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74"/>
  </p:notesMasterIdLst>
  <p:sldIdLst>
    <p:sldId id="256" r:id="rId2"/>
    <p:sldId id="259" r:id="rId3"/>
    <p:sldId id="354" r:id="rId4"/>
    <p:sldId id="356" r:id="rId5"/>
    <p:sldId id="357" r:id="rId6"/>
    <p:sldId id="358" r:id="rId7"/>
    <p:sldId id="359" r:id="rId8"/>
    <p:sldId id="360" r:id="rId9"/>
    <p:sldId id="364" r:id="rId10"/>
    <p:sldId id="361" r:id="rId11"/>
    <p:sldId id="362" r:id="rId12"/>
    <p:sldId id="363" r:id="rId13"/>
    <p:sldId id="365" r:id="rId14"/>
    <p:sldId id="367" r:id="rId15"/>
    <p:sldId id="368" r:id="rId16"/>
    <p:sldId id="373" r:id="rId17"/>
    <p:sldId id="370" r:id="rId18"/>
    <p:sldId id="372" r:id="rId19"/>
    <p:sldId id="374" r:id="rId20"/>
    <p:sldId id="376" r:id="rId21"/>
    <p:sldId id="349" r:id="rId22"/>
    <p:sldId id="379" r:id="rId23"/>
    <p:sldId id="436" r:id="rId24"/>
    <p:sldId id="383" r:id="rId25"/>
    <p:sldId id="387" r:id="rId26"/>
    <p:sldId id="388" r:id="rId27"/>
    <p:sldId id="389" r:id="rId28"/>
    <p:sldId id="390" r:id="rId29"/>
    <p:sldId id="391" r:id="rId30"/>
    <p:sldId id="395" r:id="rId31"/>
    <p:sldId id="437" r:id="rId32"/>
    <p:sldId id="384" r:id="rId33"/>
    <p:sldId id="375" r:id="rId34"/>
    <p:sldId id="425" r:id="rId35"/>
    <p:sldId id="399" r:id="rId36"/>
    <p:sldId id="426" r:id="rId37"/>
    <p:sldId id="430" r:id="rId38"/>
    <p:sldId id="431" r:id="rId39"/>
    <p:sldId id="396" r:id="rId40"/>
    <p:sldId id="432" r:id="rId41"/>
    <p:sldId id="400" r:id="rId42"/>
    <p:sldId id="433" r:id="rId43"/>
    <p:sldId id="434" r:id="rId44"/>
    <p:sldId id="435" r:id="rId45"/>
    <p:sldId id="440" r:id="rId46"/>
    <p:sldId id="397" r:id="rId47"/>
    <p:sldId id="386" r:id="rId48"/>
    <p:sldId id="401" r:id="rId49"/>
    <p:sldId id="402" r:id="rId50"/>
    <p:sldId id="414" r:id="rId51"/>
    <p:sldId id="418" r:id="rId52"/>
    <p:sldId id="405" r:id="rId53"/>
    <p:sldId id="415" r:id="rId54"/>
    <p:sldId id="419" r:id="rId55"/>
    <p:sldId id="407" r:id="rId56"/>
    <p:sldId id="420" r:id="rId57"/>
    <p:sldId id="421" r:id="rId58"/>
    <p:sldId id="409" r:id="rId59"/>
    <p:sldId id="422" r:id="rId60"/>
    <p:sldId id="410" r:id="rId61"/>
    <p:sldId id="443" r:id="rId62"/>
    <p:sldId id="442" r:id="rId63"/>
    <p:sldId id="348" r:id="rId64"/>
    <p:sldId id="351" r:id="rId65"/>
    <p:sldId id="427" r:id="rId66"/>
    <p:sldId id="385" r:id="rId67"/>
    <p:sldId id="352" r:id="rId68"/>
    <p:sldId id="428" r:id="rId69"/>
    <p:sldId id="444" r:id="rId70"/>
    <p:sldId id="445" r:id="rId71"/>
    <p:sldId id="353" r:id="rId72"/>
    <p:sldId id="446" r:id="rId73"/>
  </p:sldIdLst>
  <p:sldSz cx="9144000" cy="5143500" type="screen16x9"/>
  <p:notesSz cx="6858000" cy="9144000"/>
  <p:embeddedFontLst>
    <p:embeddedFont>
      <p:font typeface="Bebas Neue" panose="020B0606020202050201" pitchFamily="34" charset="0"/>
      <p:regular r:id="rId75"/>
    </p:embeddedFont>
    <p:embeddedFont>
      <p:font typeface="Crimson Text" panose="020B0604020202020204" charset="0"/>
      <p:regular r:id="rId76"/>
      <p:bold r:id="rId77"/>
      <p:italic r:id="rId78"/>
      <p:boldItalic r:id="rId79"/>
    </p:embeddedFont>
    <p:embeddedFont>
      <p:font typeface="Josefin Sans" pitchFamily="2" charset="0"/>
      <p:regular r:id="rId80"/>
      <p:bold r:id="rId81"/>
    </p:embeddedFont>
    <p:embeddedFont>
      <p:font typeface="Merriweather Light" panose="00000400000000000000" pitchFamily="2" charset="0"/>
      <p:regular r:id="rId82"/>
      <p:bold r:id="rId83"/>
      <p:italic r:id="rId84"/>
      <p:boldItalic r:id="rId85"/>
    </p:embeddedFont>
    <p:embeddedFont>
      <p:font typeface="Montserrat" panose="00000500000000000000" pitchFamily="2" charset="0"/>
      <p:regular r:id="rId86"/>
      <p:bold r:id="rId87"/>
      <p:italic r:id="rId88"/>
      <p:boldItalic r:id="rId89"/>
    </p:embeddedFont>
    <p:embeddedFont>
      <p:font typeface="Montserrat Light" panose="00000400000000000000" pitchFamily="2" charset="0"/>
      <p:regular r:id="rId90"/>
      <p:italic r:id="rId91"/>
    </p:embeddedFont>
    <p:embeddedFont>
      <p:font typeface="Montserrat Medium" panose="00000600000000000000" pitchFamily="2" charset="0"/>
      <p:regular r:id="rId92"/>
      <p:italic r:id="rId93"/>
    </p:embeddedFont>
    <p:embeddedFont>
      <p:font typeface="Nunito" pitchFamily="2" charset="0"/>
      <p:regular r:id="rId94"/>
      <p:bold r:id="rId95"/>
      <p:italic r:id="rId96"/>
      <p:boldItalic r:id="rId97"/>
    </p:embeddedFont>
    <p:embeddedFont>
      <p:font typeface="Raleway" pitchFamily="2" charset="0"/>
      <p:regular r:id="rId98"/>
      <p:bold r:id="rId99"/>
      <p:italic r:id="rId100"/>
      <p:boldItalic r:id="rId101"/>
    </p:embeddedFont>
    <p:embeddedFont>
      <p:font typeface="Vidaloka" panose="020B0604020202020204" charset="0"/>
      <p:regular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0CFE"/>
    <a:srgbClr val="F5F2EE"/>
    <a:srgbClr val="0505FF"/>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1A3D5C-4400-423A-8234-1BA998C4C9C5}">
  <a:tblStyle styleId="{641A3D5C-4400-423A-8234-1BA998C4C9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000" autoAdjust="0"/>
  </p:normalViewPr>
  <p:slideViewPr>
    <p:cSldViewPr snapToGrid="0">
      <p:cViewPr varScale="1">
        <p:scale>
          <a:sx n="93" d="100"/>
          <a:sy n="93" d="100"/>
        </p:scale>
        <p:origin x="10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102" Type="http://schemas.openxmlformats.org/officeDocument/2006/relationships/font" Target="fonts/font28.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Good afternoon, my name is Nicole.</a:t>
            </a:r>
            <a:br>
              <a:rPr lang="en-US" b="0" dirty="0"/>
            </a:br>
            <a:r>
              <a:rPr lang="en-US" b="0" dirty="0"/>
              <a:t>Today I’ll be presenting my Final Year Project, titled Video-Enhanced Learning Companion &amp; Co-Pilot, Video-to-Text Approach, Second Generation.</a:t>
            </a:r>
            <a:endParaRPr b="0" i="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D0102-3CFE-20B9-9125-8F1A678EF5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38F13-F566-8D6D-8EB3-075BA7228F6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A5A1AAC-C9AC-6DF0-2C2B-FE5803F61567}"/>
              </a:ext>
            </a:extLst>
          </p:cNvPr>
          <p:cNvSpPr>
            <a:spLocks noGrp="1"/>
          </p:cNvSpPr>
          <p:nvPr>
            <p:ph type="body" idx="1"/>
          </p:nvPr>
        </p:nvSpPr>
        <p:spPr/>
        <p:txBody>
          <a:bodyPr/>
          <a:lstStyle/>
          <a:p>
            <a:pPr marL="158750" indent="0">
              <a:buNone/>
            </a:pPr>
            <a:r>
              <a:rPr lang="en-US" dirty="0"/>
              <a:t>After indexing, the transcript retrieved is cleaned used an LLM using Azure OpenAI.</a:t>
            </a:r>
          </a:p>
        </p:txBody>
      </p:sp>
    </p:spTree>
    <p:extLst>
      <p:ext uri="{BB962C8B-B14F-4D97-AF65-F5344CB8AC3E}">
        <p14:creationId xmlns:p14="http://schemas.microsoft.com/office/powerpoint/2010/main" val="125983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AFC5F-D6E4-134C-AA92-EB99B8E942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55634-E849-C564-B799-DD75811C1C7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55C12E-790B-9DAC-B96F-4DFBC5F1B518}"/>
              </a:ext>
            </a:extLst>
          </p:cNvPr>
          <p:cNvSpPr>
            <a:spLocks noGrp="1"/>
          </p:cNvSpPr>
          <p:nvPr>
            <p:ph type="body" idx="1"/>
          </p:nvPr>
        </p:nvSpPr>
        <p:spPr/>
        <p:txBody>
          <a:bodyPr/>
          <a:lstStyle/>
          <a:p>
            <a:pPr marL="158750" indent="0">
              <a:buNone/>
            </a:pPr>
            <a:r>
              <a:rPr lang="en-US" dirty="0"/>
              <a:t>Next the transcripts are broken up into chunks</a:t>
            </a:r>
          </a:p>
        </p:txBody>
      </p:sp>
    </p:spTree>
    <p:extLst>
      <p:ext uri="{BB962C8B-B14F-4D97-AF65-F5344CB8AC3E}">
        <p14:creationId xmlns:p14="http://schemas.microsoft.com/office/powerpoint/2010/main" val="1488974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D62F6-0175-6260-EAFB-34CC1FB65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24C44B-317C-9302-1D4F-1A476D6A9E5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9ED9F1F-57F3-AD86-D0B6-918D672E599B}"/>
              </a:ext>
            </a:extLst>
          </p:cNvPr>
          <p:cNvSpPr>
            <a:spLocks noGrp="1"/>
          </p:cNvSpPr>
          <p:nvPr>
            <p:ph type="body" idx="1"/>
          </p:nvPr>
        </p:nvSpPr>
        <p:spPr/>
        <p:txBody>
          <a:bodyPr/>
          <a:lstStyle/>
          <a:p>
            <a:pPr marL="158750" indent="0">
              <a:buNone/>
            </a:pPr>
            <a:r>
              <a:rPr lang="en-US" dirty="0"/>
              <a:t>And then converted into embedding. One for dense vector which is used for sematic search and another is sparse matrix which is used for keyword search later on.</a:t>
            </a:r>
          </a:p>
        </p:txBody>
      </p:sp>
    </p:spTree>
    <p:extLst>
      <p:ext uri="{BB962C8B-B14F-4D97-AF65-F5344CB8AC3E}">
        <p14:creationId xmlns:p14="http://schemas.microsoft.com/office/powerpoint/2010/main" val="679219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DD48F-D514-76A5-3C2F-E68842698B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F80B0-B4BD-45B3-0BBC-1264DF8DE99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A817E35-9B0E-2814-941D-4E0A0E39BBBF}"/>
              </a:ext>
            </a:extLst>
          </p:cNvPr>
          <p:cNvSpPr>
            <a:spLocks noGrp="1"/>
          </p:cNvSpPr>
          <p:nvPr>
            <p:ph type="body" idx="1"/>
          </p:nvPr>
        </p:nvSpPr>
        <p:spPr/>
        <p:txBody>
          <a:bodyPr/>
          <a:lstStyle/>
          <a:p>
            <a:pPr marL="158750" indent="0">
              <a:buNone/>
            </a:pPr>
            <a:r>
              <a:rPr lang="en-US" dirty="0"/>
              <a:t>After which, the embeddings are stored In the database which In this case Azure Cosmos DB.</a:t>
            </a:r>
          </a:p>
        </p:txBody>
      </p:sp>
    </p:spTree>
    <p:extLst>
      <p:ext uri="{BB962C8B-B14F-4D97-AF65-F5344CB8AC3E}">
        <p14:creationId xmlns:p14="http://schemas.microsoft.com/office/powerpoint/2010/main" val="63470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02537-CF36-A376-E8E7-A4489E079E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2ADAC-1CD3-B8C9-DB75-F7FED882B57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FE5B5FA-33DF-5FF3-77B2-173426E39A05}"/>
              </a:ext>
            </a:extLst>
          </p:cNvPr>
          <p:cNvSpPr>
            <a:spLocks noGrp="1"/>
          </p:cNvSpPr>
          <p:nvPr>
            <p:ph type="body" idx="1"/>
          </p:nvPr>
        </p:nvSpPr>
        <p:spPr/>
        <p:txBody>
          <a:bodyPr/>
          <a:lstStyle/>
          <a:p>
            <a:pPr marL="158750" indent="0">
              <a:buNone/>
            </a:pPr>
            <a:r>
              <a:rPr lang="en-US" dirty="0"/>
              <a:t>Moving on the query processing flow,</a:t>
            </a:r>
          </a:p>
          <a:p>
            <a:pPr marL="158750" indent="0">
              <a:buNone/>
            </a:pPr>
            <a:r>
              <a:rPr lang="en-US" dirty="0"/>
              <a:t>When the query comes in, it is converted into embeddings.</a:t>
            </a:r>
          </a:p>
        </p:txBody>
      </p:sp>
    </p:spTree>
    <p:extLst>
      <p:ext uri="{BB962C8B-B14F-4D97-AF65-F5344CB8AC3E}">
        <p14:creationId xmlns:p14="http://schemas.microsoft.com/office/powerpoint/2010/main" val="1792943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F2D33-5D11-30F7-006A-C371F71CE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AC4A3-ED5B-7045-07E4-22662E8D27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B86A74-0FD6-0431-A594-4CA0DBDE12CC}"/>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query embedding is used to retrieved from the database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TOP V and TOP K results from each of the search are retrieved. </a:t>
            </a:r>
          </a:p>
        </p:txBody>
      </p:sp>
    </p:spTree>
    <p:extLst>
      <p:ext uri="{BB962C8B-B14F-4D97-AF65-F5344CB8AC3E}">
        <p14:creationId xmlns:p14="http://schemas.microsoft.com/office/powerpoint/2010/main" val="269415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FAB3B-00FC-B70B-2436-4A3C7473C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EEB0D-E3CC-4DAB-6CA4-8E811AB0AC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201083F-0EE2-1B67-4E1D-91C19C39746D}"/>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These chunks are ranked again as the top N results using RRF (reciprocal Rank fusion).</a:t>
            </a:r>
          </a:p>
          <a:p>
            <a:pPr marL="158750" indent="0">
              <a:buNone/>
            </a:pPr>
            <a:endParaRPr lang="en-US" dirty="0"/>
          </a:p>
        </p:txBody>
      </p:sp>
    </p:spTree>
    <p:extLst>
      <p:ext uri="{BB962C8B-B14F-4D97-AF65-F5344CB8AC3E}">
        <p14:creationId xmlns:p14="http://schemas.microsoft.com/office/powerpoint/2010/main" val="182492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F5E87-20E7-21EE-70B7-FEE2FBAFE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C738E-A190-2AD8-F699-A21A8600C1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CC15DB-68BB-74EB-DACD-3AE88222059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LLM generates a response.</a:t>
            </a:r>
          </a:p>
          <a:p>
            <a:pPr marL="158750" indent="0">
              <a:buNone/>
            </a:pPr>
            <a:endParaRPr lang="en-US" dirty="0"/>
          </a:p>
        </p:txBody>
      </p:sp>
    </p:spTree>
    <p:extLst>
      <p:ext uri="{BB962C8B-B14F-4D97-AF65-F5344CB8AC3E}">
        <p14:creationId xmlns:p14="http://schemas.microsoft.com/office/powerpoint/2010/main" val="2314314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8D37-96AD-6D99-F174-6BA85AC02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40DCA-2027-C833-8B04-6547913B55D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8BB58D-2A17-BBEF-C884-A2C5A689B679}"/>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214858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a:extLst>
            <a:ext uri="{FF2B5EF4-FFF2-40B4-BE49-F238E27FC236}">
              <a16:creationId xmlns:a16="http://schemas.microsoft.com/office/drawing/2014/main" id="{6437338B-6E5B-5455-1470-E9C917A3A4A2}"/>
            </a:ext>
          </a:extLst>
        </p:cNvPr>
        <p:cNvGrpSpPr/>
        <p:nvPr/>
      </p:nvGrpSpPr>
      <p:grpSpPr>
        <a:xfrm>
          <a:off x="0" y="0"/>
          <a:ext cx="0" cy="0"/>
          <a:chOff x="0" y="0"/>
          <a:chExt cx="0" cy="0"/>
        </a:xfrm>
      </p:grpSpPr>
      <p:sp>
        <p:nvSpPr>
          <p:cNvPr id="562" name="Google Shape;562;gcc7554a049_0_363:notes">
            <a:extLst>
              <a:ext uri="{FF2B5EF4-FFF2-40B4-BE49-F238E27FC236}">
                <a16:creationId xmlns:a16="http://schemas.microsoft.com/office/drawing/2014/main" id="{28B67EDC-7ED4-3554-E77C-3013B78CC0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cc7554a049_0_363:notes">
            <a:extLst>
              <a:ext uri="{FF2B5EF4-FFF2-40B4-BE49-F238E27FC236}">
                <a16:creationId xmlns:a16="http://schemas.microsoft.com/office/drawing/2014/main" id="{4D951142-20A3-7DC0-9F7C-12C8AC8EEF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However, the baseline system had three major limitations:</a:t>
            </a:r>
          </a:p>
          <a:p>
            <a:r>
              <a:rPr lang="en-US" dirty="0"/>
              <a:t>It lacked temporal understanding </a:t>
            </a:r>
          </a:p>
          <a:p>
            <a:r>
              <a:rPr lang="en-US" dirty="0"/>
              <a:t>It could only retrieve from one video at a time, no cross-video comparison can be done.</a:t>
            </a:r>
          </a:p>
          <a:p>
            <a:r>
              <a:rPr lang="en-US" dirty="0"/>
              <a:t>It wasn’t tested on large multi-video datasets, and the pre-processing pipeline needed refinement.</a:t>
            </a:r>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3988553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today’s outline: Introduction, Implementation, Evaluation, Demonstration, and Conclusion.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project aims to solve those limitations through two major improvements:</a:t>
            </a:r>
            <a:br>
              <a:rPr lang="en-US" dirty="0">
                <a:solidFill>
                  <a:srgbClr val="003399"/>
                </a:solidFill>
              </a:rPr>
            </a:br>
            <a:r>
              <a:rPr lang="en-US" dirty="0">
                <a:solidFill>
                  <a:srgbClr val="003399"/>
                </a:solidFill>
              </a:rPr>
              <a:t>First, to enhance the video indexing flow by improving upload efficiency and retrieval granularity.</a:t>
            </a:r>
            <a:br>
              <a:rPr lang="en-US" dirty="0">
                <a:solidFill>
                  <a:srgbClr val="003399"/>
                </a:solidFill>
              </a:rPr>
            </a:br>
            <a:r>
              <a:rPr lang="en-US" dirty="0">
                <a:solidFill>
                  <a:srgbClr val="003399"/>
                </a:solidFill>
              </a:rPr>
              <a:t>Second, to enhance the query flow with better temporal understanding and multi-video retrieval.</a:t>
            </a:r>
          </a:p>
          <a:p>
            <a:endParaRPr lang="en-US" dirty="0"/>
          </a:p>
          <a:p>
            <a:pPr marL="158750" indent="0">
              <a:buNone/>
            </a:pPr>
            <a:r>
              <a:rPr lang="en-US" dirty="0"/>
              <a:t>This results in a more accurate and context-aware learning companion.</a:t>
            </a:r>
          </a:p>
        </p:txBody>
      </p:sp>
    </p:spTree>
    <p:extLst>
      <p:ext uri="{BB962C8B-B14F-4D97-AF65-F5344CB8AC3E}">
        <p14:creationId xmlns:p14="http://schemas.microsoft.com/office/powerpoint/2010/main" val="2122501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a:extLst>
            <a:ext uri="{FF2B5EF4-FFF2-40B4-BE49-F238E27FC236}">
              <a16:creationId xmlns:a16="http://schemas.microsoft.com/office/drawing/2014/main" id="{B25EF14B-258D-DB04-2BAE-50B8AB4189E5}"/>
            </a:ext>
          </a:extLst>
        </p:cNvPr>
        <p:cNvGrpSpPr/>
        <p:nvPr/>
      </p:nvGrpSpPr>
      <p:grpSpPr>
        <a:xfrm>
          <a:off x="0" y="0"/>
          <a:ext cx="0" cy="0"/>
          <a:chOff x="0" y="0"/>
          <a:chExt cx="0" cy="0"/>
        </a:xfrm>
      </p:grpSpPr>
      <p:sp>
        <p:nvSpPr>
          <p:cNvPr id="575" name="Google Shape;575;gcf7a3c503a_0_5:notes">
            <a:extLst>
              <a:ext uri="{FF2B5EF4-FFF2-40B4-BE49-F238E27FC236}">
                <a16:creationId xmlns:a16="http://schemas.microsoft.com/office/drawing/2014/main" id="{145ACF8A-B0E1-4701-A18C-92F57250B4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a:extLst>
              <a:ext uri="{FF2B5EF4-FFF2-40B4-BE49-F238E27FC236}">
                <a16:creationId xmlns:a16="http://schemas.microsoft.com/office/drawing/2014/main" id="{F4350129-7B3D-2673-9240-52926656C7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662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system was tested on five SC1007 Data Structures and Algorithms lectures by Dr. Loke Yuan, each 65–85 minutes long.</a:t>
            </a:r>
            <a:br>
              <a:rPr lang="en-US" dirty="0"/>
            </a:br>
            <a:r>
              <a:rPr lang="en-US" dirty="0"/>
              <a:t>These serve as the ground truth dataset for temporal, single-document, and multi-document evaluation.</a:t>
            </a:r>
          </a:p>
        </p:txBody>
      </p:sp>
    </p:spTree>
    <p:extLst>
      <p:ext uri="{BB962C8B-B14F-4D97-AF65-F5344CB8AC3E}">
        <p14:creationId xmlns:p14="http://schemas.microsoft.com/office/powerpoint/2010/main" val="468326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the first enhancement, it targets the limitation of the baseline system could not answer timestamp-based questions.</a:t>
            </a:r>
          </a:p>
          <a:p>
            <a:pPr marL="158750" indent="0">
              <a:buNone/>
            </a:pPr>
            <a:r>
              <a:rPr lang="en-US" dirty="0"/>
              <a:t>To address this, I implemented the </a:t>
            </a:r>
            <a:r>
              <a:rPr lang="en-US" b="1" dirty="0"/>
              <a:t>Temporal Identifier Module</a:t>
            </a:r>
            <a:r>
              <a:rPr lang="en-US" dirty="0"/>
              <a:t>.</a:t>
            </a:r>
          </a:p>
          <a:p>
            <a:pPr marL="158750" indent="0">
              <a:buNone/>
            </a:pPr>
            <a:r>
              <a:rPr lang="en-US" dirty="0"/>
              <a:t>This module uses an LLM to detect time references, normalizes them, and retrieves chunks within a </a:t>
            </a:r>
            <a:r>
              <a:rPr lang="en-US" b="1" dirty="0"/>
              <a:t>±2-minute window</a:t>
            </a:r>
            <a:r>
              <a:rPr lang="en-US" dirty="0"/>
              <a:t>.</a:t>
            </a:r>
          </a:p>
          <a:p>
            <a:pPr marL="158750" indent="0">
              <a:buNone/>
            </a:pPr>
            <a:r>
              <a:rPr lang="en-US" dirty="0"/>
              <a:t>Each chunk now contains enriched metadata — start and end timestamps — enabling precise temporal retrieval.</a:t>
            </a:r>
          </a:p>
          <a:p>
            <a:pPr marL="15875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dirty="0"/>
          </a:p>
        </p:txBody>
      </p:sp>
    </p:spTree>
    <p:extLst>
      <p:ext uri="{BB962C8B-B14F-4D97-AF65-F5344CB8AC3E}">
        <p14:creationId xmlns:p14="http://schemas.microsoft.com/office/powerpoint/2010/main" val="4228452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Let's dive into the system pipeline enhancement, they are all </a:t>
            </a:r>
            <a:r>
              <a:rPr lang="en-US" dirty="0" err="1"/>
              <a:t>coloured</a:t>
            </a:r>
            <a:r>
              <a:rPr lang="en-US" dirty="0"/>
              <a:t> green.</a:t>
            </a:r>
          </a:p>
          <a:p>
            <a:pPr marL="0" lvl="0" indent="0" algn="l" rtl="0">
              <a:spcBef>
                <a:spcPts val="0"/>
              </a:spcBef>
              <a:spcAft>
                <a:spcPts val="0"/>
              </a:spcAft>
              <a:buNone/>
            </a:pPr>
            <a:r>
              <a:rPr lang="en-US" dirty="0"/>
              <a:t>During indexing, timestamps are added to each chunk.</a:t>
            </a:r>
          </a:p>
        </p:txBody>
      </p:sp>
    </p:spTree>
    <p:extLst>
      <p:ext uri="{BB962C8B-B14F-4D97-AF65-F5344CB8AC3E}">
        <p14:creationId xmlns:p14="http://schemas.microsoft.com/office/powerpoint/2010/main" val="2173191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is the example of a 3 chunks inserted with the timestamp as metadata to allow timestamp retrieval.</a:t>
            </a:r>
          </a:p>
          <a:p>
            <a:endParaRPr lang="en-US" dirty="0"/>
          </a:p>
        </p:txBody>
      </p:sp>
    </p:spTree>
    <p:extLst>
      <p:ext uri="{BB962C8B-B14F-4D97-AF65-F5344CB8AC3E}">
        <p14:creationId xmlns:p14="http://schemas.microsoft.com/office/powerpoint/2010/main" val="27945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24178-3EC5-70FC-8300-EB00B519FB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E1158-00B3-447E-FD2C-26096B89BF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BDBDECD-06F9-5AF0-04A3-C05AC8221424}"/>
              </a:ext>
            </a:extLst>
          </p:cNvPr>
          <p:cNvSpPr>
            <a:spLocks noGrp="1"/>
          </p:cNvSpPr>
          <p:nvPr>
            <p:ph type="body" idx="1"/>
          </p:nvPr>
        </p:nvSpPr>
        <p:spPr/>
        <p:txBody>
          <a:bodyPr/>
          <a:lstStyle/>
          <a:p>
            <a:pPr marL="0" lvl="0" indent="0" algn="l" rtl="0">
              <a:spcBef>
                <a:spcPts val="0"/>
              </a:spcBef>
              <a:spcAft>
                <a:spcPts val="0"/>
              </a:spcAft>
              <a:buNone/>
            </a:pPr>
            <a:r>
              <a:rPr lang="en-US" dirty="0"/>
              <a:t>During query time, the LLM identifies whether the question is temporal.</a:t>
            </a:r>
          </a:p>
        </p:txBody>
      </p:sp>
    </p:spTree>
    <p:extLst>
      <p:ext uri="{BB962C8B-B14F-4D97-AF65-F5344CB8AC3E}">
        <p14:creationId xmlns:p14="http://schemas.microsoft.com/office/powerpoint/2010/main" val="548005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0A96D-DBA3-9C7A-D85C-69EA40BDA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AC01A8-2DCD-B551-5806-98C52D28932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6007CB3-32B1-C8A2-65DA-1F4A135AEA53}"/>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system extracts timestamps in JSON format.</a:t>
            </a:r>
          </a:p>
        </p:txBody>
      </p:sp>
    </p:spTree>
    <p:extLst>
      <p:ext uri="{BB962C8B-B14F-4D97-AF65-F5344CB8AC3E}">
        <p14:creationId xmlns:p14="http://schemas.microsoft.com/office/powerpoint/2010/main" val="2238424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350FE-5FDE-3C27-10F7-C9503CB9B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5F0FB-9FC8-460F-81F8-E3F1D927C5D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0DA5F5D-38E2-5796-4FF8-520554810404}"/>
              </a:ext>
            </a:extLst>
          </p:cNvPr>
          <p:cNvSpPr>
            <a:spLocks noGrp="1"/>
          </p:cNvSpPr>
          <p:nvPr>
            <p:ph type="body" idx="1"/>
          </p:nvPr>
        </p:nvSpPr>
        <p:spPr/>
        <p:txBody>
          <a:bodyPr/>
          <a:lstStyle/>
          <a:p>
            <a:pPr marL="158750" indent="0">
              <a:buNone/>
            </a:pPr>
            <a:r>
              <a:rPr lang="en-US" dirty="0"/>
              <a:t>Only chunks within the time window are retrieved.</a:t>
            </a:r>
          </a:p>
        </p:txBody>
      </p:sp>
    </p:spTree>
    <p:extLst>
      <p:ext uri="{BB962C8B-B14F-4D97-AF65-F5344CB8AC3E}">
        <p14:creationId xmlns:p14="http://schemas.microsoft.com/office/powerpoint/2010/main" val="842281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62149-F185-3E15-D931-D601DC752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BA1A7-BAEA-1D85-8C0B-04499C45ADE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E9C6BD4-C621-BC0F-933A-58F0FCA192A4}"/>
              </a:ext>
            </a:extLst>
          </p:cNvPr>
          <p:cNvSpPr>
            <a:spLocks noGrp="1"/>
          </p:cNvSpPr>
          <p:nvPr>
            <p:ph type="body" idx="1"/>
          </p:nvPr>
        </p:nvSpPr>
        <p:spPr/>
        <p:txBody>
          <a:bodyPr/>
          <a:lstStyle/>
          <a:p>
            <a:pPr marL="158750" indent="0">
              <a:buNone/>
            </a:pPr>
            <a:r>
              <a:rPr lang="en-US" dirty="0"/>
              <a:t>These chunks are then passed to the LLM for answer generation.</a:t>
            </a:r>
          </a:p>
        </p:txBody>
      </p:sp>
    </p:spTree>
    <p:extLst>
      <p:ext uri="{BB962C8B-B14F-4D97-AF65-F5344CB8AC3E}">
        <p14:creationId xmlns:p14="http://schemas.microsoft.com/office/powerpoint/2010/main" val="3947017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a:extLst>
            <a:ext uri="{FF2B5EF4-FFF2-40B4-BE49-F238E27FC236}">
              <a16:creationId xmlns:a16="http://schemas.microsoft.com/office/drawing/2014/main" id="{E43E521D-CFAF-EE29-C06B-B5243E1E17B6}"/>
            </a:ext>
          </a:extLst>
        </p:cNvPr>
        <p:cNvGrpSpPr/>
        <p:nvPr/>
      </p:nvGrpSpPr>
      <p:grpSpPr>
        <a:xfrm>
          <a:off x="0" y="0"/>
          <a:ext cx="0" cy="0"/>
          <a:chOff x="0" y="0"/>
          <a:chExt cx="0" cy="0"/>
        </a:xfrm>
      </p:grpSpPr>
      <p:sp>
        <p:nvSpPr>
          <p:cNvPr id="575" name="Google Shape;575;gcf7a3c503a_0_5:notes">
            <a:extLst>
              <a:ext uri="{FF2B5EF4-FFF2-40B4-BE49-F238E27FC236}">
                <a16:creationId xmlns:a16="http://schemas.microsoft.com/office/drawing/2014/main" id="{EBC4383B-7095-15B0-22A3-7F5C23AC12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a:extLst>
              <a:ext uri="{FF2B5EF4-FFF2-40B4-BE49-F238E27FC236}">
                <a16:creationId xmlns:a16="http://schemas.microsoft.com/office/drawing/2014/main" id="{310D769B-7C7E-4C4E-9A5C-8D3EC26FD9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516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095E5-983D-EAAE-2F84-48B1C0720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A2F2A-46CC-6D0E-1BF5-A2CC318A74E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1E860C-950E-B53A-19CC-1DD69C26BDE8}"/>
              </a:ext>
            </a:extLst>
          </p:cNvPr>
          <p:cNvSpPr>
            <a:spLocks noGrp="1"/>
          </p:cNvSpPr>
          <p:nvPr>
            <p:ph type="body" idx="1"/>
          </p:nvPr>
        </p:nvSpPr>
        <p:spPr/>
        <p:txBody>
          <a:bodyPr/>
          <a:lstStyle/>
          <a:p>
            <a:pPr marL="158750" indent="0">
              <a:buNone/>
            </a:pPr>
            <a:r>
              <a:rPr lang="en-US" dirty="0"/>
              <a:t>For evaluation, a total of 20 question with ground truth were created. Here are 5 examples.</a:t>
            </a:r>
          </a:p>
        </p:txBody>
      </p:sp>
    </p:spTree>
    <p:extLst>
      <p:ext uri="{BB962C8B-B14F-4D97-AF65-F5344CB8AC3E}">
        <p14:creationId xmlns:p14="http://schemas.microsoft.com/office/powerpoint/2010/main" val="991917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Moving on to the 2</a:t>
            </a:r>
            <a:r>
              <a:rPr lang="en-US" baseline="30000" dirty="0"/>
              <a:t>nd</a:t>
            </a:r>
            <a:r>
              <a:rPr lang="en-US" dirty="0"/>
              <a:t> main enhancement. </a:t>
            </a:r>
          </a:p>
          <a:p>
            <a:pPr marL="158750" indent="0">
              <a:buNone/>
            </a:pPr>
            <a:r>
              <a:rPr lang="en-US" dirty="0"/>
              <a:t>It target the baseline system limitations of only being able to retrieve from one video at a time.</a:t>
            </a:r>
          </a:p>
          <a:p>
            <a:pPr marL="158750" indent="0">
              <a:buNone/>
            </a:pPr>
            <a:r>
              <a:rPr lang="en-US" dirty="0"/>
              <a:t>Therefore, I implemented the </a:t>
            </a:r>
            <a:r>
              <a:rPr lang="en-US" dirty="0">
                <a:solidFill>
                  <a:srgbClr val="00B050"/>
                </a:solidFill>
              </a:rPr>
              <a:t>Document Scope Module.</a:t>
            </a:r>
          </a:p>
          <a:p>
            <a:pPr marL="158750" indent="0">
              <a:buNone/>
            </a:pPr>
            <a:r>
              <a:rPr lang="en-US" dirty="0">
                <a:solidFill>
                  <a:srgbClr val="00B050"/>
                </a:solidFill>
              </a:rPr>
              <a:t>Where a LLM is used to classify single docs and multi docs queries</a:t>
            </a:r>
          </a:p>
          <a:p>
            <a:pPr marL="158750" indent="0">
              <a:buNone/>
            </a:pPr>
            <a:r>
              <a:rPr lang="en-US" dirty="0"/>
              <a:t>For single-document queries, the system rewrites the question for improved retrieval.</a:t>
            </a:r>
            <a:br>
              <a:rPr lang="en-US" dirty="0"/>
            </a:br>
            <a:r>
              <a:rPr lang="en-US" dirty="0"/>
              <a:t>For multi-document queries, it decomposes the question into sub-questions and retrieves across multiple lectures.</a:t>
            </a:r>
            <a:endParaRPr lang="en-US" dirty="0">
              <a:solidFill>
                <a:srgbClr val="00B050"/>
              </a:solidFill>
            </a:endParaRPr>
          </a:p>
          <a:p>
            <a:pPr marL="158750" indent="0">
              <a:buNone/>
            </a:pPr>
            <a:endParaRPr lang="en-US" dirty="0"/>
          </a:p>
        </p:txBody>
      </p:sp>
    </p:spTree>
    <p:extLst>
      <p:ext uri="{BB962C8B-B14F-4D97-AF65-F5344CB8AC3E}">
        <p14:creationId xmlns:p14="http://schemas.microsoft.com/office/powerpoint/2010/main" val="4078301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are the new enhancement on the pipeline. They are colored in purple for single docs and blue for multiple docs queries. </a:t>
            </a:r>
          </a:p>
        </p:txBody>
      </p:sp>
    </p:spTree>
    <p:extLst>
      <p:ext uri="{BB962C8B-B14F-4D97-AF65-F5344CB8AC3E}">
        <p14:creationId xmlns:p14="http://schemas.microsoft.com/office/powerpoint/2010/main" val="3045816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 us dive into the data flow. </a:t>
            </a:r>
          </a:p>
          <a:p>
            <a:pPr marL="158750" indent="0">
              <a:buNone/>
            </a:pPr>
            <a:r>
              <a:rPr lang="en-US" dirty="0"/>
              <a:t>First the query is classified and let start with single docs query.</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2812673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30FDF-3280-6A91-5B69-B50DD9D38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AD5434-A15F-9AA4-0D97-9D8F9803CD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CC5A852-7C2F-873C-B878-0579817F532C}"/>
              </a:ext>
            </a:extLst>
          </p:cNvPr>
          <p:cNvSpPr>
            <a:spLocks noGrp="1"/>
          </p:cNvSpPr>
          <p:nvPr>
            <p:ph type="body" idx="1"/>
          </p:nvPr>
        </p:nvSpPr>
        <p:spPr/>
        <p:txBody>
          <a:bodyPr/>
          <a:lstStyle/>
          <a:p>
            <a:pPr marL="158750" indent="0">
              <a:buNone/>
            </a:pPr>
            <a:r>
              <a:rPr lang="en-US" dirty="0"/>
              <a:t>The system produces two rewritten variants:</a:t>
            </a:r>
          </a:p>
          <a:p>
            <a:r>
              <a:rPr lang="en-US" dirty="0"/>
              <a:t>one optimized for semantic search</a:t>
            </a:r>
          </a:p>
          <a:p>
            <a:r>
              <a:rPr lang="en-US" dirty="0"/>
              <a:t>one optimized for keyword retrieval</a:t>
            </a:r>
          </a:p>
          <a:p>
            <a:endParaRPr lang="en-US" dirty="0"/>
          </a:p>
        </p:txBody>
      </p:sp>
    </p:spTree>
    <p:extLst>
      <p:ext uri="{BB962C8B-B14F-4D97-AF65-F5344CB8AC3E}">
        <p14:creationId xmlns:p14="http://schemas.microsoft.com/office/powerpoint/2010/main" val="3335047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 example of a query being rewritten is shown. The main question is rewritten into semantic search, and the other is keyword based questions. This can help to retrieve better in the hybrid search in the pipeline.</a:t>
            </a:r>
          </a:p>
        </p:txBody>
      </p:sp>
    </p:spTree>
    <p:extLst>
      <p:ext uri="{BB962C8B-B14F-4D97-AF65-F5344CB8AC3E}">
        <p14:creationId xmlns:p14="http://schemas.microsoft.com/office/powerpoint/2010/main" val="1122344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69FD-8F84-D4D5-2272-8E0C3A08E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68E9EA-74EA-1C47-8F40-DFC3822C075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56DEE26-86C6-312E-78EF-9454D4DC96EB}"/>
              </a:ext>
            </a:extLst>
          </p:cNvPr>
          <p:cNvSpPr>
            <a:spLocks noGrp="1"/>
          </p:cNvSpPr>
          <p:nvPr>
            <p:ph type="body" idx="1"/>
          </p:nvPr>
        </p:nvSpPr>
        <p:spPr/>
        <p:txBody>
          <a:bodyPr/>
          <a:lstStyle/>
          <a:p>
            <a:pPr marL="158750" indent="0">
              <a:buNone/>
            </a:pPr>
            <a:r>
              <a:rPr lang="en-US" dirty="0"/>
              <a:t>Next, Each rewritten query is converted into embeddings.</a:t>
            </a:r>
          </a:p>
        </p:txBody>
      </p:sp>
    </p:spTree>
    <p:extLst>
      <p:ext uri="{BB962C8B-B14F-4D97-AF65-F5344CB8AC3E}">
        <p14:creationId xmlns:p14="http://schemas.microsoft.com/office/powerpoint/2010/main" val="1643533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14B4E-FC41-C027-917C-9043F3EAF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314D-1BB0-0A3B-E7F7-1DB06EFD8FE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5476B7-9607-6C60-6CC6-2009117E1D8F}"/>
              </a:ext>
            </a:extLst>
          </p:cNvPr>
          <p:cNvSpPr>
            <a:spLocks noGrp="1"/>
          </p:cNvSpPr>
          <p:nvPr>
            <p:ph type="body" idx="1"/>
          </p:nvPr>
        </p:nvSpPr>
        <p:spPr/>
        <p:txBody>
          <a:bodyPr/>
          <a:lstStyle/>
          <a:p>
            <a:pPr marL="158750" indent="0">
              <a:buNone/>
            </a:pPr>
            <a:r>
              <a:rPr lang="en-US" dirty="0"/>
              <a:t>And the embedded questions are used to do sematic and keyword search. </a:t>
            </a:r>
          </a:p>
          <a:p>
            <a:pPr marL="158750" indent="0">
              <a:buNone/>
            </a:pPr>
            <a:endParaRPr lang="en-US" dirty="0"/>
          </a:p>
        </p:txBody>
      </p:sp>
    </p:spTree>
    <p:extLst>
      <p:ext uri="{BB962C8B-B14F-4D97-AF65-F5344CB8AC3E}">
        <p14:creationId xmlns:p14="http://schemas.microsoft.com/office/powerpoint/2010/main" val="2794023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BCDBA-9EE3-CE1A-0ABC-D0A61844D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DB6309-A44E-CBB1-2352-4DAA24E99DA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8C1FC8-13B6-6423-910F-AB2B3AD9E14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RRF fuses the results before passing them into the LLM.</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improves retrieval accuracy by restricting search to the correct lecture.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83251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685C2-F70F-09FC-E16E-966C22BAE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DB5DB-7222-F7EF-FF60-A4D6E9F739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CEEF7A7-E35D-3DD5-5B59-56E44CCF582D}"/>
              </a:ext>
            </a:extLst>
          </p:cNvPr>
          <p:cNvSpPr>
            <a:spLocks noGrp="1"/>
          </p:cNvSpPr>
          <p:nvPr>
            <p:ph type="body" idx="1"/>
          </p:nvPr>
        </p:nvSpPr>
        <p:spPr/>
        <p:txBody>
          <a:bodyPr/>
          <a:lstStyle/>
          <a:p>
            <a:pPr marL="158750" indent="0">
              <a:buNone/>
            </a:pPr>
            <a:r>
              <a:rPr lang="en-US" dirty="0"/>
              <a:t>For evaluation, a total of 30 question with ground truth were created. Here are 5 examples.</a:t>
            </a:r>
          </a:p>
        </p:txBody>
      </p:sp>
    </p:spTree>
    <p:extLst>
      <p:ext uri="{BB962C8B-B14F-4D97-AF65-F5344CB8AC3E}">
        <p14:creationId xmlns:p14="http://schemas.microsoft.com/office/powerpoint/2010/main" val="198329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Students rely heavily on generative AI for explanations, summaries, and revision.</a:t>
            </a:r>
            <a:br>
              <a:rPr lang="en-US" dirty="0"/>
            </a:br>
            <a:r>
              <a:rPr lang="en-US" dirty="0"/>
              <a:t>However, most AI tools are </a:t>
            </a:r>
            <a:r>
              <a:rPr lang="en-US" b="1" dirty="0"/>
              <a:t>generic</a:t>
            </a:r>
            <a:r>
              <a:rPr lang="en-US" dirty="0"/>
              <a:t> and do not understand </a:t>
            </a:r>
            <a:r>
              <a:rPr lang="en-US" b="1" dirty="0"/>
              <a:t>module-specific content</a:t>
            </a:r>
            <a:r>
              <a:rPr lang="en-US" dirty="0"/>
              <a:t>.</a:t>
            </a:r>
            <a:br>
              <a:rPr lang="en-US" dirty="0"/>
            </a:br>
            <a:r>
              <a:rPr lang="en-US" dirty="0"/>
              <a:t>They hallucinate, cannot reference lecture materials, and students end up scrubbing through long lectures to find answers manually</a:t>
            </a:r>
          </a:p>
        </p:txBody>
      </p:sp>
    </p:spTree>
    <p:extLst>
      <p:ext uri="{BB962C8B-B14F-4D97-AF65-F5344CB8AC3E}">
        <p14:creationId xmlns:p14="http://schemas.microsoft.com/office/powerpoint/2010/main" val="637378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multi-document queries, the query is decomposed into two sub-questions.</a:t>
            </a:r>
          </a:p>
        </p:txBody>
      </p:sp>
    </p:spTree>
    <p:extLst>
      <p:ext uri="{BB962C8B-B14F-4D97-AF65-F5344CB8AC3E}">
        <p14:creationId xmlns:p14="http://schemas.microsoft.com/office/powerpoint/2010/main" val="2559544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 example of a query being decomposed is shown. The main question is rewritten into 2 different questions but similar idea. This can help simplify complex and ambiguous questions.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690402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Each sub-question is embedded individually.</a:t>
            </a:r>
          </a:p>
          <a:p>
            <a:pPr marL="158750" indent="0">
              <a:buNone/>
            </a:pPr>
            <a:endParaRPr lang="en-US" dirty="0"/>
          </a:p>
        </p:txBody>
      </p:sp>
    </p:spTree>
    <p:extLst>
      <p:ext uri="{BB962C8B-B14F-4D97-AF65-F5344CB8AC3E}">
        <p14:creationId xmlns:p14="http://schemas.microsoft.com/office/powerpoint/2010/main" val="2521314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Hybrid retrieval is performed.</a:t>
            </a:r>
          </a:p>
        </p:txBody>
      </p:sp>
    </p:spTree>
    <p:extLst>
      <p:ext uri="{BB962C8B-B14F-4D97-AF65-F5344CB8AC3E}">
        <p14:creationId xmlns:p14="http://schemas.microsoft.com/office/powerpoint/2010/main" val="7332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RRF merges results from different lectures.</a:t>
            </a:r>
          </a:p>
        </p:txBody>
      </p:sp>
    </p:spTree>
    <p:extLst>
      <p:ext uri="{BB962C8B-B14F-4D97-AF65-F5344CB8AC3E}">
        <p14:creationId xmlns:p14="http://schemas.microsoft.com/office/powerpoint/2010/main" val="1536808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2B132-2D54-C923-5B76-5219611E6B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0446E-3315-B8D6-03B3-607E994E6D1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7E32F3F-A98A-346E-A883-EDF6E077F203}"/>
              </a:ext>
            </a:extLst>
          </p:cNvPr>
          <p:cNvSpPr>
            <a:spLocks noGrp="1"/>
          </p:cNvSpPr>
          <p:nvPr>
            <p:ph type="body" idx="1"/>
          </p:nvPr>
        </p:nvSpPr>
        <p:spPr/>
        <p:txBody>
          <a:bodyPr/>
          <a:lstStyle/>
          <a:p>
            <a:pPr marL="158750" indent="0">
              <a:buNone/>
            </a:pPr>
            <a:r>
              <a:rPr lang="en-US" dirty="0"/>
              <a:t>The LLM then generates the final answer.</a:t>
            </a:r>
          </a:p>
          <a:p>
            <a:pPr marL="158750" indent="0">
              <a:buNone/>
            </a:pPr>
            <a:r>
              <a:rPr lang="en-US" dirty="0"/>
              <a:t>This enables cross-lecture reasoning, something the baseline system could not do.</a:t>
            </a:r>
          </a:p>
          <a:p>
            <a:pPr marL="158750" indent="0">
              <a:buNone/>
            </a:pPr>
            <a:endParaRPr lang="en-US" dirty="0"/>
          </a:p>
        </p:txBody>
      </p:sp>
    </p:spTree>
    <p:extLst>
      <p:ext uri="{BB962C8B-B14F-4D97-AF65-F5344CB8AC3E}">
        <p14:creationId xmlns:p14="http://schemas.microsoft.com/office/powerpoint/2010/main" val="1446915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EDBA7-6B7B-933F-89B3-A5622998B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1A4B0-4032-735F-F6CF-D4307A44581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1DBE53A-D40D-195B-CD91-E50859A21963}"/>
              </a:ext>
            </a:extLst>
          </p:cNvPr>
          <p:cNvSpPr>
            <a:spLocks noGrp="1"/>
          </p:cNvSpPr>
          <p:nvPr>
            <p:ph type="body" idx="1"/>
          </p:nvPr>
        </p:nvSpPr>
        <p:spPr/>
        <p:txBody>
          <a:bodyPr/>
          <a:lstStyle/>
          <a:p>
            <a:pPr marL="158750" indent="0">
              <a:buNone/>
            </a:pPr>
            <a:r>
              <a:rPr lang="en-US" dirty="0"/>
              <a:t>Similarly to single docs, for evaluation, a total of 30 question with ground truth were created. Here are 5 examples.</a:t>
            </a:r>
          </a:p>
        </p:txBody>
      </p:sp>
    </p:spTree>
    <p:extLst>
      <p:ext uri="{BB962C8B-B14F-4D97-AF65-F5344CB8AC3E}">
        <p14:creationId xmlns:p14="http://schemas.microsoft.com/office/powerpoint/2010/main" val="828855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a:extLst>
            <a:ext uri="{FF2B5EF4-FFF2-40B4-BE49-F238E27FC236}">
              <a16:creationId xmlns:a16="http://schemas.microsoft.com/office/drawing/2014/main" id="{DB8A6F4E-BBBB-C70E-48B0-6F53EDFE6226}"/>
            </a:ext>
          </a:extLst>
        </p:cNvPr>
        <p:cNvGrpSpPr/>
        <p:nvPr/>
      </p:nvGrpSpPr>
      <p:grpSpPr>
        <a:xfrm>
          <a:off x="0" y="0"/>
          <a:ext cx="0" cy="0"/>
          <a:chOff x="0" y="0"/>
          <a:chExt cx="0" cy="0"/>
        </a:xfrm>
      </p:grpSpPr>
      <p:sp>
        <p:nvSpPr>
          <p:cNvPr id="575" name="Google Shape;575;gcf7a3c503a_0_5:notes">
            <a:extLst>
              <a:ext uri="{FF2B5EF4-FFF2-40B4-BE49-F238E27FC236}">
                <a16:creationId xmlns:a16="http://schemas.microsoft.com/office/drawing/2014/main" id="{FD67F2C0-D1D6-4137-FF44-18E7EED4C8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a:extLst>
              <a:ext uri="{FF2B5EF4-FFF2-40B4-BE49-F238E27FC236}">
                <a16:creationId xmlns:a16="http://schemas.microsoft.com/office/drawing/2014/main" id="{8CDFB30C-0EA3-C1F6-2E4A-5E547ECDED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6395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evaluated the system using </a:t>
            </a:r>
            <a:r>
              <a:rPr lang="en-US" b="1" dirty="0"/>
              <a:t>RAGAS</a:t>
            </a:r>
            <a:r>
              <a:rPr lang="en-US" dirty="0"/>
              <a:t>, which measures:</a:t>
            </a:r>
          </a:p>
          <a:p>
            <a:r>
              <a:rPr lang="en-US" dirty="0"/>
              <a:t>Content Precision</a:t>
            </a:r>
          </a:p>
          <a:p>
            <a:r>
              <a:rPr lang="en-US" dirty="0"/>
              <a:t>Context Recall</a:t>
            </a:r>
          </a:p>
          <a:p>
            <a:r>
              <a:rPr lang="en-US" dirty="0"/>
              <a:t>Faithfulness</a:t>
            </a:r>
          </a:p>
          <a:p>
            <a:r>
              <a:rPr lang="en-US" dirty="0"/>
              <a:t>Answer Relevancy</a:t>
            </a:r>
          </a:p>
          <a:p>
            <a:pPr marL="158750" indent="0">
              <a:buNone/>
            </a:pPr>
            <a:endParaRPr lang="en-US" dirty="0"/>
          </a:p>
          <a:p>
            <a:pPr marL="158750" indent="0">
              <a:buNone/>
            </a:pPr>
            <a:r>
              <a:rPr lang="en-US" b="0" dirty="0"/>
              <a:t>Across all metrics, the enhanced pipeline significantly outperformed the baseline system</a:t>
            </a:r>
          </a:p>
          <a:p>
            <a:pPr marL="158750" indent="0">
              <a:buNone/>
            </a:pPr>
            <a:endParaRPr lang="en-US" dirty="0"/>
          </a:p>
        </p:txBody>
      </p:sp>
    </p:spTree>
    <p:extLst>
      <p:ext uri="{BB962C8B-B14F-4D97-AF65-F5344CB8AC3E}">
        <p14:creationId xmlns:p14="http://schemas.microsoft.com/office/powerpoint/2010/main" val="15736353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C4A86399-0FCA-F402-056D-C2473E3F0D68}"/>
            </a:ext>
          </a:extLst>
        </p:cNvPr>
        <p:cNvGrpSpPr/>
        <p:nvPr/>
      </p:nvGrpSpPr>
      <p:grpSpPr>
        <a:xfrm>
          <a:off x="0" y="0"/>
          <a:ext cx="0" cy="0"/>
          <a:chOff x="0" y="0"/>
          <a:chExt cx="0" cy="0"/>
        </a:xfrm>
      </p:grpSpPr>
      <p:sp>
        <p:nvSpPr>
          <p:cNvPr id="418" name="Google Shape;418;g54ff9c4cb4_3_5:notes">
            <a:extLst>
              <a:ext uri="{FF2B5EF4-FFF2-40B4-BE49-F238E27FC236}">
                <a16:creationId xmlns:a16="http://schemas.microsoft.com/office/drawing/2014/main" id="{CE383AAB-14C0-B73B-C275-BB24AAFABC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19" name="Google Shape;419;g54ff9c4cb4_3_5:notes">
            <a:extLst>
              <a:ext uri="{FF2B5EF4-FFF2-40B4-BE49-F238E27FC236}">
                <a16:creationId xmlns:a16="http://schemas.microsoft.com/office/drawing/2014/main" id="{4D38D8EE-383D-A275-0CC8-7FC96E2749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For temporal enhanced pipeline, outperformed the baseline in all metrics.</a:t>
            </a:r>
            <a:br>
              <a:rPr lang="en-US" dirty="0"/>
            </a:br>
            <a:r>
              <a:rPr lang="en-US" dirty="0"/>
              <a:t>Although processing time increased by about 1.25 seconds, the accuracy improvements justify the trade-off.</a:t>
            </a:r>
            <a:endParaRPr dirty="0"/>
          </a:p>
        </p:txBody>
      </p:sp>
    </p:spTree>
    <p:extLst>
      <p:ext uri="{BB962C8B-B14F-4D97-AF65-F5344CB8AC3E}">
        <p14:creationId xmlns:p14="http://schemas.microsoft.com/office/powerpoint/2010/main" val="3868350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a:extLst>
            <a:ext uri="{FF2B5EF4-FFF2-40B4-BE49-F238E27FC236}">
              <a16:creationId xmlns:a16="http://schemas.microsoft.com/office/drawing/2014/main" id="{2332A209-AE1A-2E07-24E5-46F8978604A8}"/>
            </a:ext>
          </a:extLst>
        </p:cNvPr>
        <p:cNvGrpSpPr/>
        <p:nvPr/>
      </p:nvGrpSpPr>
      <p:grpSpPr>
        <a:xfrm>
          <a:off x="0" y="0"/>
          <a:ext cx="0" cy="0"/>
          <a:chOff x="0" y="0"/>
          <a:chExt cx="0" cy="0"/>
        </a:xfrm>
      </p:grpSpPr>
      <p:sp>
        <p:nvSpPr>
          <p:cNvPr id="562" name="Google Shape;562;gcc7554a049_0_363:notes">
            <a:extLst>
              <a:ext uri="{FF2B5EF4-FFF2-40B4-BE49-F238E27FC236}">
                <a16:creationId xmlns:a16="http://schemas.microsoft.com/office/drawing/2014/main" id="{95018A7B-1AA3-5462-E416-1EFDF7F782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cc7554a049_0_363:notes">
            <a:extLst>
              <a:ext uri="{FF2B5EF4-FFF2-40B4-BE49-F238E27FC236}">
                <a16:creationId xmlns:a16="http://schemas.microsoft.com/office/drawing/2014/main" id="{AE8A061F-5544-D6B1-73F6-2C068230F8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creates a gap: students need AI that </a:t>
            </a:r>
            <a:r>
              <a:rPr lang="en-US" b="1" dirty="0"/>
              <a:t>grounds its answers in the actual lecture videos</a:t>
            </a:r>
            <a:r>
              <a:rPr lang="en-US" dirty="0"/>
              <a:t>.</a:t>
            </a:r>
          </a:p>
          <a:p>
            <a:pPr marL="158750" indent="0">
              <a:buNone/>
            </a:pPr>
            <a:r>
              <a:rPr lang="en-US" dirty="0"/>
              <a:t>The first-generation system attempted to address this using a basic Retrieval-Augmented Generation system (RAG) for short.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448207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0F5D32A6-D9A9-4BE4-D045-0AD8439CA943}"/>
            </a:ext>
          </a:extLst>
        </p:cNvPr>
        <p:cNvGrpSpPr/>
        <p:nvPr/>
      </p:nvGrpSpPr>
      <p:grpSpPr>
        <a:xfrm>
          <a:off x="0" y="0"/>
          <a:ext cx="0" cy="0"/>
          <a:chOff x="0" y="0"/>
          <a:chExt cx="0" cy="0"/>
        </a:xfrm>
      </p:grpSpPr>
      <p:sp>
        <p:nvSpPr>
          <p:cNvPr id="622" name="Google Shape;622;gcc7554a049_0_374:notes">
            <a:extLst>
              <a:ext uri="{FF2B5EF4-FFF2-40B4-BE49-F238E27FC236}">
                <a16:creationId xmlns:a16="http://schemas.microsoft.com/office/drawing/2014/main" id="{EFE42CF2-6C97-C55E-FCD0-DAEB985CDD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a:extLst>
              <a:ext uri="{FF2B5EF4-FFF2-40B4-BE49-F238E27FC236}">
                <a16:creationId xmlns:a16="http://schemas.microsoft.com/office/drawing/2014/main" id="{582E443E-3F56-EB36-E2AD-CAAE419E60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A qualitative example shows that the baseline failed to retrieve the segment at the 33-minute mark, while the enhanced system retrieved the exact explanation with near-perfect RAGAS scores.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78870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CB56D6E8-6646-92B0-CF44-385DA28BF7BF}"/>
            </a:ext>
          </a:extLst>
        </p:cNvPr>
        <p:cNvGrpSpPr/>
        <p:nvPr/>
      </p:nvGrpSpPr>
      <p:grpSpPr>
        <a:xfrm>
          <a:off x="0" y="0"/>
          <a:ext cx="0" cy="0"/>
          <a:chOff x="0" y="0"/>
          <a:chExt cx="0" cy="0"/>
        </a:xfrm>
      </p:grpSpPr>
      <p:sp>
        <p:nvSpPr>
          <p:cNvPr id="418" name="Google Shape;418;g54ff9c4cb4_3_5:notes">
            <a:extLst>
              <a:ext uri="{FF2B5EF4-FFF2-40B4-BE49-F238E27FC236}">
                <a16:creationId xmlns:a16="http://schemas.microsoft.com/office/drawing/2014/main" id="{FCA55EA0-DD56-CE64-985B-D7BE182364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19" name="Google Shape;419;g54ff9c4cb4_3_5:notes">
            <a:extLst>
              <a:ext uri="{FF2B5EF4-FFF2-40B4-BE49-F238E27FC236}">
                <a16:creationId xmlns:a16="http://schemas.microsoft.com/office/drawing/2014/main" id="{3AE2CC4B-8AA4-1A19-F4A9-F0F7287F0F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For single-document pipeline, it improved across all metrics.</a:t>
            </a:r>
          </a:p>
          <a:p>
            <a:pPr marL="158750" indent="0">
              <a:buNone/>
            </a:pPr>
            <a:r>
              <a:rPr lang="en-US" dirty="0"/>
              <a:t>Latency increased slightly, from 4.8 to 7.35 seconds, but accuracy improved significantly.</a:t>
            </a:r>
          </a:p>
          <a:p>
            <a:pPr marL="158750" indent="0">
              <a:buNone/>
            </a:pPr>
            <a:r>
              <a:rPr lang="en-US" dirty="0"/>
              <a:t>This improved precision, faithfulness, and relevancy, despite slightly higher latency.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806450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CFC3FC6C-5B68-2B4B-5F63-ADDEDF19A55D}"/>
            </a:ext>
          </a:extLst>
        </p:cNvPr>
        <p:cNvGrpSpPr/>
        <p:nvPr/>
      </p:nvGrpSpPr>
      <p:grpSpPr>
        <a:xfrm>
          <a:off x="0" y="0"/>
          <a:ext cx="0" cy="0"/>
          <a:chOff x="0" y="0"/>
          <a:chExt cx="0" cy="0"/>
        </a:xfrm>
      </p:grpSpPr>
      <p:sp>
        <p:nvSpPr>
          <p:cNvPr id="622" name="Google Shape;622;gcc7554a049_0_374:notes">
            <a:extLst>
              <a:ext uri="{FF2B5EF4-FFF2-40B4-BE49-F238E27FC236}">
                <a16:creationId xmlns:a16="http://schemas.microsoft.com/office/drawing/2014/main" id="{B2CA9264-2552-98AA-F529-3F54C19864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a:extLst>
              <a:ext uri="{FF2B5EF4-FFF2-40B4-BE49-F238E27FC236}">
                <a16:creationId xmlns:a16="http://schemas.microsoft.com/office/drawing/2014/main" id="{E187FC99-4D76-20D0-55D8-C4AC61C1EF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4156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DA8B5F41-D9E9-F34B-05D0-8D938293C425}"/>
            </a:ext>
          </a:extLst>
        </p:cNvPr>
        <p:cNvGrpSpPr/>
        <p:nvPr/>
      </p:nvGrpSpPr>
      <p:grpSpPr>
        <a:xfrm>
          <a:off x="0" y="0"/>
          <a:ext cx="0" cy="0"/>
          <a:chOff x="0" y="0"/>
          <a:chExt cx="0" cy="0"/>
        </a:xfrm>
      </p:grpSpPr>
      <p:sp>
        <p:nvSpPr>
          <p:cNvPr id="622" name="Google Shape;622;gcc7554a049_0_374:notes">
            <a:extLst>
              <a:ext uri="{FF2B5EF4-FFF2-40B4-BE49-F238E27FC236}">
                <a16:creationId xmlns:a16="http://schemas.microsoft.com/office/drawing/2014/main" id="{FBC19BA7-046D-576C-2FDC-DA2165DD93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a:extLst>
              <a:ext uri="{FF2B5EF4-FFF2-40B4-BE49-F238E27FC236}">
                <a16:creationId xmlns:a16="http://schemas.microsoft.com/office/drawing/2014/main" id="{BADECBDE-6DDE-5175-C573-FF53ED2967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728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7ACD5E52-163F-1CB3-38B4-3B317534EC8D}"/>
            </a:ext>
          </a:extLst>
        </p:cNvPr>
        <p:cNvGrpSpPr/>
        <p:nvPr/>
      </p:nvGrpSpPr>
      <p:grpSpPr>
        <a:xfrm>
          <a:off x="0" y="0"/>
          <a:ext cx="0" cy="0"/>
          <a:chOff x="0" y="0"/>
          <a:chExt cx="0" cy="0"/>
        </a:xfrm>
      </p:grpSpPr>
      <p:sp>
        <p:nvSpPr>
          <p:cNvPr id="418" name="Google Shape;418;g54ff9c4cb4_3_5:notes">
            <a:extLst>
              <a:ext uri="{FF2B5EF4-FFF2-40B4-BE49-F238E27FC236}">
                <a16:creationId xmlns:a16="http://schemas.microsoft.com/office/drawing/2014/main" id="{6187C90F-B9DB-5A64-CA6C-A8EDC883EC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19" name="Google Shape;419;g54ff9c4cb4_3_5:notes">
            <a:extLst>
              <a:ext uri="{FF2B5EF4-FFF2-40B4-BE49-F238E27FC236}">
                <a16:creationId xmlns:a16="http://schemas.microsoft.com/office/drawing/2014/main" id="{B9883267-2318-E186-9F4F-450F9C80BA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For multi-document queries, the Multi-Scope Module demonstrated strong improvements.</a:t>
            </a:r>
          </a:p>
          <a:p>
            <a:pPr marL="158750" indent="0">
              <a:buNone/>
            </a:pPr>
            <a:r>
              <a:rPr lang="en-US" dirty="0"/>
              <a:t>Although response time increases from 4.88 to 7.48 seconds, the accuracy gain across documents makes it valuable for cross-lecture queries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86234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04EA7D44-3B53-F854-EE1F-361D352DE469}"/>
            </a:ext>
          </a:extLst>
        </p:cNvPr>
        <p:cNvGrpSpPr/>
        <p:nvPr/>
      </p:nvGrpSpPr>
      <p:grpSpPr>
        <a:xfrm>
          <a:off x="0" y="0"/>
          <a:ext cx="0" cy="0"/>
          <a:chOff x="0" y="0"/>
          <a:chExt cx="0" cy="0"/>
        </a:xfrm>
      </p:grpSpPr>
      <p:sp>
        <p:nvSpPr>
          <p:cNvPr id="622" name="Google Shape;622;gcc7554a049_0_374:notes">
            <a:extLst>
              <a:ext uri="{FF2B5EF4-FFF2-40B4-BE49-F238E27FC236}">
                <a16:creationId xmlns:a16="http://schemas.microsoft.com/office/drawing/2014/main" id="{D3F6AF72-0FC8-6629-29F8-DED5E718E9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a:extLst>
              <a:ext uri="{FF2B5EF4-FFF2-40B4-BE49-F238E27FC236}">
                <a16:creationId xmlns:a16="http://schemas.microsoft.com/office/drawing/2014/main" id="{E2FFE982-1D46-6741-6968-B6148CB03D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70208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a:extLst>
            <a:ext uri="{FF2B5EF4-FFF2-40B4-BE49-F238E27FC236}">
              <a16:creationId xmlns:a16="http://schemas.microsoft.com/office/drawing/2014/main" id="{CFE14DF7-DA96-2A53-023C-4C252DAA5316}"/>
            </a:ext>
          </a:extLst>
        </p:cNvPr>
        <p:cNvGrpSpPr/>
        <p:nvPr/>
      </p:nvGrpSpPr>
      <p:grpSpPr>
        <a:xfrm>
          <a:off x="0" y="0"/>
          <a:ext cx="0" cy="0"/>
          <a:chOff x="0" y="0"/>
          <a:chExt cx="0" cy="0"/>
        </a:xfrm>
      </p:grpSpPr>
      <p:sp>
        <p:nvSpPr>
          <p:cNvPr id="622" name="Google Shape;622;gcc7554a049_0_374:notes">
            <a:extLst>
              <a:ext uri="{FF2B5EF4-FFF2-40B4-BE49-F238E27FC236}">
                <a16:creationId xmlns:a16="http://schemas.microsoft.com/office/drawing/2014/main" id="{76CF99BF-1574-9B12-0228-3AB80FAA08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c7554a049_0_374:notes">
            <a:extLst>
              <a:ext uri="{FF2B5EF4-FFF2-40B4-BE49-F238E27FC236}">
                <a16:creationId xmlns:a16="http://schemas.microsoft.com/office/drawing/2014/main" id="{A8AE755E-BAC7-C128-CF13-077A582C91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96887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9E4B074A-1BE7-5DD4-7FDA-E8CDFA0CAD13}"/>
            </a:ext>
          </a:extLst>
        </p:cNvPr>
        <p:cNvGrpSpPr/>
        <p:nvPr/>
      </p:nvGrpSpPr>
      <p:grpSpPr>
        <a:xfrm>
          <a:off x="0" y="0"/>
          <a:ext cx="0" cy="0"/>
          <a:chOff x="0" y="0"/>
          <a:chExt cx="0" cy="0"/>
        </a:xfrm>
      </p:grpSpPr>
      <p:sp>
        <p:nvSpPr>
          <p:cNvPr id="418" name="Google Shape;418;g54ff9c4cb4_3_5:notes">
            <a:extLst>
              <a:ext uri="{FF2B5EF4-FFF2-40B4-BE49-F238E27FC236}">
                <a16:creationId xmlns:a16="http://schemas.microsoft.com/office/drawing/2014/main" id="{AFBC2BA7-B495-67B6-9BE6-CE3FB180E4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19" name="Google Shape;419;g54ff9c4cb4_3_5:notes">
            <a:extLst>
              <a:ext uri="{FF2B5EF4-FFF2-40B4-BE49-F238E27FC236}">
                <a16:creationId xmlns:a16="http://schemas.microsoft.com/office/drawing/2014/main" id="{EC6915C9-D417-56CE-D98B-20C57CAB17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For the user evaluations,</a:t>
            </a:r>
          </a:p>
          <a:p>
            <a:pPr marL="158750" indent="0">
              <a:buNone/>
            </a:pPr>
            <a:r>
              <a:rPr lang="en-US" dirty="0"/>
              <a:t>I gathered feedback from 13 CCDS students, most of whom had taken SC1007, which aligns with the lecture dataset used in the system.</a:t>
            </a:r>
            <a:br>
              <a:rPr lang="en-US" dirty="0"/>
            </a:br>
            <a:r>
              <a:rPr lang="en-US" dirty="0"/>
              <a:t>The survey evaluated the chatbot’s accuracy across </a:t>
            </a:r>
            <a:r>
              <a:rPr lang="en-US" b="1" dirty="0"/>
              <a:t>temporal queries, single-document queries, and multi-document queries, followed by an overall satisfaction section</a:t>
            </a:r>
            <a:r>
              <a:rPr lang="en-US" dirty="0"/>
              <a:t>.</a:t>
            </a:r>
            <a:br>
              <a:rPr lang="en-US" dirty="0"/>
            </a:br>
            <a:r>
              <a:rPr lang="en-US" dirty="0"/>
              <a:t>Responses were collected through Google Forms using a 5-point scale.</a:t>
            </a:r>
            <a:endParaRPr dirty="0"/>
          </a:p>
        </p:txBody>
      </p:sp>
    </p:spTree>
    <p:extLst>
      <p:ext uri="{BB962C8B-B14F-4D97-AF65-F5344CB8AC3E}">
        <p14:creationId xmlns:p14="http://schemas.microsoft.com/office/powerpoint/2010/main" val="36089637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BE33363A-984B-BB18-4CF8-E0A5E02C263E}"/>
            </a:ext>
          </a:extLst>
        </p:cNvPr>
        <p:cNvGrpSpPr/>
        <p:nvPr/>
      </p:nvGrpSpPr>
      <p:grpSpPr>
        <a:xfrm>
          <a:off x="0" y="0"/>
          <a:ext cx="0" cy="0"/>
          <a:chOff x="0" y="0"/>
          <a:chExt cx="0" cy="0"/>
        </a:xfrm>
      </p:grpSpPr>
      <p:sp>
        <p:nvSpPr>
          <p:cNvPr id="418" name="Google Shape;418;g54ff9c4cb4_3_5:notes">
            <a:extLst>
              <a:ext uri="{FF2B5EF4-FFF2-40B4-BE49-F238E27FC236}">
                <a16:creationId xmlns:a16="http://schemas.microsoft.com/office/drawing/2014/main" id="{9B38273D-13A1-D915-428E-A768E9E53C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19" name="Google Shape;419;g54ff9c4cb4_3_5:notes">
            <a:extLst>
              <a:ext uri="{FF2B5EF4-FFF2-40B4-BE49-F238E27FC236}">
                <a16:creationId xmlns:a16="http://schemas.microsoft.com/office/drawing/2014/main" id="{6CB396BF-9681-BB5A-1D48-2A7188438E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Temporal accuracy:</a:t>
            </a:r>
            <a:r>
              <a:rPr lang="en-US" dirty="0"/>
              <a:t> ~85% rated 4 or 5.</a:t>
            </a:r>
          </a:p>
          <a:p>
            <a:pPr marL="0" lvl="0" indent="0" algn="l" rtl="0">
              <a:spcBef>
                <a:spcPts val="0"/>
              </a:spcBef>
              <a:spcAft>
                <a:spcPts val="0"/>
              </a:spcAft>
              <a:buNone/>
            </a:pPr>
            <a:r>
              <a:rPr lang="en-US" dirty="0"/>
              <a:t>This shows that the Temporal Identifier significantly improves timestamp-specific retrieval and the user is satisfied with the answer.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98433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2DB4EA75-EB72-3989-3EC9-06BCA55C5A1A}"/>
            </a:ext>
          </a:extLst>
        </p:cNvPr>
        <p:cNvGrpSpPr/>
        <p:nvPr/>
      </p:nvGrpSpPr>
      <p:grpSpPr>
        <a:xfrm>
          <a:off x="0" y="0"/>
          <a:ext cx="0" cy="0"/>
          <a:chOff x="0" y="0"/>
          <a:chExt cx="0" cy="0"/>
        </a:xfrm>
      </p:grpSpPr>
      <p:sp>
        <p:nvSpPr>
          <p:cNvPr id="418" name="Google Shape;418;g54ff9c4cb4_3_5:notes">
            <a:extLst>
              <a:ext uri="{FF2B5EF4-FFF2-40B4-BE49-F238E27FC236}">
                <a16:creationId xmlns:a16="http://schemas.microsoft.com/office/drawing/2014/main" id="{31C412C8-771A-16E2-D089-1BE9E2BE98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19" name="Google Shape;419;g54ff9c4cb4_3_5:notes">
            <a:extLst>
              <a:ext uri="{FF2B5EF4-FFF2-40B4-BE49-F238E27FC236}">
                <a16:creationId xmlns:a16="http://schemas.microsoft.com/office/drawing/2014/main" id="{9F961917-5954-3457-755D-72468E27A1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Single-doc retrieval:</a:t>
            </a:r>
            <a:r>
              <a:rPr lang="en-US" dirty="0"/>
              <a:t> Over 80% rated 4 or 5 satisfactory.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reflects the effectiveness of the Single-Scope Identifier in narrowing retrieval to the correct video.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3054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fontAlgn="base">
              <a:buNone/>
            </a:pPr>
            <a:r>
              <a:rPr lang="en-US" dirty="0"/>
              <a:t>RAG is a method that retrieves relevant content from a knowledge base before generating answer</a:t>
            </a:r>
            <a:br>
              <a:rPr lang="en-US" dirty="0"/>
            </a:br>
            <a:r>
              <a:rPr lang="en-US" dirty="0"/>
              <a:t>This reduces hallucination and grounds responses in actual course material.</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8188730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4DF471D4-FC8F-9CDC-27FC-33C293D853AF}"/>
            </a:ext>
          </a:extLst>
        </p:cNvPr>
        <p:cNvGrpSpPr/>
        <p:nvPr/>
      </p:nvGrpSpPr>
      <p:grpSpPr>
        <a:xfrm>
          <a:off x="0" y="0"/>
          <a:ext cx="0" cy="0"/>
          <a:chOff x="0" y="0"/>
          <a:chExt cx="0" cy="0"/>
        </a:xfrm>
      </p:grpSpPr>
      <p:sp>
        <p:nvSpPr>
          <p:cNvPr id="418" name="Google Shape;418;g54ff9c4cb4_3_5:notes">
            <a:extLst>
              <a:ext uri="{FF2B5EF4-FFF2-40B4-BE49-F238E27FC236}">
                <a16:creationId xmlns:a16="http://schemas.microsoft.com/office/drawing/2014/main" id="{AE167A5A-466D-BA5A-6357-E4E0FB0E1C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19" name="Google Shape;419;g54ff9c4cb4_3_5:notes">
            <a:extLst>
              <a:ext uri="{FF2B5EF4-FFF2-40B4-BE49-F238E27FC236}">
                <a16:creationId xmlns:a16="http://schemas.microsoft.com/office/drawing/2014/main" id="{8A98E5F9-1E36-FBE1-1130-E5E336590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Similarly, </a:t>
            </a:r>
            <a:r>
              <a:rPr lang="en-US" b="1" dirty="0"/>
              <a:t>Multi-doc reasoning:</a:t>
            </a:r>
            <a:r>
              <a:rPr lang="en-US" dirty="0"/>
              <a:t> Over 80% rated 4 or 5 satisfactory.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supports the benefit of the Multi-Scope Identifier when students need combined explanations.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92335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30C95734-AA95-FA66-AEC1-6FD331CAB313}"/>
            </a:ext>
          </a:extLst>
        </p:cNvPr>
        <p:cNvGrpSpPr/>
        <p:nvPr/>
      </p:nvGrpSpPr>
      <p:grpSpPr>
        <a:xfrm>
          <a:off x="0" y="0"/>
          <a:ext cx="0" cy="0"/>
          <a:chOff x="0" y="0"/>
          <a:chExt cx="0" cy="0"/>
        </a:xfrm>
      </p:grpSpPr>
      <p:sp>
        <p:nvSpPr>
          <p:cNvPr id="418" name="Google Shape;418;g54ff9c4cb4_3_5:notes">
            <a:extLst>
              <a:ext uri="{FF2B5EF4-FFF2-40B4-BE49-F238E27FC236}">
                <a16:creationId xmlns:a16="http://schemas.microsoft.com/office/drawing/2014/main" id="{9D090DF1-1E3E-FC9E-53E3-20DC6132B1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19" name="Google Shape;419;g54ff9c4cb4_3_5:notes">
            <a:extLst>
              <a:ext uri="{FF2B5EF4-FFF2-40B4-BE49-F238E27FC236}">
                <a16:creationId xmlns:a16="http://schemas.microsoft.com/office/drawing/2014/main" id="{61B2D754-3594-8107-D793-28933D1256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Overall satisfaction:</a:t>
            </a:r>
            <a:r>
              <a:rPr lang="en-US" dirty="0"/>
              <a:t> majority rated responses as relevant and useful.</a:t>
            </a:r>
          </a:p>
          <a:p>
            <a:pPr marL="0" lvl="0" indent="0" algn="l" rtl="0">
              <a:spcBef>
                <a:spcPts val="0"/>
              </a:spcBef>
              <a:spcAft>
                <a:spcPts val="0"/>
              </a:spcAft>
              <a:buNone/>
            </a:pPr>
            <a:r>
              <a:rPr lang="en-US" dirty="0"/>
              <a:t>As shown on the open-ended comments, Students especially liked timestamp-aligned answers and the ability to cross-reference lectures.</a:t>
            </a:r>
          </a:p>
        </p:txBody>
      </p:sp>
    </p:spTree>
    <p:extLst>
      <p:ext uri="{BB962C8B-B14F-4D97-AF65-F5344CB8AC3E}">
        <p14:creationId xmlns:p14="http://schemas.microsoft.com/office/powerpoint/2010/main" val="9374099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a:extLst>
            <a:ext uri="{FF2B5EF4-FFF2-40B4-BE49-F238E27FC236}">
              <a16:creationId xmlns:a16="http://schemas.microsoft.com/office/drawing/2014/main" id="{719A777C-F7D9-93D7-06A3-29FBF1B7F7CA}"/>
            </a:ext>
          </a:extLst>
        </p:cNvPr>
        <p:cNvGrpSpPr/>
        <p:nvPr/>
      </p:nvGrpSpPr>
      <p:grpSpPr>
        <a:xfrm>
          <a:off x="0" y="0"/>
          <a:ext cx="0" cy="0"/>
          <a:chOff x="0" y="0"/>
          <a:chExt cx="0" cy="0"/>
        </a:xfrm>
      </p:grpSpPr>
      <p:sp>
        <p:nvSpPr>
          <p:cNvPr id="575" name="Google Shape;575;gcf7a3c503a_0_5:notes">
            <a:extLst>
              <a:ext uri="{FF2B5EF4-FFF2-40B4-BE49-F238E27FC236}">
                <a16:creationId xmlns:a16="http://schemas.microsoft.com/office/drawing/2014/main" id="{55AFDF0D-99B3-8B84-4817-32213D9998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a:extLst>
              <a:ext uri="{FF2B5EF4-FFF2-40B4-BE49-F238E27FC236}">
                <a16:creationId xmlns:a16="http://schemas.microsoft.com/office/drawing/2014/main" id="{34B0DAB0-06AB-35AE-830C-035CA3CF5E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8855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is the </a:t>
            </a:r>
            <a:r>
              <a:rPr lang="en-US" dirty="0" err="1"/>
              <a:t>The</a:t>
            </a:r>
            <a:r>
              <a:rPr lang="en-US" dirty="0"/>
              <a:t> system architecture. </a:t>
            </a:r>
          </a:p>
          <a:p>
            <a:pPr marL="158750" indent="0">
              <a:buNone/>
            </a:pPr>
            <a:r>
              <a:rPr lang="en-US" dirty="0"/>
              <a:t>It includes a Next.js frontend, a </a:t>
            </a:r>
            <a:r>
              <a:rPr lang="en-US" dirty="0" err="1"/>
              <a:t>FastAPI</a:t>
            </a:r>
            <a:r>
              <a:rPr lang="en-US" dirty="0"/>
              <a:t> gateway, and Python-based microservices built with </a:t>
            </a:r>
            <a:r>
              <a:rPr lang="en-US" dirty="0" err="1"/>
              <a:t>LangChain</a:t>
            </a:r>
            <a:r>
              <a:rPr lang="en-US" dirty="0"/>
              <a:t>.</a:t>
            </a:r>
          </a:p>
          <a:p>
            <a:pPr marL="158750" indent="0">
              <a:buNone/>
            </a:pPr>
            <a:r>
              <a:rPr lang="en-US" dirty="0"/>
              <a:t>These interact with Azure Cosmos DB, Azure OpenAI, and Azure Video Indexer.</a:t>
            </a:r>
          </a:p>
          <a:p>
            <a:pPr marL="158750" indent="0">
              <a:buNone/>
            </a:pPr>
            <a:r>
              <a:rPr lang="en-US" dirty="0"/>
              <a:t>This setup enables the full end-to-end pipeline.</a:t>
            </a:r>
          </a:p>
          <a:p>
            <a:pPr marL="158750" indent="0">
              <a:buNone/>
            </a:pPr>
            <a:endParaRPr lang="en-US" dirty="0"/>
          </a:p>
        </p:txBody>
      </p:sp>
    </p:spTree>
    <p:extLst>
      <p:ext uri="{BB962C8B-B14F-4D97-AF65-F5344CB8AC3E}">
        <p14:creationId xmlns:p14="http://schemas.microsoft.com/office/powerpoint/2010/main" val="35991077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a:extLst>
            <a:ext uri="{FF2B5EF4-FFF2-40B4-BE49-F238E27FC236}">
              <a16:creationId xmlns:a16="http://schemas.microsoft.com/office/drawing/2014/main" id="{FA15F89A-60C5-6128-A8CB-4DF4B29DC8FF}"/>
            </a:ext>
          </a:extLst>
        </p:cNvPr>
        <p:cNvGrpSpPr/>
        <p:nvPr/>
      </p:nvGrpSpPr>
      <p:grpSpPr>
        <a:xfrm>
          <a:off x="0" y="0"/>
          <a:ext cx="0" cy="0"/>
          <a:chOff x="0" y="0"/>
          <a:chExt cx="0" cy="0"/>
        </a:xfrm>
      </p:grpSpPr>
      <p:sp>
        <p:nvSpPr>
          <p:cNvPr id="575" name="Google Shape;575;gcf7a3c503a_0_5:notes">
            <a:extLst>
              <a:ext uri="{FF2B5EF4-FFF2-40B4-BE49-F238E27FC236}">
                <a16:creationId xmlns:a16="http://schemas.microsoft.com/office/drawing/2014/main" id="{D9284206-B37E-5AE9-6DED-0B2194D257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f7a3c503a_0_5:notes">
            <a:extLst>
              <a:ext uri="{FF2B5EF4-FFF2-40B4-BE49-F238E27FC236}">
                <a16:creationId xmlns:a16="http://schemas.microsoft.com/office/drawing/2014/main" id="{4574A602-4023-AC6F-843D-84AD0915EA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5324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 major directions for future development:</a:t>
            </a:r>
          </a:p>
          <a:p>
            <a:r>
              <a:rPr lang="en-US" b="1" dirty="0"/>
              <a:t>Integration of tutorial sheets, lab assignments, and lecture slides</a:t>
            </a:r>
            <a:br>
              <a:rPr lang="en-US" dirty="0"/>
            </a:br>
            <a:r>
              <a:rPr lang="en-US" dirty="0"/>
              <a:t>— enabling the system to connect theory with hands-on practice.</a:t>
            </a:r>
          </a:p>
          <a:p>
            <a:r>
              <a:rPr lang="en-US" b="1" dirty="0"/>
              <a:t>Full PDF and slide upload functionality</a:t>
            </a:r>
            <a:br>
              <a:rPr lang="en-US" dirty="0"/>
            </a:br>
            <a:r>
              <a:rPr lang="en-US" dirty="0"/>
              <a:t>— allowing multimodal retrieval beyond video transcripts using OCR and embeddings.</a:t>
            </a:r>
          </a:p>
          <a:p>
            <a:r>
              <a:rPr lang="en-US" dirty="0"/>
              <a:t>These features expand the system into a fully multi-modal learning tool.</a:t>
            </a:r>
          </a:p>
          <a:p>
            <a:pPr marL="158750" indent="0">
              <a:buNone/>
            </a:pPr>
            <a:endParaRPr lang="en-US" dirty="0"/>
          </a:p>
        </p:txBody>
      </p:sp>
    </p:spTree>
    <p:extLst>
      <p:ext uri="{BB962C8B-B14F-4D97-AF65-F5344CB8AC3E}">
        <p14:creationId xmlns:p14="http://schemas.microsoft.com/office/powerpoint/2010/main" val="13881526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conclude, this project delivers several contributions:</a:t>
            </a:r>
          </a:p>
          <a:p>
            <a:pPr marL="158750" indent="0">
              <a:buNone/>
            </a:pPr>
            <a:r>
              <a:rPr lang="en-US" dirty="0"/>
              <a:t>The </a:t>
            </a:r>
            <a:r>
              <a:rPr lang="en-US" b="1" dirty="0"/>
              <a:t>Temporal Identifier Module</a:t>
            </a:r>
            <a:r>
              <a:rPr lang="en-US" dirty="0"/>
              <a:t>, enabling timestamp-accurate retrieval.</a:t>
            </a:r>
          </a:p>
          <a:p>
            <a:pPr marL="158750" indent="0">
              <a:buNone/>
            </a:pPr>
            <a:r>
              <a:rPr lang="en-US" dirty="0"/>
              <a:t>The </a:t>
            </a:r>
            <a:r>
              <a:rPr lang="en-US" b="1" dirty="0"/>
              <a:t>Document Scope Module</a:t>
            </a:r>
            <a:r>
              <a:rPr lang="en-US" dirty="0"/>
              <a:t>, enabling both single-video and multi-video reasoning.</a:t>
            </a:r>
          </a:p>
          <a:p>
            <a:pPr marL="158750" indent="0">
              <a:buNone/>
            </a:pPr>
            <a:r>
              <a:rPr lang="en-US" dirty="0"/>
              <a:t>Improved retrieval accuracy through enhanced chunking and query rewriting.</a:t>
            </a:r>
          </a:p>
          <a:p>
            <a:pPr marL="158750" indent="0">
              <a:buNone/>
            </a:pPr>
            <a:r>
              <a:rPr lang="en-US" dirty="0"/>
              <a:t>A complete end-to-end system with a usable interface, ready for real students.</a:t>
            </a:r>
          </a:p>
          <a:p>
            <a:pPr marL="158750" indent="0">
              <a:buNone/>
            </a:pPr>
            <a:r>
              <a:rPr lang="en-US" dirty="0"/>
              <a:t>Overall, this system provides a more accurate and reliable learning companion, addressing key limitations of the first generation.</a:t>
            </a:r>
          </a:p>
          <a:p>
            <a:pPr marL="158750" indent="0">
              <a:buNone/>
            </a:pPr>
            <a:endParaRPr lang="en-US" dirty="0"/>
          </a:p>
        </p:txBody>
      </p:sp>
    </p:spTree>
    <p:extLst>
      <p:ext uri="{BB962C8B-B14F-4D97-AF65-F5344CB8AC3E}">
        <p14:creationId xmlns:p14="http://schemas.microsoft.com/office/powerpoint/2010/main" val="34736929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system can be applied across multiple industries:</a:t>
            </a:r>
          </a:p>
          <a:p>
            <a:pPr marL="158750" indent="0">
              <a:buNone/>
            </a:pPr>
            <a:r>
              <a:rPr lang="en-US" dirty="0"/>
              <a:t>Healthcare — indexing surgical or training videos.</a:t>
            </a:r>
          </a:p>
          <a:p>
            <a:pPr marL="158750" indent="0">
              <a:buNone/>
            </a:pPr>
            <a:r>
              <a:rPr lang="en-US" dirty="0"/>
              <a:t>Corporate training — navigating compliance or onboarding recordings.</a:t>
            </a:r>
          </a:p>
          <a:p>
            <a:pPr marL="158750" indent="0">
              <a:buNone/>
            </a:pPr>
            <a:r>
              <a:rPr lang="en-US" dirty="0"/>
              <a:t>Law — analyzing deposition videos.</a:t>
            </a:r>
          </a:p>
          <a:p>
            <a:pPr marL="158750" indent="0">
              <a:buNone/>
            </a:pPr>
            <a:r>
              <a:rPr lang="en-US" dirty="0"/>
              <a:t>Engineering — searching troubleshooting videos.</a:t>
            </a:r>
          </a:p>
        </p:txBody>
      </p:sp>
    </p:spTree>
    <p:extLst>
      <p:ext uri="{BB962C8B-B14F-4D97-AF65-F5344CB8AC3E}">
        <p14:creationId xmlns:p14="http://schemas.microsoft.com/office/powerpoint/2010/main" val="42745768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a:extLst>
            <a:ext uri="{FF2B5EF4-FFF2-40B4-BE49-F238E27FC236}">
              <a16:creationId xmlns:a16="http://schemas.microsoft.com/office/drawing/2014/main" id="{5A3967DE-60B9-8426-D417-74E2FD20E2EE}"/>
            </a:ext>
          </a:extLst>
        </p:cNvPr>
        <p:cNvGrpSpPr/>
        <p:nvPr/>
      </p:nvGrpSpPr>
      <p:grpSpPr>
        <a:xfrm>
          <a:off x="0" y="0"/>
          <a:ext cx="0" cy="0"/>
          <a:chOff x="0" y="0"/>
          <a:chExt cx="0" cy="0"/>
        </a:xfrm>
      </p:grpSpPr>
      <p:sp>
        <p:nvSpPr>
          <p:cNvPr id="485" name="Google Shape;485;p:notes">
            <a:extLst>
              <a:ext uri="{FF2B5EF4-FFF2-40B4-BE49-F238E27FC236}">
                <a16:creationId xmlns:a16="http://schemas.microsoft.com/office/drawing/2014/main" id="{88FC2312-252C-3D46-A7C5-A16208F34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p:notes">
            <a:extLst>
              <a:ext uri="{FF2B5EF4-FFF2-40B4-BE49-F238E27FC236}">
                <a16:creationId xmlns:a16="http://schemas.microsoft.com/office/drawing/2014/main" id="{5ABB5E07-2CCE-F2AB-84D0-16BD0B63B6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7138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063E8-2788-76CF-66CD-A380810AF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BC9BB-EE26-CA04-0362-CB5AFF925A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0A0948-1B14-0EEE-2965-A6CA3C635195}"/>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5057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6CC1C-392E-ACEA-7EC6-8A61D128E5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E8064-FFF7-B60F-96B9-03CC2158318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A5860BE-1FAF-3184-A613-A75D935C683C}"/>
              </a:ext>
            </a:extLst>
          </p:cNvPr>
          <p:cNvSpPr>
            <a:spLocks noGrp="1"/>
          </p:cNvSpPr>
          <p:nvPr>
            <p:ph type="body" idx="1"/>
          </p:nvPr>
        </p:nvSpPr>
        <p:spPr/>
        <p:txBody>
          <a:bodyPr/>
          <a:lstStyle/>
          <a:p>
            <a:pPr marL="0" lvl="0" indent="0" algn="l" rtl="0">
              <a:spcBef>
                <a:spcPts val="0"/>
              </a:spcBef>
              <a:spcAft>
                <a:spcPts val="0"/>
              </a:spcAft>
              <a:buNone/>
            </a:pPr>
            <a:r>
              <a:rPr lang="en-US" dirty="0"/>
              <a:t>Implementing the same idea</a:t>
            </a:r>
          </a:p>
          <a:p>
            <a:pPr marL="0" lvl="0" indent="0" algn="l" rtl="0">
              <a:spcBef>
                <a:spcPts val="0"/>
              </a:spcBef>
              <a:spcAft>
                <a:spcPts val="0"/>
              </a:spcAft>
              <a:buNone/>
            </a:pPr>
            <a:r>
              <a:rPr lang="en-US" dirty="0"/>
              <a:t>The baseline RAG system also has two flows:</a:t>
            </a:r>
            <a:br>
              <a:rPr lang="en-US" dirty="0"/>
            </a:br>
            <a:r>
              <a:rPr lang="en-US" dirty="0"/>
              <a:t>On the left, the </a:t>
            </a:r>
            <a:r>
              <a:rPr lang="en-US" i="1" dirty="0"/>
              <a:t>video indexing flow</a:t>
            </a:r>
            <a:r>
              <a:rPr lang="en-US" dirty="0"/>
              <a:t> prepares the video.</a:t>
            </a:r>
            <a:br>
              <a:rPr lang="en-US" dirty="0"/>
            </a:br>
            <a:r>
              <a:rPr lang="en-US" dirty="0"/>
              <a:t>On the right, the </a:t>
            </a:r>
            <a:r>
              <a:rPr lang="en-US" i="1" dirty="0"/>
              <a:t>query processing flow</a:t>
            </a:r>
            <a:r>
              <a:rPr lang="en-US" dirty="0"/>
              <a:t> answers the user.</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83285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58ED9-7EA6-EE98-F332-7C62AEE1D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BABF7-5C65-3739-BBD1-C6C69E909AF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73247D0-9723-4095-C80B-0F935DE4F5A1}"/>
              </a:ext>
            </a:extLst>
          </p:cNvPr>
          <p:cNvSpPr>
            <a:spLocks noGrp="1"/>
          </p:cNvSpPr>
          <p:nvPr>
            <p:ph type="body" idx="1"/>
          </p:nvPr>
        </p:nvSpPr>
        <p:spPr/>
        <p:txBody>
          <a:bodyPr/>
          <a:lstStyle/>
          <a:p>
            <a:pPr marL="158750" indent="0">
              <a:buNone/>
            </a:pPr>
            <a:r>
              <a:rPr lang="en-US" dirty="0"/>
              <a:t>In the video indexing flow, the video is uploaded to video indexer. </a:t>
            </a:r>
          </a:p>
          <a:p>
            <a:pPr marL="158750" indent="0">
              <a:buNone/>
            </a:pPr>
            <a:endParaRPr lang="en-US" dirty="0"/>
          </a:p>
        </p:txBody>
      </p:sp>
    </p:spTree>
    <p:extLst>
      <p:ext uri="{BB962C8B-B14F-4D97-AF65-F5344CB8AC3E}">
        <p14:creationId xmlns:p14="http://schemas.microsoft.com/office/powerpoint/2010/main" val="2003469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Azure Video Indexer is an AI service that converts lecture videos into usable text through speech-to-text and Optical Character Recognition (OCR). </a:t>
            </a:r>
            <a:br>
              <a:rPr lang="en-US" dirty="0"/>
            </a:br>
            <a:r>
              <a:rPr lang="en-US" dirty="0"/>
              <a:t>This text forms the foundation for indexing and later retrieval.</a:t>
            </a:r>
          </a:p>
          <a:p>
            <a:endParaRPr lang="en-US" dirty="0"/>
          </a:p>
        </p:txBody>
      </p:sp>
    </p:spTree>
    <p:extLst>
      <p:ext uri="{BB962C8B-B14F-4D97-AF65-F5344CB8AC3E}">
        <p14:creationId xmlns:p14="http://schemas.microsoft.com/office/powerpoint/2010/main" val="2678295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a:endParaRPr/>
          </a:p>
        </p:txBody>
      </p:sp>
      <p:sp>
        <p:nvSpPr>
          <p:cNvPr id="134" name="Google Shape;134;p18"/>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7" name="Google Shape;137;p18"/>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2" name="Google Shape;162;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3" name="Google Shape;163;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4" name="Google Shape;164;p2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2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7" name="Google Shape;177;p2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8" name="Google Shape;178;p2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0" name="Google Shape;180;p2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2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2" name="Google Shape;182;p2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83" name="Google Shape;183;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4" name="Google Shape;184;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7" name="Google Shape;187;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8" name="Google Shape;188;p2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9" name="Google Shape;189;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90" name="Google Shape;190;p25"/>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41"/>
        <p:cNvGrpSpPr/>
        <p:nvPr/>
      </p:nvGrpSpPr>
      <p:grpSpPr>
        <a:xfrm>
          <a:off x="0" y="0"/>
          <a:ext cx="0" cy="0"/>
          <a:chOff x="0" y="0"/>
          <a:chExt cx="0" cy="0"/>
        </a:xfrm>
      </p:grpSpPr>
      <p:sp>
        <p:nvSpPr>
          <p:cNvPr id="342" name="Google Shape;342;p39"/>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3" name="Google Shape;343;p39"/>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4" name="Google Shape;344;p39"/>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5" name="Google Shape;345;p39"/>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6" name="Google Shape;346;p39"/>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8" name="Google Shape;348;p39"/>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9" name="Google Shape;349;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0" name="Google Shape;350;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5" name="Google Shape;365;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6" name="Google Shape;366;p4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7" name="Google Shape;367;p4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8" name="Google Shape;368;p4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9" name="Google Shape;369;p4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70" name="Google Shape;370;p41"/>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1" name="Google Shape;371;p41"/>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2" name="Google Shape;372;p41"/>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3" name="Google Shape;373;p41"/>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75" name="Google Shape;375;p41"/>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6" name="Google Shape;376;p41"/>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401"/>
        <p:cNvGrpSpPr/>
        <p:nvPr/>
      </p:nvGrpSpPr>
      <p:grpSpPr>
        <a:xfrm>
          <a:off x="0" y="0"/>
          <a:ext cx="0" cy="0"/>
          <a:chOff x="0" y="0"/>
          <a:chExt cx="0" cy="0"/>
        </a:xfrm>
      </p:grpSpPr>
      <p:sp>
        <p:nvSpPr>
          <p:cNvPr id="402" name="Google Shape;402;p44"/>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3" name="Google Shape;403;p44"/>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4" name="Google Shape;404;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5" name="Google Shape;405;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7" name="Google Shape;457;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5" name="Google Shape;465;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6" name="Google Shape;466;p5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67300" y="2366275"/>
            <a:ext cx="7409400" cy="818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9" name="Google Shape;469;p5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0" name="Google Shape;470;p5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1" name="Google Shape;471;p5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2" name="Google Shape;472;p5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3" name="Google Shape;473;p5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1_Title and two columns 1">
    <p:spTree>
      <p:nvGrpSpPr>
        <p:cNvPr id="1" name="Shape 152"/>
        <p:cNvGrpSpPr/>
        <p:nvPr/>
      </p:nvGrpSpPr>
      <p:grpSpPr>
        <a:xfrm>
          <a:off x="0" y="0"/>
          <a:ext cx="0" cy="0"/>
          <a:chOff x="0" y="0"/>
          <a:chExt cx="0" cy="0"/>
        </a:xfrm>
      </p:grpSpPr>
      <p:grpSp>
        <p:nvGrpSpPr>
          <p:cNvPr id="153" name="Google Shape;153;p25"/>
          <p:cNvGrpSpPr/>
          <p:nvPr/>
        </p:nvGrpSpPr>
        <p:grpSpPr>
          <a:xfrm>
            <a:off x="-3370882" y="-4551434"/>
            <a:ext cx="16760534" cy="12565970"/>
            <a:chOff x="-3370882" y="-4551434"/>
            <a:chExt cx="16760534" cy="12565970"/>
          </a:xfrm>
        </p:grpSpPr>
        <p:pic>
          <p:nvPicPr>
            <p:cNvPr id="154" name="Google Shape;154;p25"/>
            <p:cNvPicPr preferRelativeResize="0"/>
            <p:nvPr/>
          </p:nvPicPr>
          <p:blipFill>
            <a:blip r:embed="rId2">
              <a:alphaModFix/>
            </a:blip>
            <a:stretch>
              <a:fillRect/>
            </a:stretch>
          </p:blipFill>
          <p:spPr>
            <a:xfrm rot="-2700000" flipH="1">
              <a:off x="-2194922" y="-3753450"/>
              <a:ext cx="4387544" cy="5143498"/>
            </a:xfrm>
            <a:prstGeom prst="rect">
              <a:avLst/>
            </a:prstGeom>
            <a:noFill/>
            <a:ln>
              <a:noFill/>
            </a:ln>
          </p:spPr>
        </p:pic>
        <p:pic>
          <p:nvPicPr>
            <p:cNvPr id="155" name="Google Shape;155;p25"/>
            <p:cNvPicPr preferRelativeResize="0"/>
            <p:nvPr/>
          </p:nvPicPr>
          <p:blipFill rotWithShape="1">
            <a:blip r:embed="rId3">
              <a:alphaModFix/>
            </a:blip>
            <a:srcRect/>
            <a:stretch/>
          </p:blipFill>
          <p:spPr>
            <a:xfrm rot="10800000" flipH="1">
              <a:off x="4245650" y="4308715"/>
              <a:ext cx="9144003" cy="3705821"/>
            </a:xfrm>
            <a:prstGeom prst="rect">
              <a:avLst/>
            </a:prstGeom>
            <a:noFill/>
            <a:ln>
              <a:noFill/>
            </a:ln>
          </p:spPr>
        </p:pic>
      </p:grpSp>
      <p:sp>
        <p:nvSpPr>
          <p:cNvPr id="156" name="Google Shape;15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25"/>
          <p:cNvSpPr txBox="1">
            <a:spLocks noGrp="1"/>
          </p:cNvSpPr>
          <p:nvPr>
            <p:ph type="subTitle" idx="1"/>
          </p:nvPr>
        </p:nvSpPr>
        <p:spPr>
          <a:xfrm>
            <a:off x="4898325" y="2188025"/>
            <a:ext cx="2460900" cy="166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5"/>
          <p:cNvSpPr txBox="1">
            <a:spLocks noGrp="1"/>
          </p:cNvSpPr>
          <p:nvPr>
            <p:ph type="subTitle" idx="2"/>
          </p:nvPr>
        </p:nvSpPr>
        <p:spPr>
          <a:xfrm>
            <a:off x="1784750" y="2188025"/>
            <a:ext cx="2460900" cy="166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5"/>
          <p:cNvSpPr txBox="1">
            <a:spLocks noGrp="1"/>
          </p:cNvSpPr>
          <p:nvPr>
            <p:ph type="subTitle" idx="3"/>
          </p:nvPr>
        </p:nvSpPr>
        <p:spPr>
          <a:xfrm>
            <a:off x="1784751" y="1771625"/>
            <a:ext cx="2460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5"/>
          <p:cNvSpPr txBox="1">
            <a:spLocks noGrp="1"/>
          </p:cNvSpPr>
          <p:nvPr>
            <p:ph type="subTitle" idx="4"/>
          </p:nvPr>
        </p:nvSpPr>
        <p:spPr>
          <a:xfrm>
            <a:off x="4898350" y="1771625"/>
            <a:ext cx="2460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642353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 id="2147483658" r:id="rId8"/>
    <p:sldLayoutId id="2147483660" r:id="rId9"/>
    <p:sldLayoutId id="2147483661" r:id="rId10"/>
    <p:sldLayoutId id="2147483664" r:id="rId11"/>
    <p:sldLayoutId id="2147483668" r:id="rId12"/>
    <p:sldLayoutId id="2147483670" r:id="rId13"/>
    <p:sldLayoutId id="2147483671" r:id="rId14"/>
    <p:sldLayoutId id="2147483685" r:id="rId15"/>
    <p:sldLayoutId id="2147483687" r:id="rId16"/>
    <p:sldLayoutId id="2147483690" r:id="rId17"/>
    <p:sldLayoutId id="2147483697" r:id="rId18"/>
    <p:sldLayoutId id="2147483699" r:id="rId19"/>
    <p:sldLayoutId id="2147483700" r:id="rId20"/>
    <p:sldLayoutId id="2147483707"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ctrTitle"/>
          </p:nvPr>
        </p:nvSpPr>
        <p:spPr>
          <a:xfrm>
            <a:off x="130233" y="1545450"/>
            <a:ext cx="8883534" cy="2052600"/>
          </a:xfrm>
          <a:prstGeom prst="rect">
            <a:avLst/>
          </a:prstGeom>
        </p:spPr>
        <p:txBody>
          <a:bodyPr spcFirstLastPara="1" wrap="square" lIns="91425" tIns="91425" rIns="91425" bIns="91425" anchor="b" anchorCtr="0">
            <a:noAutofit/>
          </a:bodyPr>
          <a:lstStyle/>
          <a:p>
            <a:pPr lvl="0"/>
            <a:br>
              <a:rPr lang="en" sz="3000" dirty="0"/>
            </a:br>
            <a:r>
              <a:rPr lang="en-US" sz="4500" dirty="0"/>
              <a:t>Video-Enhanced Learning Companion &amp; Co-Pilot  </a:t>
            </a:r>
            <a:br>
              <a:rPr lang="en-US" sz="3000" dirty="0"/>
            </a:br>
            <a:r>
              <a:rPr lang="en-US" sz="2500" b="1" dirty="0">
                <a:solidFill>
                  <a:schemeClr val="bg2"/>
                </a:solidFill>
              </a:rPr>
              <a:t>Video to Text Approach (2nd Gen)</a:t>
            </a:r>
            <a:endParaRPr sz="2500" b="1" dirty="0"/>
          </a:p>
        </p:txBody>
      </p:sp>
      <p:sp>
        <p:nvSpPr>
          <p:cNvPr id="489" name="Google Shape;489;p60"/>
          <p:cNvSpPr txBox="1">
            <a:spLocks noGrp="1"/>
          </p:cNvSpPr>
          <p:nvPr>
            <p:ph type="subTitle" idx="1"/>
          </p:nvPr>
        </p:nvSpPr>
        <p:spPr>
          <a:xfrm>
            <a:off x="1039950" y="3981158"/>
            <a:ext cx="7064100" cy="441900"/>
          </a:xfrm>
          <a:prstGeom prst="rect">
            <a:avLst/>
          </a:prstGeom>
        </p:spPr>
        <p:txBody>
          <a:bodyPr spcFirstLastPara="1" wrap="square" lIns="91425" tIns="91425" rIns="91425" bIns="91425" anchor="t" anchorCtr="0">
            <a:noAutofit/>
          </a:bodyPr>
          <a:lstStyle/>
          <a:p>
            <a:r>
              <a:rPr lang="en-US" sz="1200" b="1" dirty="0"/>
              <a:t>Name: </a:t>
            </a:r>
            <a:r>
              <a:rPr lang="en-US" sz="1200" dirty="0"/>
              <a:t>Nicole Kaira Almonte Imatong </a:t>
            </a:r>
          </a:p>
          <a:p>
            <a:r>
              <a:rPr lang="en-US" sz="1200" b="1" dirty="0"/>
              <a:t>Project ID: </a:t>
            </a:r>
            <a:r>
              <a:rPr lang="en-US" sz="1200" dirty="0"/>
              <a:t>CCDS24-1273</a:t>
            </a:r>
          </a:p>
          <a:p>
            <a:r>
              <a:rPr lang="en-US" sz="1200" b="1" dirty="0"/>
              <a:t>Supervisor: </a:t>
            </a:r>
            <a:r>
              <a:rPr lang="en-US" sz="1200" dirty="0"/>
              <a:t>Mr. Ong Chin Ann</a:t>
            </a:r>
          </a:p>
        </p:txBody>
      </p:sp>
      <p:pic>
        <p:nvPicPr>
          <p:cNvPr id="2" name="Picture 2" descr="Nanyang Technological University – Logos Download">
            <a:extLst>
              <a:ext uri="{FF2B5EF4-FFF2-40B4-BE49-F238E27FC236}">
                <a16:creationId xmlns:a16="http://schemas.microsoft.com/office/drawing/2014/main" id="{A604960F-9052-812C-7026-843D5EB44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269" y="720442"/>
            <a:ext cx="2305462" cy="827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9"/>
                                        </p:tgtEl>
                                        <p:attrNameLst>
                                          <p:attrName>style.visibility</p:attrName>
                                        </p:attrNameLst>
                                      </p:cBhvr>
                                      <p:to>
                                        <p:strVal val="visible"/>
                                      </p:to>
                                    </p:set>
                                    <p:anim calcmode="lin" valueType="num">
                                      <p:cBhvr additive="base">
                                        <p:cTn id="10" dur="1000"/>
                                        <p:tgtEl>
                                          <p:spTgt spid="489"/>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F17D2-AE53-A66B-B99B-03C18FF879E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3A6F032-28BC-B941-BEFA-86162BB200C1}"/>
              </a:ext>
            </a:extLst>
          </p:cNvPr>
          <p:cNvSpPr>
            <a:spLocks noGrp="1"/>
          </p:cNvSpPr>
          <p:nvPr>
            <p:ph type="title"/>
          </p:nvPr>
        </p:nvSpPr>
        <p:spPr>
          <a:xfrm>
            <a:off x="713224" y="445025"/>
            <a:ext cx="6682657" cy="572700"/>
          </a:xfrm>
        </p:spPr>
        <p:txBody>
          <a:bodyPr/>
          <a:lstStyle/>
          <a:p>
            <a:r>
              <a:rPr lang="en-US" dirty="0"/>
              <a:t>Baseline System (1st Generation ) </a:t>
            </a:r>
          </a:p>
        </p:txBody>
      </p:sp>
      <p:grpSp>
        <p:nvGrpSpPr>
          <p:cNvPr id="78" name="Group 77">
            <a:extLst>
              <a:ext uri="{FF2B5EF4-FFF2-40B4-BE49-F238E27FC236}">
                <a16:creationId xmlns:a16="http://schemas.microsoft.com/office/drawing/2014/main" id="{7A830D81-0313-7F46-902B-86CB319F9D1D}"/>
              </a:ext>
            </a:extLst>
          </p:cNvPr>
          <p:cNvGrpSpPr/>
          <p:nvPr/>
        </p:nvGrpSpPr>
        <p:grpSpPr>
          <a:xfrm>
            <a:off x="146037" y="1371627"/>
            <a:ext cx="8851925" cy="2757375"/>
            <a:chOff x="195913" y="1438128"/>
            <a:chExt cx="8851925" cy="2757375"/>
          </a:xfrm>
        </p:grpSpPr>
        <p:sp>
          <p:nvSpPr>
            <p:cNvPr id="10" name="Google Shape;61;p14">
              <a:extLst>
                <a:ext uri="{FF2B5EF4-FFF2-40B4-BE49-F238E27FC236}">
                  <a16:creationId xmlns:a16="http://schemas.microsoft.com/office/drawing/2014/main" id="{8CF1E3CB-14D6-08BA-91DF-07FA522C31CC}"/>
                </a:ext>
              </a:extLst>
            </p:cNvPr>
            <p:cNvSpPr/>
            <p:nvPr/>
          </p:nvSpPr>
          <p:spPr>
            <a:xfrm>
              <a:off x="2276388" y="1802141"/>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C1</a:t>
              </a:r>
              <a:endParaRPr sz="800">
                <a:solidFill>
                  <a:srgbClr val="1D1D1C"/>
                </a:solidFill>
                <a:latin typeface="Nunito"/>
                <a:ea typeface="Nunito"/>
                <a:cs typeface="Nunito"/>
                <a:sym typeface="Nunito"/>
              </a:endParaRPr>
            </a:p>
          </p:txBody>
        </p:sp>
        <p:sp>
          <p:nvSpPr>
            <p:cNvPr id="11" name="Google Shape;62;p14">
              <a:extLst>
                <a:ext uri="{FF2B5EF4-FFF2-40B4-BE49-F238E27FC236}">
                  <a16:creationId xmlns:a16="http://schemas.microsoft.com/office/drawing/2014/main" id="{427ECB7B-1F63-E5A8-FB9B-F9105B5FF20D}"/>
                </a:ext>
              </a:extLst>
            </p:cNvPr>
            <p:cNvSpPr/>
            <p:nvPr/>
          </p:nvSpPr>
          <p:spPr>
            <a:xfrm>
              <a:off x="2276388" y="3028335"/>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C3</a:t>
              </a:r>
              <a:endParaRPr sz="800">
                <a:solidFill>
                  <a:srgbClr val="1D1D1C"/>
                </a:solidFill>
                <a:latin typeface="Nunito"/>
                <a:ea typeface="Nunito"/>
                <a:cs typeface="Nunito"/>
                <a:sym typeface="Nunito"/>
              </a:endParaRPr>
            </a:p>
          </p:txBody>
        </p:sp>
        <p:sp>
          <p:nvSpPr>
            <p:cNvPr id="12" name="Google Shape;63;p14">
              <a:extLst>
                <a:ext uri="{FF2B5EF4-FFF2-40B4-BE49-F238E27FC236}">
                  <a16:creationId xmlns:a16="http://schemas.microsoft.com/office/drawing/2014/main" id="{98FEB973-FA54-89F9-27BF-AD063D82F759}"/>
                </a:ext>
              </a:extLst>
            </p:cNvPr>
            <p:cNvSpPr/>
            <p:nvPr/>
          </p:nvSpPr>
          <p:spPr>
            <a:xfrm>
              <a:off x="2276388" y="2415228"/>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900">
                  <a:solidFill>
                    <a:srgbClr val="1D1D1C"/>
                  </a:solidFill>
                  <a:latin typeface="Nunito"/>
                  <a:ea typeface="Nunito"/>
                  <a:cs typeface="Nunito"/>
                  <a:sym typeface="Nunito"/>
                </a:rPr>
                <a:t>C2</a:t>
              </a:r>
              <a:endParaRPr sz="900">
                <a:solidFill>
                  <a:srgbClr val="1D1D1C"/>
                </a:solidFill>
                <a:latin typeface="Nunito"/>
                <a:ea typeface="Nunito"/>
                <a:cs typeface="Nunito"/>
                <a:sym typeface="Nunito"/>
              </a:endParaRPr>
            </a:p>
          </p:txBody>
        </p:sp>
        <p:sp>
          <p:nvSpPr>
            <p:cNvPr id="13" name="Google Shape;64;p14">
              <a:extLst>
                <a:ext uri="{FF2B5EF4-FFF2-40B4-BE49-F238E27FC236}">
                  <a16:creationId xmlns:a16="http://schemas.microsoft.com/office/drawing/2014/main" id="{2AC33056-07D6-DB95-E785-877CD7BDFDBB}"/>
                </a:ext>
              </a:extLst>
            </p:cNvPr>
            <p:cNvSpPr/>
            <p:nvPr/>
          </p:nvSpPr>
          <p:spPr>
            <a:xfrm>
              <a:off x="3449317" y="17103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14" name="Google Shape;65;p14">
              <a:extLst>
                <a:ext uri="{FF2B5EF4-FFF2-40B4-BE49-F238E27FC236}">
                  <a16:creationId xmlns:a16="http://schemas.microsoft.com/office/drawing/2014/main" id="{7CC3F097-2A72-4194-C184-5FF5691C4F23}"/>
                </a:ext>
              </a:extLst>
            </p:cNvPr>
            <p:cNvSpPr/>
            <p:nvPr/>
          </p:nvSpPr>
          <p:spPr>
            <a:xfrm>
              <a:off x="3449317" y="201767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15" name="Google Shape;66;p14">
              <a:extLst>
                <a:ext uri="{FF2B5EF4-FFF2-40B4-BE49-F238E27FC236}">
                  <a16:creationId xmlns:a16="http://schemas.microsoft.com/office/drawing/2014/main" id="{9A164EBC-8AB2-BCE1-96D1-1F7F321E3108}"/>
                </a:ext>
              </a:extLst>
            </p:cNvPr>
            <p:cNvSpPr/>
            <p:nvPr/>
          </p:nvSpPr>
          <p:spPr>
            <a:xfrm>
              <a:off x="3449317" y="2299830"/>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16" name="Google Shape;67;p14">
              <a:extLst>
                <a:ext uri="{FF2B5EF4-FFF2-40B4-BE49-F238E27FC236}">
                  <a16:creationId xmlns:a16="http://schemas.microsoft.com/office/drawing/2014/main" id="{9D513FF7-024C-70DF-E8F3-25903C5BBEDA}"/>
                </a:ext>
              </a:extLst>
            </p:cNvPr>
            <p:cNvSpPr/>
            <p:nvPr/>
          </p:nvSpPr>
          <p:spPr>
            <a:xfrm>
              <a:off x="3449317" y="26071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7" name="Google Shape;68;p14">
              <a:extLst>
                <a:ext uri="{FF2B5EF4-FFF2-40B4-BE49-F238E27FC236}">
                  <a16:creationId xmlns:a16="http://schemas.microsoft.com/office/drawing/2014/main" id="{E6C0F35B-E106-C823-A7F0-6F3B2AE36D40}"/>
                </a:ext>
              </a:extLst>
            </p:cNvPr>
            <p:cNvSpPr/>
            <p:nvPr/>
          </p:nvSpPr>
          <p:spPr>
            <a:xfrm>
              <a:off x="3449317" y="291445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8" name="Google Shape;69;p14">
              <a:extLst>
                <a:ext uri="{FF2B5EF4-FFF2-40B4-BE49-F238E27FC236}">
                  <a16:creationId xmlns:a16="http://schemas.microsoft.com/office/drawing/2014/main" id="{39B83C94-65EF-09D0-7CFC-E0581EDACE56}"/>
                </a:ext>
              </a:extLst>
            </p:cNvPr>
            <p:cNvSpPr/>
            <p:nvPr/>
          </p:nvSpPr>
          <p:spPr>
            <a:xfrm>
              <a:off x="3449317" y="3221779"/>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9" name="Google Shape;70;p14">
              <a:extLst>
                <a:ext uri="{FF2B5EF4-FFF2-40B4-BE49-F238E27FC236}">
                  <a16:creationId xmlns:a16="http://schemas.microsoft.com/office/drawing/2014/main" id="{66C9F7C3-D489-EF7D-8BA9-F76D820B7991}"/>
                </a:ext>
              </a:extLst>
            </p:cNvPr>
            <p:cNvPicPr preferRelativeResize="0"/>
            <p:nvPr/>
          </p:nvPicPr>
          <p:blipFill rotWithShape="1">
            <a:blip r:embed="rId3">
              <a:alphaModFix/>
            </a:blip>
            <a:srcRect l="20160" r="20908"/>
            <a:stretch/>
          </p:blipFill>
          <p:spPr>
            <a:xfrm>
              <a:off x="1072813" y="2441691"/>
              <a:ext cx="342314" cy="304975"/>
            </a:xfrm>
            <a:prstGeom prst="rect">
              <a:avLst/>
            </a:prstGeom>
            <a:noFill/>
            <a:ln>
              <a:noFill/>
            </a:ln>
          </p:spPr>
        </p:pic>
        <p:sp>
          <p:nvSpPr>
            <p:cNvPr id="20" name="Google Shape;71;p14">
              <a:extLst>
                <a:ext uri="{FF2B5EF4-FFF2-40B4-BE49-F238E27FC236}">
                  <a16:creationId xmlns:a16="http://schemas.microsoft.com/office/drawing/2014/main" id="{F0D5DEC9-BA16-7B45-5105-D05045E36766}"/>
                </a:ext>
              </a:extLst>
            </p:cNvPr>
            <p:cNvSpPr/>
            <p:nvPr/>
          </p:nvSpPr>
          <p:spPr>
            <a:xfrm>
              <a:off x="195913" y="2415216"/>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21" name="Google Shape;72;p14">
              <a:extLst>
                <a:ext uri="{FF2B5EF4-FFF2-40B4-BE49-F238E27FC236}">
                  <a16:creationId xmlns:a16="http://schemas.microsoft.com/office/drawing/2014/main" id="{7E272499-D1B6-3D6F-F50B-943E016EC5CB}"/>
                </a:ext>
              </a:extLst>
            </p:cNvPr>
            <p:cNvPicPr preferRelativeResize="0"/>
            <p:nvPr/>
          </p:nvPicPr>
          <p:blipFill>
            <a:blip r:embed="rId4">
              <a:alphaModFix/>
            </a:blip>
            <a:stretch>
              <a:fillRect/>
            </a:stretch>
          </p:blipFill>
          <p:spPr>
            <a:xfrm>
              <a:off x="1658576" y="2407003"/>
              <a:ext cx="374374" cy="374374"/>
            </a:xfrm>
            <a:prstGeom prst="rect">
              <a:avLst/>
            </a:prstGeom>
            <a:noFill/>
            <a:ln>
              <a:noFill/>
            </a:ln>
          </p:spPr>
        </p:pic>
        <p:cxnSp>
          <p:nvCxnSpPr>
            <p:cNvPr id="22" name="Google Shape;73;p14">
              <a:extLst>
                <a:ext uri="{FF2B5EF4-FFF2-40B4-BE49-F238E27FC236}">
                  <a16:creationId xmlns:a16="http://schemas.microsoft.com/office/drawing/2014/main" id="{77E8CFF2-6757-C672-4ED9-6C5F24B9C25E}"/>
                </a:ext>
              </a:extLst>
            </p:cNvPr>
            <p:cNvCxnSpPr>
              <a:cxnSpLocks/>
              <a:stCxn id="20" idx="3"/>
              <a:endCxn id="19" idx="1"/>
            </p:cNvCxnSpPr>
            <p:nvPr/>
          </p:nvCxnSpPr>
          <p:spPr>
            <a:xfrm>
              <a:off x="826813" y="2594166"/>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23" name="Google Shape;74;p14">
              <a:extLst>
                <a:ext uri="{FF2B5EF4-FFF2-40B4-BE49-F238E27FC236}">
                  <a16:creationId xmlns:a16="http://schemas.microsoft.com/office/drawing/2014/main" id="{719ABBB5-0D6C-348E-273A-FFA4ACA041E0}"/>
                </a:ext>
              </a:extLst>
            </p:cNvPr>
            <p:cNvCxnSpPr>
              <a:cxnSpLocks/>
              <a:stCxn id="19" idx="3"/>
              <a:endCxn id="21" idx="1"/>
            </p:cNvCxnSpPr>
            <p:nvPr/>
          </p:nvCxnSpPr>
          <p:spPr>
            <a:xfrm>
              <a:off x="1415127" y="2594178"/>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24" name="Google Shape;75;p14">
              <a:extLst>
                <a:ext uri="{FF2B5EF4-FFF2-40B4-BE49-F238E27FC236}">
                  <a16:creationId xmlns:a16="http://schemas.microsoft.com/office/drawing/2014/main" id="{CBFAEADE-138C-FBE6-289B-303FE43ABB0B}"/>
                </a:ext>
              </a:extLst>
            </p:cNvPr>
            <p:cNvCxnSpPr>
              <a:cxnSpLocks/>
              <a:stCxn id="21" idx="3"/>
              <a:endCxn id="10" idx="1"/>
            </p:cNvCxnSpPr>
            <p:nvPr/>
          </p:nvCxnSpPr>
          <p:spPr>
            <a:xfrm rot="10800000" flipH="1">
              <a:off x="2032950" y="19809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5" name="Google Shape;76;p14">
              <a:extLst>
                <a:ext uri="{FF2B5EF4-FFF2-40B4-BE49-F238E27FC236}">
                  <a16:creationId xmlns:a16="http://schemas.microsoft.com/office/drawing/2014/main" id="{B719484D-61B0-8BFA-48DE-5B28BD05B764}"/>
                </a:ext>
              </a:extLst>
            </p:cNvPr>
            <p:cNvCxnSpPr>
              <a:cxnSpLocks/>
              <a:stCxn id="21" idx="3"/>
              <a:endCxn id="11" idx="1"/>
            </p:cNvCxnSpPr>
            <p:nvPr/>
          </p:nvCxnSpPr>
          <p:spPr>
            <a:xfrm>
              <a:off x="2032950" y="25941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6" name="Google Shape;77;p14">
              <a:extLst>
                <a:ext uri="{FF2B5EF4-FFF2-40B4-BE49-F238E27FC236}">
                  <a16:creationId xmlns:a16="http://schemas.microsoft.com/office/drawing/2014/main" id="{11D13976-6A3C-B4C8-D022-8785E79805D2}"/>
                </a:ext>
              </a:extLst>
            </p:cNvPr>
            <p:cNvCxnSpPr>
              <a:cxnSpLocks/>
              <a:stCxn id="21" idx="3"/>
              <a:endCxn id="12" idx="1"/>
            </p:cNvCxnSpPr>
            <p:nvPr/>
          </p:nvCxnSpPr>
          <p:spPr>
            <a:xfrm>
              <a:off x="2032950" y="2594190"/>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7" name="Google Shape;78;p14">
              <a:extLst>
                <a:ext uri="{FF2B5EF4-FFF2-40B4-BE49-F238E27FC236}">
                  <a16:creationId xmlns:a16="http://schemas.microsoft.com/office/drawing/2014/main" id="{57E8AABF-2AAB-9F3C-6395-6BEE24C8FD1B}"/>
                </a:ext>
              </a:extLst>
            </p:cNvPr>
            <p:cNvPicPr preferRelativeResize="0"/>
            <p:nvPr/>
          </p:nvPicPr>
          <p:blipFill rotWithShape="1">
            <a:blip r:embed="rId5">
              <a:alphaModFix/>
            </a:blip>
            <a:srcRect l="12514" r="14895"/>
            <a:stretch/>
          </p:blipFill>
          <p:spPr>
            <a:xfrm>
              <a:off x="4762788" y="2247678"/>
              <a:ext cx="374350" cy="515700"/>
            </a:xfrm>
            <a:prstGeom prst="rect">
              <a:avLst/>
            </a:prstGeom>
            <a:noFill/>
            <a:ln>
              <a:noFill/>
            </a:ln>
          </p:spPr>
        </p:pic>
        <p:cxnSp>
          <p:nvCxnSpPr>
            <p:cNvPr id="28" name="Google Shape;79;p14">
              <a:extLst>
                <a:ext uri="{FF2B5EF4-FFF2-40B4-BE49-F238E27FC236}">
                  <a16:creationId xmlns:a16="http://schemas.microsoft.com/office/drawing/2014/main" id="{7980C5CF-5251-3FAE-85D1-F89EC2C57F1D}"/>
                </a:ext>
              </a:extLst>
            </p:cNvPr>
            <p:cNvCxnSpPr>
              <a:cxnSpLocks/>
              <a:stCxn id="10" idx="3"/>
              <a:endCxn id="13" idx="1"/>
            </p:cNvCxnSpPr>
            <p:nvPr/>
          </p:nvCxnSpPr>
          <p:spPr>
            <a:xfrm rot="10800000" flipH="1">
              <a:off x="2907288" y="18274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9" name="Google Shape;80;p14">
              <a:extLst>
                <a:ext uri="{FF2B5EF4-FFF2-40B4-BE49-F238E27FC236}">
                  <a16:creationId xmlns:a16="http://schemas.microsoft.com/office/drawing/2014/main" id="{9E0F3182-5E0C-BB4D-3360-B1CEC9878D8F}"/>
                </a:ext>
              </a:extLst>
            </p:cNvPr>
            <p:cNvCxnSpPr>
              <a:cxnSpLocks/>
              <a:stCxn id="10" idx="3"/>
              <a:endCxn id="14" idx="1"/>
            </p:cNvCxnSpPr>
            <p:nvPr/>
          </p:nvCxnSpPr>
          <p:spPr>
            <a:xfrm>
              <a:off x="2907288" y="19810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0" name="Google Shape;81;p14">
              <a:extLst>
                <a:ext uri="{FF2B5EF4-FFF2-40B4-BE49-F238E27FC236}">
                  <a16:creationId xmlns:a16="http://schemas.microsoft.com/office/drawing/2014/main" id="{4BC7F7EE-7EA2-821D-754A-4A79A73D5FC5}"/>
                </a:ext>
              </a:extLst>
            </p:cNvPr>
            <p:cNvCxnSpPr>
              <a:cxnSpLocks/>
              <a:stCxn id="12" idx="3"/>
              <a:endCxn id="15" idx="1"/>
            </p:cNvCxnSpPr>
            <p:nvPr/>
          </p:nvCxnSpPr>
          <p:spPr>
            <a:xfrm rot="10800000" flipH="1">
              <a:off x="2907288" y="2416878"/>
              <a:ext cx="5421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1" name="Google Shape;82;p14">
              <a:extLst>
                <a:ext uri="{FF2B5EF4-FFF2-40B4-BE49-F238E27FC236}">
                  <a16:creationId xmlns:a16="http://schemas.microsoft.com/office/drawing/2014/main" id="{DB9DEBE3-0C9C-877D-5710-487312B0A466}"/>
                </a:ext>
              </a:extLst>
            </p:cNvPr>
            <p:cNvCxnSpPr>
              <a:cxnSpLocks/>
              <a:stCxn id="12" idx="3"/>
              <a:endCxn id="16" idx="1"/>
            </p:cNvCxnSpPr>
            <p:nvPr/>
          </p:nvCxnSpPr>
          <p:spPr>
            <a:xfrm>
              <a:off x="2907288" y="2594178"/>
              <a:ext cx="5421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2" name="Google Shape;83;p14">
              <a:extLst>
                <a:ext uri="{FF2B5EF4-FFF2-40B4-BE49-F238E27FC236}">
                  <a16:creationId xmlns:a16="http://schemas.microsoft.com/office/drawing/2014/main" id="{1829F3BD-C3AE-EBE9-9247-49F4C4828ECB}"/>
                </a:ext>
              </a:extLst>
            </p:cNvPr>
            <p:cNvCxnSpPr>
              <a:cxnSpLocks/>
              <a:stCxn id="11" idx="3"/>
              <a:endCxn id="17" idx="1"/>
            </p:cNvCxnSpPr>
            <p:nvPr/>
          </p:nvCxnSpPr>
          <p:spPr>
            <a:xfrm rot="10800000" flipH="1">
              <a:off x="2907288" y="3031485"/>
              <a:ext cx="5421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3" name="Google Shape;84;p14">
              <a:extLst>
                <a:ext uri="{FF2B5EF4-FFF2-40B4-BE49-F238E27FC236}">
                  <a16:creationId xmlns:a16="http://schemas.microsoft.com/office/drawing/2014/main" id="{EA7030CA-2377-9CDA-2DD2-2754FB2726BF}"/>
                </a:ext>
              </a:extLst>
            </p:cNvPr>
            <p:cNvCxnSpPr>
              <a:cxnSpLocks/>
              <a:stCxn id="11" idx="3"/>
              <a:endCxn id="18" idx="1"/>
            </p:cNvCxnSpPr>
            <p:nvPr/>
          </p:nvCxnSpPr>
          <p:spPr>
            <a:xfrm>
              <a:off x="2907288" y="3207285"/>
              <a:ext cx="5421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4" name="Google Shape;85;p14">
              <a:extLst>
                <a:ext uri="{FF2B5EF4-FFF2-40B4-BE49-F238E27FC236}">
                  <a16:creationId xmlns:a16="http://schemas.microsoft.com/office/drawing/2014/main" id="{5FCA569A-F381-DA57-8D6C-2BC1AE33707B}"/>
                </a:ext>
              </a:extLst>
            </p:cNvPr>
            <p:cNvCxnSpPr>
              <a:cxnSpLocks/>
              <a:stCxn id="13" idx="3"/>
            </p:cNvCxnSpPr>
            <p:nvPr/>
          </p:nvCxnSpPr>
          <p:spPr>
            <a:xfrm>
              <a:off x="3965017" y="18275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5" name="Google Shape;86;p14">
              <a:extLst>
                <a:ext uri="{FF2B5EF4-FFF2-40B4-BE49-F238E27FC236}">
                  <a16:creationId xmlns:a16="http://schemas.microsoft.com/office/drawing/2014/main" id="{A802566D-2E3D-8E53-F08B-D2BDAEFCCA89}"/>
                </a:ext>
              </a:extLst>
            </p:cNvPr>
            <p:cNvCxnSpPr>
              <a:cxnSpLocks/>
              <a:stCxn id="14" idx="3"/>
            </p:cNvCxnSpPr>
            <p:nvPr/>
          </p:nvCxnSpPr>
          <p:spPr>
            <a:xfrm>
              <a:off x="3965017" y="213482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6" name="Google Shape;87;p14">
              <a:extLst>
                <a:ext uri="{FF2B5EF4-FFF2-40B4-BE49-F238E27FC236}">
                  <a16:creationId xmlns:a16="http://schemas.microsoft.com/office/drawing/2014/main" id="{DD38F354-68C0-7B88-736E-C2962E7C8664}"/>
                </a:ext>
              </a:extLst>
            </p:cNvPr>
            <p:cNvCxnSpPr>
              <a:cxnSpLocks/>
              <a:stCxn id="15" idx="3"/>
            </p:cNvCxnSpPr>
            <p:nvPr/>
          </p:nvCxnSpPr>
          <p:spPr>
            <a:xfrm>
              <a:off x="3965017" y="2416980"/>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7" name="Google Shape;88;p14">
              <a:extLst>
                <a:ext uri="{FF2B5EF4-FFF2-40B4-BE49-F238E27FC236}">
                  <a16:creationId xmlns:a16="http://schemas.microsoft.com/office/drawing/2014/main" id="{3E4D5CBF-D18E-DBEE-4794-D12E648E5BC5}"/>
                </a:ext>
              </a:extLst>
            </p:cNvPr>
            <p:cNvCxnSpPr>
              <a:cxnSpLocks/>
              <a:stCxn id="16" idx="3"/>
            </p:cNvCxnSpPr>
            <p:nvPr/>
          </p:nvCxnSpPr>
          <p:spPr>
            <a:xfrm>
              <a:off x="3965017" y="27243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8" name="Google Shape;89;p14">
              <a:extLst>
                <a:ext uri="{FF2B5EF4-FFF2-40B4-BE49-F238E27FC236}">
                  <a16:creationId xmlns:a16="http://schemas.microsoft.com/office/drawing/2014/main" id="{4D2BDEFD-63A5-A65F-C674-06E5D6358D4F}"/>
                </a:ext>
              </a:extLst>
            </p:cNvPr>
            <p:cNvCxnSpPr>
              <a:cxnSpLocks/>
              <a:stCxn id="17" idx="3"/>
            </p:cNvCxnSpPr>
            <p:nvPr/>
          </p:nvCxnSpPr>
          <p:spPr>
            <a:xfrm>
              <a:off x="3965017" y="303160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9" name="Google Shape;90;p14">
              <a:extLst>
                <a:ext uri="{FF2B5EF4-FFF2-40B4-BE49-F238E27FC236}">
                  <a16:creationId xmlns:a16="http://schemas.microsoft.com/office/drawing/2014/main" id="{882EF2B1-6F15-896B-EF54-7E8C3060CC28}"/>
                </a:ext>
              </a:extLst>
            </p:cNvPr>
            <p:cNvCxnSpPr>
              <a:cxnSpLocks/>
              <a:stCxn id="18" idx="3"/>
            </p:cNvCxnSpPr>
            <p:nvPr/>
          </p:nvCxnSpPr>
          <p:spPr>
            <a:xfrm>
              <a:off x="3965017" y="3338929"/>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40" name="Google Shape;91;p14">
              <a:extLst>
                <a:ext uri="{FF2B5EF4-FFF2-40B4-BE49-F238E27FC236}">
                  <a16:creationId xmlns:a16="http://schemas.microsoft.com/office/drawing/2014/main" id="{6296277C-42DF-BB3B-88CA-92C1FA6D83F6}"/>
                </a:ext>
              </a:extLst>
            </p:cNvPr>
            <p:cNvCxnSpPr/>
            <p:nvPr/>
          </p:nvCxnSpPr>
          <p:spPr>
            <a:xfrm flipH="1">
              <a:off x="4255113" y="1438128"/>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41" name="Google Shape;92;p14">
              <a:extLst>
                <a:ext uri="{FF2B5EF4-FFF2-40B4-BE49-F238E27FC236}">
                  <a16:creationId xmlns:a16="http://schemas.microsoft.com/office/drawing/2014/main" id="{39828774-E389-7669-D019-A021065ADBEF}"/>
                </a:ext>
              </a:extLst>
            </p:cNvPr>
            <p:cNvCxnSpPr>
              <a:cxnSpLocks/>
              <a:endCxn id="27" idx="1"/>
            </p:cNvCxnSpPr>
            <p:nvPr/>
          </p:nvCxnSpPr>
          <p:spPr>
            <a:xfrm rot="10800000" flipH="1">
              <a:off x="4259388" y="2505528"/>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42" name="Google Shape;93;p14">
              <a:extLst>
                <a:ext uri="{FF2B5EF4-FFF2-40B4-BE49-F238E27FC236}">
                  <a16:creationId xmlns:a16="http://schemas.microsoft.com/office/drawing/2014/main" id="{637C664C-BBD7-BB4F-4BD1-D683EE634EF2}"/>
                </a:ext>
              </a:extLst>
            </p:cNvPr>
            <p:cNvSpPr/>
            <p:nvPr/>
          </p:nvSpPr>
          <p:spPr>
            <a:xfrm>
              <a:off x="5625063" y="215182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43" name="Google Shape;94;p14">
              <a:extLst>
                <a:ext uri="{FF2B5EF4-FFF2-40B4-BE49-F238E27FC236}">
                  <a16:creationId xmlns:a16="http://schemas.microsoft.com/office/drawing/2014/main" id="{009EE487-F472-E1E7-834A-BF83F71E706D}"/>
                </a:ext>
              </a:extLst>
            </p:cNvPr>
            <p:cNvSpPr/>
            <p:nvPr/>
          </p:nvSpPr>
          <p:spPr>
            <a:xfrm>
              <a:off x="5628576" y="256911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44" name="Google Shape;95;p14">
              <a:extLst>
                <a:ext uri="{FF2B5EF4-FFF2-40B4-BE49-F238E27FC236}">
                  <a16:creationId xmlns:a16="http://schemas.microsoft.com/office/drawing/2014/main" id="{FFE765F3-AE37-7D73-5A2C-003EAE36ED69}"/>
                </a:ext>
              </a:extLst>
            </p:cNvPr>
            <p:cNvSpPr/>
            <p:nvPr/>
          </p:nvSpPr>
          <p:spPr>
            <a:xfrm>
              <a:off x="6493341" y="23697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45" name="Google Shape;96;p14">
              <a:extLst>
                <a:ext uri="{FF2B5EF4-FFF2-40B4-BE49-F238E27FC236}">
                  <a16:creationId xmlns:a16="http://schemas.microsoft.com/office/drawing/2014/main" id="{413959EC-6F15-5770-2759-E8C395E1477E}"/>
                </a:ext>
              </a:extLst>
            </p:cNvPr>
            <p:cNvSpPr/>
            <p:nvPr/>
          </p:nvSpPr>
          <p:spPr>
            <a:xfrm>
              <a:off x="7319444" y="184534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46" name="Google Shape;97;p14">
              <a:extLst>
                <a:ext uri="{FF2B5EF4-FFF2-40B4-BE49-F238E27FC236}">
                  <a16:creationId xmlns:a16="http://schemas.microsoft.com/office/drawing/2014/main" id="{1A89E764-32A5-CFDD-0C0A-4E1ADDD66D89}"/>
                </a:ext>
              </a:extLst>
            </p:cNvPr>
            <p:cNvSpPr/>
            <p:nvPr/>
          </p:nvSpPr>
          <p:spPr>
            <a:xfrm>
              <a:off x="7319419" y="23730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7" name="Google Shape;98;p14">
              <a:extLst>
                <a:ext uri="{FF2B5EF4-FFF2-40B4-BE49-F238E27FC236}">
                  <a16:creationId xmlns:a16="http://schemas.microsoft.com/office/drawing/2014/main" id="{7A0B5550-15DC-E165-F154-34B7DE64E8D6}"/>
                </a:ext>
              </a:extLst>
            </p:cNvPr>
            <p:cNvSpPr/>
            <p:nvPr/>
          </p:nvSpPr>
          <p:spPr>
            <a:xfrm>
              <a:off x="8360238" y="2373078"/>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8" name="Google Shape;99;p14">
              <a:extLst>
                <a:ext uri="{FF2B5EF4-FFF2-40B4-BE49-F238E27FC236}">
                  <a16:creationId xmlns:a16="http://schemas.microsoft.com/office/drawing/2014/main" id="{7C73F12D-36BE-F16C-D7E9-FC4CA31B66C0}"/>
                </a:ext>
              </a:extLst>
            </p:cNvPr>
            <p:cNvSpPr/>
            <p:nvPr/>
          </p:nvSpPr>
          <p:spPr>
            <a:xfrm>
              <a:off x="7319444" y="290079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9" name="Google Shape;100;p14">
              <a:extLst>
                <a:ext uri="{FF2B5EF4-FFF2-40B4-BE49-F238E27FC236}">
                  <a16:creationId xmlns:a16="http://schemas.microsoft.com/office/drawing/2014/main" id="{7E9ABFF7-8304-6D46-9210-C10BD1794BFF}"/>
                </a:ext>
              </a:extLst>
            </p:cNvPr>
            <p:cNvSpPr/>
            <p:nvPr/>
          </p:nvSpPr>
          <p:spPr>
            <a:xfrm>
              <a:off x="43450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50" name="Google Shape;101;p14">
              <a:extLst>
                <a:ext uri="{FF2B5EF4-FFF2-40B4-BE49-F238E27FC236}">
                  <a16:creationId xmlns:a16="http://schemas.microsoft.com/office/drawing/2014/main" id="{493A1CC7-8BBA-19AD-4FD5-4C9831F8E122}"/>
                </a:ext>
              </a:extLst>
            </p:cNvPr>
            <p:cNvSpPr/>
            <p:nvPr/>
          </p:nvSpPr>
          <p:spPr>
            <a:xfrm>
              <a:off x="50075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51" name="Google Shape;102;p14">
              <a:extLst>
                <a:ext uri="{FF2B5EF4-FFF2-40B4-BE49-F238E27FC236}">
                  <a16:creationId xmlns:a16="http://schemas.microsoft.com/office/drawing/2014/main" id="{CEF9502A-C1FA-0C26-A8DB-5CBD503C93E4}"/>
                </a:ext>
              </a:extLst>
            </p:cNvPr>
            <p:cNvCxnSpPr>
              <a:cxnSpLocks/>
              <a:stCxn id="49" idx="0"/>
            </p:cNvCxnSpPr>
            <p:nvPr/>
          </p:nvCxnSpPr>
          <p:spPr>
            <a:xfrm rot="10800000">
              <a:off x="46248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2" name="Google Shape;103;p14">
              <a:extLst>
                <a:ext uri="{FF2B5EF4-FFF2-40B4-BE49-F238E27FC236}">
                  <a16:creationId xmlns:a16="http://schemas.microsoft.com/office/drawing/2014/main" id="{172FD854-9DDA-6F3F-D908-445D0994DEB2}"/>
                </a:ext>
              </a:extLst>
            </p:cNvPr>
            <p:cNvCxnSpPr>
              <a:cxnSpLocks/>
              <a:stCxn id="50" idx="0"/>
            </p:cNvCxnSpPr>
            <p:nvPr/>
          </p:nvCxnSpPr>
          <p:spPr>
            <a:xfrm rot="10800000">
              <a:off x="52873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3" name="Google Shape;104;p14">
              <a:extLst>
                <a:ext uri="{FF2B5EF4-FFF2-40B4-BE49-F238E27FC236}">
                  <a16:creationId xmlns:a16="http://schemas.microsoft.com/office/drawing/2014/main" id="{609A47B5-761E-405A-3467-630217B79E0A}"/>
                </a:ext>
              </a:extLst>
            </p:cNvPr>
            <p:cNvCxnSpPr/>
            <p:nvPr/>
          </p:nvCxnSpPr>
          <p:spPr>
            <a:xfrm>
              <a:off x="4389213" y="3265428"/>
              <a:ext cx="1203600" cy="8700"/>
            </a:xfrm>
            <a:prstGeom prst="straightConnector1">
              <a:avLst/>
            </a:prstGeom>
            <a:noFill/>
            <a:ln w="9525" cap="flat" cmpd="sng">
              <a:solidFill>
                <a:srgbClr val="4A4A48"/>
              </a:solidFill>
              <a:prstDash val="solid"/>
              <a:round/>
              <a:headEnd type="none" w="med" len="med"/>
              <a:tailEnd type="none" w="med" len="med"/>
            </a:ln>
          </p:spPr>
        </p:cxnSp>
        <p:cxnSp>
          <p:nvCxnSpPr>
            <p:cNvPr id="54" name="Google Shape;105;p14">
              <a:extLst>
                <a:ext uri="{FF2B5EF4-FFF2-40B4-BE49-F238E27FC236}">
                  <a16:creationId xmlns:a16="http://schemas.microsoft.com/office/drawing/2014/main" id="{B7FC4B86-9041-66E6-89AE-3982DF47D709}"/>
                </a:ext>
              </a:extLst>
            </p:cNvPr>
            <p:cNvCxnSpPr>
              <a:cxnSpLocks/>
              <a:endCxn id="27" idx="2"/>
            </p:cNvCxnSpPr>
            <p:nvPr/>
          </p:nvCxnSpPr>
          <p:spPr>
            <a:xfrm rot="10800000">
              <a:off x="4949963" y="2763378"/>
              <a:ext cx="4500" cy="519300"/>
            </a:xfrm>
            <a:prstGeom prst="straightConnector1">
              <a:avLst/>
            </a:prstGeom>
            <a:noFill/>
            <a:ln w="9525" cap="flat" cmpd="sng">
              <a:solidFill>
                <a:srgbClr val="4A4A48"/>
              </a:solidFill>
              <a:prstDash val="solid"/>
              <a:round/>
              <a:headEnd type="none" w="med" len="med"/>
              <a:tailEnd type="stealth" w="med" len="med"/>
            </a:ln>
          </p:spPr>
        </p:cxnSp>
        <p:cxnSp>
          <p:nvCxnSpPr>
            <p:cNvPr id="55" name="Google Shape;106;p14">
              <a:extLst>
                <a:ext uri="{FF2B5EF4-FFF2-40B4-BE49-F238E27FC236}">
                  <a16:creationId xmlns:a16="http://schemas.microsoft.com/office/drawing/2014/main" id="{47C1FD71-4CA0-2B86-F036-6A5FB92E0634}"/>
                </a:ext>
              </a:extLst>
            </p:cNvPr>
            <p:cNvCxnSpPr>
              <a:cxnSpLocks/>
              <a:stCxn id="27" idx="3"/>
              <a:endCxn id="42" idx="1"/>
            </p:cNvCxnSpPr>
            <p:nvPr/>
          </p:nvCxnSpPr>
          <p:spPr>
            <a:xfrm rot="10800000" flipH="1">
              <a:off x="5137138" y="2287428"/>
              <a:ext cx="487800" cy="2181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6" name="Google Shape;107;p14">
              <a:extLst>
                <a:ext uri="{FF2B5EF4-FFF2-40B4-BE49-F238E27FC236}">
                  <a16:creationId xmlns:a16="http://schemas.microsoft.com/office/drawing/2014/main" id="{FDC18219-6143-6A5A-B7A4-6DCCE51D93CD}"/>
                </a:ext>
              </a:extLst>
            </p:cNvPr>
            <p:cNvCxnSpPr>
              <a:cxnSpLocks/>
              <a:stCxn id="27" idx="3"/>
              <a:endCxn id="43" idx="1"/>
            </p:cNvCxnSpPr>
            <p:nvPr/>
          </p:nvCxnSpPr>
          <p:spPr>
            <a:xfrm>
              <a:off x="5137138" y="2505528"/>
              <a:ext cx="491400" cy="1992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57" name="Google Shape;108;p14">
              <a:extLst>
                <a:ext uri="{FF2B5EF4-FFF2-40B4-BE49-F238E27FC236}">
                  <a16:creationId xmlns:a16="http://schemas.microsoft.com/office/drawing/2014/main" id="{02304CFB-7D45-A665-C70C-CCB717380C3E}"/>
                </a:ext>
              </a:extLst>
            </p:cNvPr>
            <p:cNvCxnSpPr>
              <a:cxnSpLocks/>
              <a:stCxn id="42" idx="3"/>
              <a:endCxn id="44" idx="1"/>
            </p:cNvCxnSpPr>
            <p:nvPr/>
          </p:nvCxnSpPr>
          <p:spPr>
            <a:xfrm>
              <a:off x="6184563" y="2287578"/>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8" name="Google Shape;109;p14">
              <a:extLst>
                <a:ext uri="{FF2B5EF4-FFF2-40B4-BE49-F238E27FC236}">
                  <a16:creationId xmlns:a16="http://schemas.microsoft.com/office/drawing/2014/main" id="{A61BE318-3BE6-3859-0A51-A7E2D73B7D1E}"/>
                </a:ext>
              </a:extLst>
            </p:cNvPr>
            <p:cNvCxnSpPr>
              <a:cxnSpLocks/>
              <a:stCxn id="43" idx="3"/>
              <a:endCxn id="44" idx="1"/>
            </p:cNvCxnSpPr>
            <p:nvPr/>
          </p:nvCxnSpPr>
          <p:spPr>
            <a:xfrm rot="10800000" flipH="1">
              <a:off x="6188076" y="2505664"/>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9" name="Google Shape;110;p14">
              <a:extLst>
                <a:ext uri="{FF2B5EF4-FFF2-40B4-BE49-F238E27FC236}">
                  <a16:creationId xmlns:a16="http://schemas.microsoft.com/office/drawing/2014/main" id="{FDAB4931-4D83-8149-182B-845C32E155A3}"/>
                </a:ext>
              </a:extLst>
            </p:cNvPr>
            <p:cNvCxnSpPr>
              <a:cxnSpLocks/>
              <a:stCxn id="44" idx="3"/>
              <a:endCxn id="46" idx="1"/>
            </p:cNvCxnSpPr>
            <p:nvPr/>
          </p:nvCxnSpPr>
          <p:spPr>
            <a:xfrm>
              <a:off x="7052841" y="2505522"/>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60" name="Google Shape;111;p14">
              <a:extLst>
                <a:ext uri="{FF2B5EF4-FFF2-40B4-BE49-F238E27FC236}">
                  <a16:creationId xmlns:a16="http://schemas.microsoft.com/office/drawing/2014/main" id="{34722135-AF86-E3F4-6D5C-222D2C8116E3}"/>
                </a:ext>
              </a:extLst>
            </p:cNvPr>
            <p:cNvCxnSpPr>
              <a:cxnSpLocks/>
              <a:stCxn id="45" idx="2"/>
              <a:endCxn id="46" idx="0"/>
            </p:cNvCxnSpPr>
            <p:nvPr/>
          </p:nvCxnSpPr>
          <p:spPr>
            <a:xfrm>
              <a:off x="7599194" y="211684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1" name="Google Shape;112;p14">
              <a:extLst>
                <a:ext uri="{FF2B5EF4-FFF2-40B4-BE49-F238E27FC236}">
                  <a16:creationId xmlns:a16="http://schemas.microsoft.com/office/drawing/2014/main" id="{992C638F-1C50-6B7E-598E-8B97C736C795}"/>
                </a:ext>
              </a:extLst>
            </p:cNvPr>
            <p:cNvCxnSpPr>
              <a:cxnSpLocks/>
              <a:stCxn id="48" idx="0"/>
              <a:endCxn id="46" idx="2"/>
            </p:cNvCxnSpPr>
            <p:nvPr/>
          </p:nvCxnSpPr>
          <p:spPr>
            <a:xfrm rot="10800000">
              <a:off x="7599194" y="264459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2" name="Google Shape;113;p14">
              <a:extLst>
                <a:ext uri="{FF2B5EF4-FFF2-40B4-BE49-F238E27FC236}">
                  <a16:creationId xmlns:a16="http://schemas.microsoft.com/office/drawing/2014/main" id="{4B05AF37-1FE1-7B5B-B372-123D24792968}"/>
                </a:ext>
              </a:extLst>
            </p:cNvPr>
            <p:cNvCxnSpPr>
              <a:cxnSpLocks/>
              <a:stCxn id="46" idx="3"/>
              <a:endCxn id="47" idx="1"/>
            </p:cNvCxnSpPr>
            <p:nvPr/>
          </p:nvCxnSpPr>
          <p:spPr>
            <a:xfrm>
              <a:off x="7878919" y="2508822"/>
              <a:ext cx="481200" cy="0"/>
            </a:xfrm>
            <a:prstGeom prst="straightConnector1">
              <a:avLst/>
            </a:prstGeom>
            <a:noFill/>
            <a:ln w="9525" cap="flat" cmpd="sng">
              <a:solidFill>
                <a:srgbClr val="4A4A48"/>
              </a:solidFill>
              <a:prstDash val="solid"/>
              <a:round/>
              <a:headEnd type="none" w="med" len="med"/>
              <a:tailEnd type="stealth" w="med" len="med"/>
            </a:ln>
          </p:spPr>
        </p:cxnSp>
        <p:cxnSp>
          <p:nvCxnSpPr>
            <p:cNvPr id="63" name="Google Shape;114;p14">
              <a:extLst>
                <a:ext uri="{FF2B5EF4-FFF2-40B4-BE49-F238E27FC236}">
                  <a16:creationId xmlns:a16="http://schemas.microsoft.com/office/drawing/2014/main" id="{80B1BCDF-8924-7FDD-B8E6-5B29F922EE34}"/>
                </a:ext>
              </a:extLst>
            </p:cNvPr>
            <p:cNvCxnSpPr>
              <a:cxnSpLocks/>
              <a:stCxn id="48" idx="2"/>
              <a:endCxn id="50" idx="2"/>
            </p:cNvCxnSpPr>
            <p:nvPr/>
          </p:nvCxnSpPr>
          <p:spPr>
            <a:xfrm rot="5400000">
              <a:off x="6130394" y="2329297"/>
              <a:ext cx="625800" cy="2311800"/>
            </a:xfrm>
            <a:prstGeom prst="bentConnector3">
              <a:avLst>
                <a:gd name="adj1" fmla="val 138048"/>
              </a:avLst>
            </a:prstGeom>
            <a:noFill/>
            <a:ln w="9525" cap="flat" cmpd="sng">
              <a:solidFill>
                <a:srgbClr val="4A4A48"/>
              </a:solidFill>
              <a:prstDash val="solid"/>
              <a:round/>
              <a:headEnd type="none" w="med" len="med"/>
              <a:tailEnd type="stealth" w="med" len="med"/>
            </a:ln>
          </p:spPr>
        </p:cxnSp>
        <p:cxnSp>
          <p:nvCxnSpPr>
            <p:cNvPr id="64" name="Google Shape;115;p14">
              <a:extLst>
                <a:ext uri="{FF2B5EF4-FFF2-40B4-BE49-F238E27FC236}">
                  <a16:creationId xmlns:a16="http://schemas.microsoft.com/office/drawing/2014/main" id="{E64B5304-581E-6A7C-7608-9CE2BF7C6722}"/>
                </a:ext>
              </a:extLst>
            </p:cNvPr>
            <p:cNvCxnSpPr>
              <a:cxnSpLocks/>
              <a:stCxn id="48" idx="2"/>
              <a:endCxn id="49" idx="2"/>
            </p:cNvCxnSpPr>
            <p:nvPr/>
          </p:nvCxnSpPr>
          <p:spPr>
            <a:xfrm rot="5400000">
              <a:off x="5799044" y="1997947"/>
              <a:ext cx="625800" cy="2974500"/>
            </a:xfrm>
            <a:prstGeom prst="bentConnector3">
              <a:avLst>
                <a:gd name="adj1" fmla="val 138048"/>
              </a:avLst>
            </a:prstGeom>
            <a:noFill/>
            <a:ln w="9525" cap="flat" cmpd="sng">
              <a:solidFill>
                <a:srgbClr val="4A4A48"/>
              </a:solidFill>
              <a:prstDash val="solid"/>
              <a:round/>
              <a:headEnd type="none" w="med" len="med"/>
              <a:tailEnd type="stealth" w="med" len="med"/>
            </a:ln>
          </p:spPr>
        </p:cxnSp>
        <p:sp>
          <p:nvSpPr>
            <p:cNvPr id="65" name="Google Shape;116;p14">
              <a:extLst>
                <a:ext uri="{FF2B5EF4-FFF2-40B4-BE49-F238E27FC236}">
                  <a16:creationId xmlns:a16="http://schemas.microsoft.com/office/drawing/2014/main" id="{4D6BB5EB-4848-025B-949D-9A8C83E1958B}"/>
                </a:ext>
              </a:extLst>
            </p:cNvPr>
            <p:cNvSpPr txBox="1"/>
            <p:nvPr/>
          </p:nvSpPr>
          <p:spPr>
            <a:xfrm>
              <a:off x="2183043" y="3529103"/>
              <a:ext cx="7692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66" name="Google Shape;117;p14">
              <a:extLst>
                <a:ext uri="{FF2B5EF4-FFF2-40B4-BE49-F238E27FC236}">
                  <a16:creationId xmlns:a16="http://schemas.microsoft.com/office/drawing/2014/main" id="{FAA7C268-D2B9-504C-C793-6EDCC1CE283D}"/>
                </a:ext>
              </a:extLst>
            </p:cNvPr>
            <p:cNvSpPr txBox="1"/>
            <p:nvPr/>
          </p:nvSpPr>
          <p:spPr>
            <a:xfrm>
              <a:off x="3125791" y="3592578"/>
              <a:ext cx="11163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sp>
          <p:nvSpPr>
            <p:cNvPr id="67" name="Google Shape;118;p14">
              <a:extLst>
                <a:ext uri="{FF2B5EF4-FFF2-40B4-BE49-F238E27FC236}">
                  <a16:creationId xmlns:a16="http://schemas.microsoft.com/office/drawing/2014/main" id="{8942566D-F212-5798-1DED-02973AE141D1}"/>
                </a:ext>
              </a:extLst>
            </p:cNvPr>
            <p:cNvSpPr txBox="1"/>
            <p:nvPr/>
          </p:nvSpPr>
          <p:spPr>
            <a:xfrm>
              <a:off x="5104663" y="1765553"/>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68" name="Google Shape;119;p14">
              <a:extLst>
                <a:ext uri="{FF2B5EF4-FFF2-40B4-BE49-F238E27FC236}">
                  <a16:creationId xmlns:a16="http://schemas.microsoft.com/office/drawing/2014/main" id="{DFFA5321-285A-9924-94E1-3C115348F51B}"/>
                </a:ext>
              </a:extLst>
            </p:cNvPr>
            <p:cNvSpPr txBox="1"/>
            <p:nvPr/>
          </p:nvSpPr>
          <p:spPr>
            <a:xfrm>
              <a:off x="5038476" y="2623366"/>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69" name="Google Shape;120;p14">
              <a:extLst>
                <a:ext uri="{FF2B5EF4-FFF2-40B4-BE49-F238E27FC236}">
                  <a16:creationId xmlns:a16="http://schemas.microsoft.com/office/drawing/2014/main" id="{5A040E0A-9510-50C3-5BD0-FF724A0B1B91}"/>
                </a:ext>
              </a:extLst>
            </p:cNvPr>
            <p:cNvSpPr txBox="1"/>
            <p:nvPr/>
          </p:nvSpPr>
          <p:spPr>
            <a:xfrm>
              <a:off x="6163526" y="2004178"/>
              <a:ext cx="559500" cy="307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pic>
          <p:nvPicPr>
            <p:cNvPr id="70" name="Google Shape;121;p14">
              <a:extLst>
                <a:ext uri="{FF2B5EF4-FFF2-40B4-BE49-F238E27FC236}">
                  <a16:creationId xmlns:a16="http://schemas.microsoft.com/office/drawing/2014/main" id="{2306265E-6345-F704-2275-36B8FFF44EC2}"/>
                </a:ext>
              </a:extLst>
            </p:cNvPr>
            <p:cNvPicPr preferRelativeResize="0"/>
            <p:nvPr/>
          </p:nvPicPr>
          <p:blipFill rotWithShape="1">
            <a:blip r:embed="rId3">
              <a:alphaModFix/>
            </a:blip>
            <a:srcRect l="20160" r="20908"/>
            <a:stretch/>
          </p:blipFill>
          <p:spPr>
            <a:xfrm>
              <a:off x="430891" y="3495412"/>
              <a:ext cx="131063" cy="130942"/>
            </a:xfrm>
            <a:prstGeom prst="rect">
              <a:avLst/>
            </a:prstGeom>
            <a:noFill/>
            <a:ln>
              <a:noFill/>
            </a:ln>
          </p:spPr>
        </p:pic>
        <p:pic>
          <p:nvPicPr>
            <p:cNvPr id="71" name="Google Shape;122;p14">
              <a:extLst>
                <a:ext uri="{FF2B5EF4-FFF2-40B4-BE49-F238E27FC236}">
                  <a16:creationId xmlns:a16="http://schemas.microsoft.com/office/drawing/2014/main" id="{D49E7F8B-2265-6377-E7CB-63F741731228}"/>
                </a:ext>
              </a:extLst>
            </p:cNvPr>
            <p:cNvPicPr preferRelativeResize="0"/>
            <p:nvPr/>
          </p:nvPicPr>
          <p:blipFill>
            <a:blip r:embed="rId4">
              <a:alphaModFix/>
            </a:blip>
            <a:stretch>
              <a:fillRect/>
            </a:stretch>
          </p:blipFill>
          <p:spPr>
            <a:xfrm>
              <a:off x="416949" y="3709535"/>
              <a:ext cx="143338" cy="160740"/>
            </a:xfrm>
            <a:prstGeom prst="rect">
              <a:avLst/>
            </a:prstGeom>
            <a:noFill/>
            <a:ln>
              <a:noFill/>
            </a:ln>
          </p:spPr>
        </p:pic>
        <p:pic>
          <p:nvPicPr>
            <p:cNvPr id="72" name="Google Shape;123;p14">
              <a:extLst>
                <a:ext uri="{FF2B5EF4-FFF2-40B4-BE49-F238E27FC236}">
                  <a16:creationId xmlns:a16="http://schemas.microsoft.com/office/drawing/2014/main" id="{9D997D96-5703-51AD-F98E-F781E6BA00F1}"/>
                </a:ext>
              </a:extLst>
            </p:cNvPr>
            <p:cNvPicPr preferRelativeResize="0"/>
            <p:nvPr/>
          </p:nvPicPr>
          <p:blipFill rotWithShape="1">
            <a:blip r:embed="rId5">
              <a:alphaModFix/>
            </a:blip>
            <a:srcRect l="12514" r="14895"/>
            <a:stretch/>
          </p:blipFill>
          <p:spPr>
            <a:xfrm>
              <a:off x="422608" y="3907345"/>
              <a:ext cx="143329" cy="221418"/>
            </a:xfrm>
            <a:prstGeom prst="rect">
              <a:avLst/>
            </a:prstGeom>
            <a:noFill/>
            <a:ln>
              <a:noFill/>
            </a:ln>
          </p:spPr>
        </p:pic>
        <p:sp>
          <p:nvSpPr>
            <p:cNvPr id="73" name="Google Shape;124;p14">
              <a:extLst>
                <a:ext uri="{FF2B5EF4-FFF2-40B4-BE49-F238E27FC236}">
                  <a16:creationId xmlns:a16="http://schemas.microsoft.com/office/drawing/2014/main" id="{23E51B8A-B2A1-57DC-76A2-BD8E4EF73564}"/>
                </a:ext>
              </a:extLst>
            </p:cNvPr>
            <p:cNvSpPr txBox="1"/>
            <p:nvPr/>
          </p:nvSpPr>
          <p:spPr>
            <a:xfrm>
              <a:off x="595652" y="3416953"/>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74" name="Google Shape;125;p14">
              <a:extLst>
                <a:ext uri="{FF2B5EF4-FFF2-40B4-BE49-F238E27FC236}">
                  <a16:creationId xmlns:a16="http://schemas.microsoft.com/office/drawing/2014/main" id="{D45F600E-08F7-AEE8-991C-24782A9EEED1}"/>
                </a:ext>
              </a:extLst>
            </p:cNvPr>
            <p:cNvSpPr txBox="1"/>
            <p:nvPr/>
          </p:nvSpPr>
          <p:spPr>
            <a:xfrm>
              <a:off x="604582" y="3645987"/>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dirty="0">
                  <a:solidFill>
                    <a:srgbClr val="1D1D1C"/>
                  </a:solidFill>
                  <a:latin typeface="Nunito"/>
                  <a:ea typeface="Nunito"/>
                  <a:cs typeface="Nunito"/>
                  <a:sym typeface="Nunito"/>
                </a:rPr>
                <a:t>Azure Open AI</a:t>
              </a:r>
              <a:endParaRPr sz="935" dirty="0">
                <a:solidFill>
                  <a:srgbClr val="1D1D1C"/>
                </a:solidFill>
                <a:latin typeface="Nunito"/>
                <a:ea typeface="Nunito"/>
                <a:cs typeface="Nunito"/>
                <a:sym typeface="Nunito"/>
              </a:endParaRPr>
            </a:p>
          </p:txBody>
        </p:sp>
        <p:sp>
          <p:nvSpPr>
            <p:cNvPr id="75" name="Google Shape;126;p14">
              <a:extLst>
                <a:ext uri="{FF2B5EF4-FFF2-40B4-BE49-F238E27FC236}">
                  <a16:creationId xmlns:a16="http://schemas.microsoft.com/office/drawing/2014/main" id="{D28E5CB2-18D5-E445-DCB7-B153A5993386}"/>
                </a:ext>
              </a:extLst>
            </p:cNvPr>
            <p:cNvSpPr txBox="1"/>
            <p:nvPr/>
          </p:nvSpPr>
          <p:spPr>
            <a:xfrm>
              <a:off x="604583" y="3907361"/>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76" name="Google Shape;127;p14">
              <a:extLst>
                <a:ext uri="{FF2B5EF4-FFF2-40B4-BE49-F238E27FC236}">
                  <a16:creationId xmlns:a16="http://schemas.microsoft.com/office/drawing/2014/main" id="{EB2456D2-92C6-D822-2403-30360DD84C34}"/>
                </a:ext>
              </a:extLst>
            </p:cNvPr>
            <p:cNvSpPr txBox="1"/>
            <p:nvPr/>
          </p:nvSpPr>
          <p:spPr>
            <a:xfrm>
              <a:off x="356340" y="3190219"/>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77" name="Google Shape;128;p14">
              <a:extLst>
                <a:ext uri="{FF2B5EF4-FFF2-40B4-BE49-F238E27FC236}">
                  <a16:creationId xmlns:a16="http://schemas.microsoft.com/office/drawing/2014/main" id="{C5341C5C-8E29-22F1-E28F-5790B9A208DA}"/>
                </a:ext>
              </a:extLst>
            </p:cNvPr>
            <p:cNvSpPr/>
            <p:nvPr/>
          </p:nvSpPr>
          <p:spPr>
            <a:xfrm>
              <a:off x="325731" y="3240903"/>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grpSp>
      <p:sp>
        <p:nvSpPr>
          <p:cNvPr id="4" name="TextBox 3">
            <a:extLst>
              <a:ext uri="{FF2B5EF4-FFF2-40B4-BE49-F238E27FC236}">
                <a16:creationId xmlns:a16="http://schemas.microsoft.com/office/drawing/2014/main" id="{C6C8CB4D-AD28-795F-667D-B6D069F5CA16}"/>
              </a:ext>
            </a:extLst>
          </p:cNvPr>
          <p:cNvSpPr txBox="1"/>
          <p:nvPr/>
        </p:nvSpPr>
        <p:spPr>
          <a:xfrm>
            <a:off x="917587" y="4306293"/>
            <a:ext cx="2431160" cy="307777"/>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Video Indexing Flow </a:t>
            </a:r>
            <a:endParaRPr lang="en-US" sz="1200" b="1" dirty="0">
              <a:solidFill>
                <a:srgbClr val="C00000"/>
              </a:solidFill>
              <a:latin typeface="Montserrat" panose="00000500000000000000" pitchFamily="2" charset="0"/>
            </a:endParaRPr>
          </a:p>
        </p:txBody>
      </p:sp>
      <p:sp>
        <p:nvSpPr>
          <p:cNvPr id="7" name="Rectangle 6">
            <a:extLst>
              <a:ext uri="{FF2B5EF4-FFF2-40B4-BE49-F238E27FC236}">
                <a16:creationId xmlns:a16="http://schemas.microsoft.com/office/drawing/2014/main" id="{DE87A4ED-FF7B-4937-D268-798C2B3A5B57}"/>
              </a:ext>
            </a:extLst>
          </p:cNvPr>
          <p:cNvSpPr/>
          <p:nvPr/>
        </p:nvSpPr>
        <p:spPr>
          <a:xfrm>
            <a:off x="4266937" y="1207871"/>
            <a:ext cx="4812425" cy="3014010"/>
          </a:xfrm>
          <a:prstGeom prst="rect">
            <a:avLst/>
          </a:prstGeom>
          <a:solidFill>
            <a:srgbClr val="F5F2EE">
              <a:alpha val="65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2" name="Picture 1">
            <a:extLst>
              <a:ext uri="{FF2B5EF4-FFF2-40B4-BE49-F238E27FC236}">
                <a16:creationId xmlns:a16="http://schemas.microsoft.com/office/drawing/2014/main" id="{CB3AA309-7E7B-A73B-3EE6-2149B5F4E3FF}"/>
              </a:ext>
            </a:extLst>
          </p:cNvPr>
          <p:cNvPicPr>
            <a:picLocks noChangeAspect="1"/>
          </p:cNvPicPr>
          <p:nvPr/>
        </p:nvPicPr>
        <p:blipFill>
          <a:blip r:embed="rId6"/>
          <a:stretch>
            <a:fillRect/>
          </a:stretch>
        </p:blipFill>
        <p:spPr>
          <a:xfrm>
            <a:off x="1001935" y="2617473"/>
            <a:ext cx="250372" cy="250372"/>
          </a:xfrm>
          <a:prstGeom prst="rect">
            <a:avLst/>
          </a:prstGeom>
        </p:spPr>
      </p:pic>
      <p:sp>
        <p:nvSpPr>
          <p:cNvPr id="3" name="Rectangle 2">
            <a:extLst>
              <a:ext uri="{FF2B5EF4-FFF2-40B4-BE49-F238E27FC236}">
                <a16:creationId xmlns:a16="http://schemas.microsoft.com/office/drawing/2014/main" id="{5D24FC9B-6042-35A4-61E4-D396D4BD45A1}"/>
              </a:ext>
            </a:extLst>
          </p:cNvPr>
          <p:cNvSpPr/>
          <p:nvPr/>
        </p:nvSpPr>
        <p:spPr>
          <a:xfrm>
            <a:off x="899937" y="1312795"/>
            <a:ext cx="1016693" cy="508970"/>
          </a:xfrm>
          <a:prstGeom prst="rect">
            <a:avLst/>
          </a:prstGeom>
          <a:solidFill>
            <a:schemeClr val="tx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Montserrat" panose="00000500000000000000" pitchFamily="2" charset="0"/>
              </a:rPr>
              <a:t>Transcript Cleaning</a:t>
            </a:r>
          </a:p>
        </p:txBody>
      </p:sp>
      <p:cxnSp>
        <p:nvCxnSpPr>
          <p:cNvPr id="6" name="Straight Arrow Connector 5">
            <a:extLst>
              <a:ext uri="{FF2B5EF4-FFF2-40B4-BE49-F238E27FC236}">
                <a16:creationId xmlns:a16="http://schemas.microsoft.com/office/drawing/2014/main" id="{9B5B94E9-F954-524A-260A-A77DDEEFAC51}"/>
              </a:ext>
            </a:extLst>
          </p:cNvPr>
          <p:cNvCxnSpPr>
            <a:stCxn id="21" idx="0"/>
            <a:endCxn id="3" idx="2"/>
          </p:cNvCxnSpPr>
          <p:nvPr/>
        </p:nvCxnSpPr>
        <p:spPr>
          <a:xfrm flipH="1" flipV="1">
            <a:off x="1408284" y="1821765"/>
            <a:ext cx="387603" cy="518737"/>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9524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3.88889E-6 -3.33333E-6 L -3.88889E-6 0.00031 L 0.05174 -0.00216 " pathEditMode="relative" rAng="0" ptsTypes="AAA">
                                      <p:cBhvr>
                                        <p:cTn id="6" dur="1000" fill="hold"/>
                                        <p:tgtEl>
                                          <p:spTgt spid="2"/>
                                        </p:tgtEl>
                                        <p:attrNameLst>
                                          <p:attrName>ppt_x</p:attrName>
                                          <p:attrName>ppt_y</p:attrName>
                                        </p:attrNameLst>
                                      </p:cBhvr>
                                      <p:rCtr x="2587" y="-93"/>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E49EF-6F60-FF0C-7A84-DA9E016F476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D9EDB7C-23EE-E3DC-B2F1-559BF55B3BA1}"/>
              </a:ext>
            </a:extLst>
          </p:cNvPr>
          <p:cNvSpPr>
            <a:spLocks noGrp="1"/>
          </p:cNvSpPr>
          <p:nvPr>
            <p:ph type="title"/>
          </p:nvPr>
        </p:nvSpPr>
        <p:spPr>
          <a:xfrm>
            <a:off x="713224" y="445025"/>
            <a:ext cx="6682657" cy="572700"/>
          </a:xfrm>
        </p:spPr>
        <p:txBody>
          <a:bodyPr/>
          <a:lstStyle/>
          <a:p>
            <a:r>
              <a:rPr lang="en-US" dirty="0"/>
              <a:t>Baseline System (1st Generation ) </a:t>
            </a:r>
          </a:p>
        </p:txBody>
      </p:sp>
      <p:grpSp>
        <p:nvGrpSpPr>
          <p:cNvPr id="78" name="Group 77">
            <a:extLst>
              <a:ext uri="{FF2B5EF4-FFF2-40B4-BE49-F238E27FC236}">
                <a16:creationId xmlns:a16="http://schemas.microsoft.com/office/drawing/2014/main" id="{CC37ACA1-0296-C55F-CEA8-1E1E2C6535C9}"/>
              </a:ext>
            </a:extLst>
          </p:cNvPr>
          <p:cNvGrpSpPr/>
          <p:nvPr/>
        </p:nvGrpSpPr>
        <p:grpSpPr>
          <a:xfrm>
            <a:off x="146037" y="1371627"/>
            <a:ext cx="8851925" cy="2757375"/>
            <a:chOff x="195913" y="1438128"/>
            <a:chExt cx="8851925" cy="2757375"/>
          </a:xfrm>
        </p:grpSpPr>
        <p:sp>
          <p:nvSpPr>
            <p:cNvPr id="10" name="Google Shape;61;p14">
              <a:extLst>
                <a:ext uri="{FF2B5EF4-FFF2-40B4-BE49-F238E27FC236}">
                  <a16:creationId xmlns:a16="http://schemas.microsoft.com/office/drawing/2014/main" id="{1E24E335-BACE-2A17-4604-0FE619EF4552}"/>
                </a:ext>
              </a:extLst>
            </p:cNvPr>
            <p:cNvSpPr/>
            <p:nvPr/>
          </p:nvSpPr>
          <p:spPr>
            <a:xfrm>
              <a:off x="2276388" y="1802141"/>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C1</a:t>
              </a:r>
              <a:endParaRPr sz="800">
                <a:solidFill>
                  <a:srgbClr val="1D1D1C"/>
                </a:solidFill>
                <a:latin typeface="Nunito"/>
                <a:ea typeface="Nunito"/>
                <a:cs typeface="Nunito"/>
                <a:sym typeface="Nunito"/>
              </a:endParaRPr>
            </a:p>
          </p:txBody>
        </p:sp>
        <p:sp>
          <p:nvSpPr>
            <p:cNvPr id="11" name="Google Shape;62;p14">
              <a:extLst>
                <a:ext uri="{FF2B5EF4-FFF2-40B4-BE49-F238E27FC236}">
                  <a16:creationId xmlns:a16="http://schemas.microsoft.com/office/drawing/2014/main" id="{485DE66B-1335-C416-7AB4-BE8E6F1D3CED}"/>
                </a:ext>
              </a:extLst>
            </p:cNvPr>
            <p:cNvSpPr/>
            <p:nvPr/>
          </p:nvSpPr>
          <p:spPr>
            <a:xfrm>
              <a:off x="2276388" y="3028335"/>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C3</a:t>
              </a:r>
              <a:endParaRPr sz="800">
                <a:solidFill>
                  <a:srgbClr val="1D1D1C"/>
                </a:solidFill>
                <a:latin typeface="Nunito"/>
                <a:ea typeface="Nunito"/>
                <a:cs typeface="Nunito"/>
                <a:sym typeface="Nunito"/>
              </a:endParaRPr>
            </a:p>
          </p:txBody>
        </p:sp>
        <p:sp>
          <p:nvSpPr>
            <p:cNvPr id="12" name="Google Shape;63;p14">
              <a:extLst>
                <a:ext uri="{FF2B5EF4-FFF2-40B4-BE49-F238E27FC236}">
                  <a16:creationId xmlns:a16="http://schemas.microsoft.com/office/drawing/2014/main" id="{10256BF2-1988-6B28-BD74-7244D4CB9F57}"/>
                </a:ext>
              </a:extLst>
            </p:cNvPr>
            <p:cNvSpPr/>
            <p:nvPr/>
          </p:nvSpPr>
          <p:spPr>
            <a:xfrm>
              <a:off x="2276388" y="2415228"/>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900">
                  <a:solidFill>
                    <a:srgbClr val="1D1D1C"/>
                  </a:solidFill>
                  <a:latin typeface="Nunito"/>
                  <a:ea typeface="Nunito"/>
                  <a:cs typeface="Nunito"/>
                  <a:sym typeface="Nunito"/>
                </a:rPr>
                <a:t>C2</a:t>
              </a:r>
              <a:endParaRPr sz="900">
                <a:solidFill>
                  <a:srgbClr val="1D1D1C"/>
                </a:solidFill>
                <a:latin typeface="Nunito"/>
                <a:ea typeface="Nunito"/>
                <a:cs typeface="Nunito"/>
                <a:sym typeface="Nunito"/>
              </a:endParaRPr>
            </a:p>
          </p:txBody>
        </p:sp>
        <p:sp>
          <p:nvSpPr>
            <p:cNvPr id="13" name="Google Shape;64;p14">
              <a:extLst>
                <a:ext uri="{FF2B5EF4-FFF2-40B4-BE49-F238E27FC236}">
                  <a16:creationId xmlns:a16="http://schemas.microsoft.com/office/drawing/2014/main" id="{5DC68597-F65C-BC3F-D4BF-40D2CDAE8AF3}"/>
                </a:ext>
              </a:extLst>
            </p:cNvPr>
            <p:cNvSpPr/>
            <p:nvPr/>
          </p:nvSpPr>
          <p:spPr>
            <a:xfrm>
              <a:off x="3449317" y="17103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14" name="Google Shape;65;p14">
              <a:extLst>
                <a:ext uri="{FF2B5EF4-FFF2-40B4-BE49-F238E27FC236}">
                  <a16:creationId xmlns:a16="http://schemas.microsoft.com/office/drawing/2014/main" id="{3AACDE97-28AB-ED74-D8A0-AD9C5C246488}"/>
                </a:ext>
              </a:extLst>
            </p:cNvPr>
            <p:cNvSpPr/>
            <p:nvPr/>
          </p:nvSpPr>
          <p:spPr>
            <a:xfrm>
              <a:off x="3449317" y="201767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15" name="Google Shape;66;p14">
              <a:extLst>
                <a:ext uri="{FF2B5EF4-FFF2-40B4-BE49-F238E27FC236}">
                  <a16:creationId xmlns:a16="http://schemas.microsoft.com/office/drawing/2014/main" id="{3B695301-301D-BF40-0C19-A52BAAD5C7E0}"/>
                </a:ext>
              </a:extLst>
            </p:cNvPr>
            <p:cNvSpPr/>
            <p:nvPr/>
          </p:nvSpPr>
          <p:spPr>
            <a:xfrm>
              <a:off x="3449317" y="2299830"/>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16" name="Google Shape;67;p14">
              <a:extLst>
                <a:ext uri="{FF2B5EF4-FFF2-40B4-BE49-F238E27FC236}">
                  <a16:creationId xmlns:a16="http://schemas.microsoft.com/office/drawing/2014/main" id="{A282E913-74AD-F5C8-64D3-B919188DE592}"/>
                </a:ext>
              </a:extLst>
            </p:cNvPr>
            <p:cNvSpPr/>
            <p:nvPr/>
          </p:nvSpPr>
          <p:spPr>
            <a:xfrm>
              <a:off x="3449317" y="26071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7" name="Google Shape;68;p14">
              <a:extLst>
                <a:ext uri="{FF2B5EF4-FFF2-40B4-BE49-F238E27FC236}">
                  <a16:creationId xmlns:a16="http://schemas.microsoft.com/office/drawing/2014/main" id="{70EBC132-024E-A1ED-EED8-9E8EEDC138DA}"/>
                </a:ext>
              </a:extLst>
            </p:cNvPr>
            <p:cNvSpPr/>
            <p:nvPr/>
          </p:nvSpPr>
          <p:spPr>
            <a:xfrm>
              <a:off x="3449317" y="291445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8" name="Google Shape;69;p14">
              <a:extLst>
                <a:ext uri="{FF2B5EF4-FFF2-40B4-BE49-F238E27FC236}">
                  <a16:creationId xmlns:a16="http://schemas.microsoft.com/office/drawing/2014/main" id="{B53DD407-DC39-BB65-B976-97248887F0B0}"/>
                </a:ext>
              </a:extLst>
            </p:cNvPr>
            <p:cNvSpPr/>
            <p:nvPr/>
          </p:nvSpPr>
          <p:spPr>
            <a:xfrm>
              <a:off x="3449317" y="3221779"/>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9" name="Google Shape;70;p14">
              <a:extLst>
                <a:ext uri="{FF2B5EF4-FFF2-40B4-BE49-F238E27FC236}">
                  <a16:creationId xmlns:a16="http://schemas.microsoft.com/office/drawing/2014/main" id="{BC3339C9-AE89-C00A-B4A0-444333C2E30E}"/>
                </a:ext>
              </a:extLst>
            </p:cNvPr>
            <p:cNvPicPr preferRelativeResize="0"/>
            <p:nvPr/>
          </p:nvPicPr>
          <p:blipFill rotWithShape="1">
            <a:blip r:embed="rId3">
              <a:alphaModFix/>
            </a:blip>
            <a:srcRect l="20160" r="20908"/>
            <a:stretch/>
          </p:blipFill>
          <p:spPr>
            <a:xfrm>
              <a:off x="1072813" y="2441691"/>
              <a:ext cx="342314" cy="304975"/>
            </a:xfrm>
            <a:prstGeom prst="rect">
              <a:avLst/>
            </a:prstGeom>
            <a:noFill/>
            <a:ln>
              <a:noFill/>
            </a:ln>
          </p:spPr>
        </p:pic>
        <p:sp>
          <p:nvSpPr>
            <p:cNvPr id="20" name="Google Shape;71;p14">
              <a:extLst>
                <a:ext uri="{FF2B5EF4-FFF2-40B4-BE49-F238E27FC236}">
                  <a16:creationId xmlns:a16="http://schemas.microsoft.com/office/drawing/2014/main" id="{4C44663D-D369-F7B9-81F6-AF2C93DEEBA5}"/>
                </a:ext>
              </a:extLst>
            </p:cNvPr>
            <p:cNvSpPr/>
            <p:nvPr/>
          </p:nvSpPr>
          <p:spPr>
            <a:xfrm>
              <a:off x="195913" y="2415216"/>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21" name="Google Shape;72;p14">
              <a:extLst>
                <a:ext uri="{FF2B5EF4-FFF2-40B4-BE49-F238E27FC236}">
                  <a16:creationId xmlns:a16="http://schemas.microsoft.com/office/drawing/2014/main" id="{5CA8AC5F-7EB8-60CE-B029-422D915357C9}"/>
                </a:ext>
              </a:extLst>
            </p:cNvPr>
            <p:cNvPicPr preferRelativeResize="0"/>
            <p:nvPr/>
          </p:nvPicPr>
          <p:blipFill>
            <a:blip r:embed="rId4">
              <a:alphaModFix/>
            </a:blip>
            <a:stretch>
              <a:fillRect/>
            </a:stretch>
          </p:blipFill>
          <p:spPr>
            <a:xfrm>
              <a:off x="1658576" y="2407003"/>
              <a:ext cx="374374" cy="374374"/>
            </a:xfrm>
            <a:prstGeom prst="rect">
              <a:avLst/>
            </a:prstGeom>
            <a:noFill/>
            <a:ln>
              <a:noFill/>
            </a:ln>
          </p:spPr>
        </p:pic>
        <p:cxnSp>
          <p:nvCxnSpPr>
            <p:cNvPr id="22" name="Google Shape;73;p14">
              <a:extLst>
                <a:ext uri="{FF2B5EF4-FFF2-40B4-BE49-F238E27FC236}">
                  <a16:creationId xmlns:a16="http://schemas.microsoft.com/office/drawing/2014/main" id="{D2C0E002-CE1E-ECEE-8CCA-8D6FEE17B64F}"/>
                </a:ext>
              </a:extLst>
            </p:cNvPr>
            <p:cNvCxnSpPr>
              <a:cxnSpLocks/>
              <a:stCxn id="20" idx="3"/>
              <a:endCxn id="19" idx="1"/>
            </p:cNvCxnSpPr>
            <p:nvPr/>
          </p:nvCxnSpPr>
          <p:spPr>
            <a:xfrm>
              <a:off x="826813" y="2594166"/>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23" name="Google Shape;74;p14">
              <a:extLst>
                <a:ext uri="{FF2B5EF4-FFF2-40B4-BE49-F238E27FC236}">
                  <a16:creationId xmlns:a16="http://schemas.microsoft.com/office/drawing/2014/main" id="{15C1AB47-1373-2541-F43F-06CBC1BA3F39}"/>
                </a:ext>
              </a:extLst>
            </p:cNvPr>
            <p:cNvCxnSpPr>
              <a:cxnSpLocks/>
              <a:stCxn id="19" idx="3"/>
              <a:endCxn id="21" idx="1"/>
            </p:cNvCxnSpPr>
            <p:nvPr/>
          </p:nvCxnSpPr>
          <p:spPr>
            <a:xfrm>
              <a:off x="1415127" y="2594178"/>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24" name="Google Shape;75;p14">
              <a:extLst>
                <a:ext uri="{FF2B5EF4-FFF2-40B4-BE49-F238E27FC236}">
                  <a16:creationId xmlns:a16="http://schemas.microsoft.com/office/drawing/2014/main" id="{28DAFA30-FBF5-4DD2-8A27-9884DB10345F}"/>
                </a:ext>
              </a:extLst>
            </p:cNvPr>
            <p:cNvCxnSpPr>
              <a:cxnSpLocks/>
              <a:stCxn id="21" idx="3"/>
              <a:endCxn id="10" idx="1"/>
            </p:cNvCxnSpPr>
            <p:nvPr/>
          </p:nvCxnSpPr>
          <p:spPr>
            <a:xfrm rot="10800000" flipH="1">
              <a:off x="2032950" y="19809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5" name="Google Shape;76;p14">
              <a:extLst>
                <a:ext uri="{FF2B5EF4-FFF2-40B4-BE49-F238E27FC236}">
                  <a16:creationId xmlns:a16="http://schemas.microsoft.com/office/drawing/2014/main" id="{D57455C5-EFCD-30A2-3A52-1AF86A44F102}"/>
                </a:ext>
              </a:extLst>
            </p:cNvPr>
            <p:cNvCxnSpPr>
              <a:cxnSpLocks/>
              <a:stCxn id="21" idx="3"/>
              <a:endCxn id="11" idx="1"/>
            </p:cNvCxnSpPr>
            <p:nvPr/>
          </p:nvCxnSpPr>
          <p:spPr>
            <a:xfrm>
              <a:off x="2032950" y="25941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6" name="Google Shape;77;p14">
              <a:extLst>
                <a:ext uri="{FF2B5EF4-FFF2-40B4-BE49-F238E27FC236}">
                  <a16:creationId xmlns:a16="http://schemas.microsoft.com/office/drawing/2014/main" id="{A297E310-7C6E-72A2-6E3B-7EB6F9F20947}"/>
                </a:ext>
              </a:extLst>
            </p:cNvPr>
            <p:cNvCxnSpPr>
              <a:cxnSpLocks/>
              <a:stCxn id="21" idx="3"/>
              <a:endCxn id="12" idx="1"/>
            </p:cNvCxnSpPr>
            <p:nvPr/>
          </p:nvCxnSpPr>
          <p:spPr>
            <a:xfrm>
              <a:off x="2032950" y="2594190"/>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7" name="Google Shape;78;p14">
              <a:extLst>
                <a:ext uri="{FF2B5EF4-FFF2-40B4-BE49-F238E27FC236}">
                  <a16:creationId xmlns:a16="http://schemas.microsoft.com/office/drawing/2014/main" id="{1E26198D-6CC8-6DF9-3E85-33B8B0B33B39}"/>
                </a:ext>
              </a:extLst>
            </p:cNvPr>
            <p:cNvPicPr preferRelativeResize="0"/>
            <p:nvPr/>
          </p:nvPicPr>
          <p:blipFill rotWithShape="1">
            <a:blip r:embed="rId5">
              <a:alphaModFix/>
            </a:blip>
            <a:srcRect l="12514" r="14895"/>
            <a:stretch/>
          </p:blipFill>
          <p:spPr>
            <a:xfrm>
              <a:off x="4762788" y="2247678"/>
              <a:ext cx="374350" cy="515700"/>
            </a:xfrm>
            <a:prstGeom prst="rect">
              <a:avLst/>
            </a:prstGeom>
            <a:noFill/>
            <a:ln>
              <a:noFill/>
            </a:ln>
          </p:spPr>
        </p:pic>
        <p:cxnSp>
          <p:nvCxnSpPr>
            <p:cNvPr id="28" name="Google Shape;79;p14">
              <a:extLst>
                <a:ext uri="{FF2B5EF4-FFF2-40B4-BE49-F238E27FC236}">
                  <a16:creationId xmlns:a16="http://schemas.microsoft.com/office/drawing/2014/main" id="{B2AFF7B8-27DB-256D-914B-350E6FBC5FE7}"/>
                </a:ext>
              </a:extLst>
            </p:cNvPr>
            <p:cNvCxnSpPr>
              <a:cxnSpLocks/>
              <a:stCxn id="10" idx="3"/>
              <a:endCxn id="13" idx="1"/>
            </p:cNvCxnSpPr>
            <p:nvPr/>
          </p:nvCxnSpPr>
          <p:spPr>
            <a:xfrm rot="10800000" flipH="1">
              <a:off x="2907288" y="18274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9" name="Google Shape;80;p14">
              <a:extLst>
                <a:ext uri="{FF2B5EF4-FFF2-40B4-BE49-F238E27FC236}">
                  <a16:creationId xmlns:a16="http://schemas.microsoft.com/office/drawing/2014/main" id="{C625203E-823D-8A48-9247-41EC07F975F2}"/>
                </a:ext>
              </a:extLst>
            </p:cNvPr>
            <p:cNvCxnSpPr>
              <a:cxnSpLocks/>
              <a:stCxn id="10" idx="3"/>
              <a:endCxn id="14" idx="1"/>
            </p:cNvCxnSpPr>
            <p:nvPr/>
          </p:nvCxnSpPr>
          <p:spPr>
            <a:xfrm>
              <a:off x="2907288" y="19810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0" name="Google Shape;81;p14">
              <a:extLst>
                <a:ext uri="{FF2B5EF4-FFF2-40B4-BE49-F238E27FC236}">
                  <a16:creationId xmlns:a16="http://schemas.microsoft.com/office/drawing/2014/main" id="{8BEA7F0B-E7FA-0FD3-23A5-D0508553CCA9}"/>
                </a:ext>
              </a:extLst>
            </p:cNvPr>
            <p:cNvCxnSpPr>
              <a:cxnSpLocks/>
              <a:stCxn id="12" idx="3"/>
              <a:endCxn id="15" idx="1"/>
            </p:cNvCxnSpPr>
            <p:nvPr/>
          </p:nvCxnSpPr>
          <p:spPr>
            <a:xfrm rot="10800000" flipH="1">
              <a:off x="2907288" y="2416878"/>
              <a:ext cx="5421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1" name="Google Shape;82;p14">
              <a:extLst>
                <a:ext uri="{FF2B5EF4-FFF2-40B4-BE49-F238E27FC236}">
                  <a16:creationId xmlns:a16="http://schemas.microsoft.com/office/drawing/2014/main" id="{6A32741B-AEDD-426F-8174-912EBBEECE78}"/>
                </a:ext>
              </a:extLst>
            </p:cNvPr>
            <p:cNvCxnSpPr>
              <a:cxnSpLocks/>
              <a:stCxn id="12" idx="3"/>
              <a:endCxn id="16" idx="1"/>
            </p:cNvCxnSpPr>
            <p:nvPr/>
          </p:nvCxnSpPr>
          <p:spPr>
            <a:xfrm>
              <a:off x="2907288" y="2594178"/>
              <a:ext cx="5421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2" name="Google Shape;83;p14">
              <a:extLst>
                <a:ext uri="{FF2B5EF4-FFF2-40B4-BE49-F238E27FC236}">
                  <a16:creationId xmlns:a16="http://schemas.microsoft.com/office/drawing/2014/main" id="{DCC44100-3506-724A-FEFB-2DE20428D7E8}"/>
                </a:ext>
              </a:extLst>
            </p:cNvPr>
            <p:cNvCxnSpPr>
              <a:cxnSpLocks/>
              <a:stCxn id="11" idx="3"/>
              <a:endCxn id="17" idx="1"/>
            </p:cNvCxnSpPr>
            <p:nvPr/>
          </p:nvCxnSpPr>
          <p:spPr>
            <a:xfrm rot="10800000" flipH="1">
              <a:off x="2907288" y="3031485"/>
              <a:ext cx="5421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3" name="Google Shape;84;p14">
              <a:extLst>
                <a:ext uri="{FF2B5EF4-FFF2-40B4-BE49-F238E27FC236}">
                  <a16:creationId xmlns:a16="http://schemas.microsoft.com/office/drawing/2014/main" id="{66F2B41A-448A-4D81-2498-B215CE38C921}"/>
                </a:ext>
              </a:extLst>
            </p:cNvPr>
            <p:cNvCxnSpPr>
              <a:cxnSpLocks/>
              <a:stCxn id="11" idx="3"/>
              <a:endCxn id="18" idx="1"/>
            </p:cNvCxnSpPr>
            <p:nvPr/>
          </p:nvCxnSpPr>
          <p:spPr>
            <a:xfrm>
              <a:off x="2907288" y="3207285"/>
              <a:ext cx="5421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4" name="Google Shape;85;p14">
              <a:extLst>
                <a:ext uri="{FF2B5EF4-FFF2-40B4-BE49-F238E27FC236}">
                  <a16:creationId xmlns:a16="http://schemas.microsoft.com/office/drawing/2014/main" id="{D547D7B3-9EEE-95F5-BAC1-4DCB8A8CDCA8}"/>
                </a:ext>
              </a:extLst>
            </p:cNvPr>
            <p:cNvCxnSpPr>
              <a:cxnSpLocks/>
              <a:stCxn id="13" idx="3"/>
            </p:cNvCxnSpPr>
            <p:nvPr/>
          </p:nvCxnSpPr>
          <p:spPr>
            <a:xfrm>
              <a:off x="3965017" y="18275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5" name="Google Shape;86;p14">
              <a:extLst>
                <a:ext uri="{FF2B5EF4-FFF2-40B4-BE49-F238E27FC236}">
                  <a16:creationId xmlns:a16="http://schemas.microsoft.com/office/drawing/2014/main" id="{C412DA40-0D48-1685-7217-4C9E83362CCE}"/>
                </a:ext>
              </a:extLst>
            </p:cNvPr>
            <p:cNvCxnSpPr>
              <a:cxnSpLocks/>
              <a:stCxn id="14" idx="3"/>
            </p:cNvCxnSpPr>
            <p:nvPr/>
          </p:nvCxnSpPr>
          <p:spPr>
            <a:xfrm>
              <a:off x="3965017" y="213482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6" name="Google Shape;87;p14">
              <a:extLst>
                <a:ext uri="{FF2B5EF4-FFF2-40B4-BE49-F238E27FC236}">
                  <a16:creationId xmlns:a16="http://schemas.microsoft.com/office/drawing/2014/main" id="{8A571A33-9F0B-52A5-0413-6070A109AC7C}"/>
                </a:ext>
              </a:extLst>
            </p:cNvPr>
            <p:cNvCxnSpPr>
              <a:cxnSpLocks/>
              <a:stCxn id="15" idx="3"/>
            </p:cNvCxnSpPr>
            <p:nvPr/>
          </p:nvCxnSpPr>
          <p:spPr>
            <a:xfrm>
              <a:off x="3965017" y="2416980"/>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7" name="Google Shape;88;p14">
              <a:extLst>
                <a:ext uri="{FF2B5EF4-FFF2-40B4-BE49-F238E27FC236}">
                  <a16:creationId xmlns:a16="http://schemas.microsoft.com/office/drawing/2014/main" id="{C8F0E6B9-6A0B-34C9-19A4-807469A938B1}"/>
                </a:ext>
              </a:extLst>
            </p:cNvPr>
            <p:cNvCxnSpPr>
              <a:cxnSpLocks/>
              <a:stCxn id="16" idx="3"/>
            </p:cNvCxnSpPr>
            <p:nvPr/>
          </p:nvCxnSpPr>
          <p:spPr>
            <a:xfrm>
              <a:off x="3965017" y="27243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8" name="Google Shape;89;p14">
              <a:extLst>
                <a:ext uri="{FF2B5EF4-FFF2-40B4-BE49-F238E27FC236}">
                  <a16:creationId xmlns:a16="http://schemas.microsoft.com/office/drawing/2014/main" id="{5944242A-BF08-09FB-A363-0A3BCB431049}"/>
                </a:ext>
              </a:extLst>
            </p:cNvPr>
            <p:cNvCxnSpPr>
              <a:cxnSpLocks/>
              <a:stCxn id="17" idx="3"/>
            </p:cNvCxnSpPr>
            <p:nvPr/>
          </p:nvCxnSpPr>
          <p:spPr>
            <a:xfrm>
              <a:off x="3965017" y="303160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9" name="Google Shape;90;p14">
              <a:extLst>
                <a:ext uri="{FF2B5EF4-FFF2-40B4-BE49-F238E27FC236}">
                  <a16:creationId xmlns:a16="http://schemas.microsoft.com/office/drawing/2014/main" id="{7121FD08-0FCC-FF46-DE76-0A118C2F5CE8}"/>
                </a:ext>
              </a:extLst>
            </p:cNvPr>
            <p:cNvCxnSpPr>
              <a:cxnSpLocks/>
              <a:stCxn id="18" idx="3"/>
            </p:cNvCxnSpPr>
            <p:nvPr/>
          </p:nvCxnSpPr>
          <p:spPr>
            <a:xfrm>
              <a:off x="3965017" y="3338929"/>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40" name="Google Shape;91;p14">
              <a:extLst>
                <a:ext uri="{FF2B5EF4-FFF2-40B4-BE49-F238E27FC236}">
                  <a16:creationId xmlns:a16="http://schemas.microsoft.com/office/drawing/2014/main" id="{3FA43115-AC42-3529-4C8B-A1CFA2CB1DEE}"/>
                </a:ext>
              </a:extLst>
            </p:cNvPr>
            <p:cNvCxnSpPr/>
            <p:nvPr/>
          </p:nvCxnSpPr>
          <p:spPr>
            <a:xfrm flipH="1">
              <a:off x="4255113" y="1438128"/>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41" name="Google Shape;92;p14">
              <a:extLst>
                <a:ext uri="{FF2B5EF4-FFF2-40B4-BE49-F238E27FC236}">
                  <a16:creationId xmlns:a16="http://schemas.microsoft.com/office/drawing/2014/main" id="{87D34F21-E723-E814-212A-E856879F9A2E}"/>
                </a:ext>
              </a:extLst>
            </p:cNvPr>
            <p:cNvCxnSpPr>
              <a:cxnSpLocks/>
              <a:endCxn id="27" idx="1"/>
            </p:cNvCxnSpPr>
            <p:nvPr/>
          </p:nvCxnSpPr>
          <p:spPr>
            <a:xfrm rot="10800000" flipH="1">
              <a:off x="4259388" y="2505528"/>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42" name="Google Shape;93;p14">
              <a:extLst>
                <a:ext uri="{FF2B5EF4-FFF2-40B4-BE49-F238E27FC236}">
                  <a16:creationId xmlns:a16="http://schemas.microsoft.com/office/drawing/2014/main" id="{1A65F8FC-8636-FF9E-81EC-550C62A1330D}"/>
                </a:ext>
              </a:extLst>
            </p:cNvPr>
            <p:cNvSpPr/>
            <p:nvPr/>
          </p:nvSpPr>
          <p:spPr>
            <a:xfrm>
              <a:off x="5625063" y="215182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43" name="Google Shape;94;p14">
              <a:extLst>
                <a:ext uri="{FF2B5EF4-FFF2-40B4-BE49-F238E27FC236}">
                  <a16:creationId xmlns:a16="http://schemas.microsoft.com/office/drawing/2014/main" id="{93F843A6-A6F6-105A-641A-473A8B39CAA7}"/>
                </a:ext>
              </a:extLst>
            </p:cNvPr>
            <p:cNvSpPr/>
            <p:nvPr/>
          </p:nvSpPr>
          <p:spPr>
            <a:xfrm>
              <a:off x="5628576" y="256911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44" name="Google Shape;95;p14">
              <a:extLst>
                <a:ext uri="{FF2B5EF4-FFF2-40B4-BE49-F238E27FC236}">
                  <a16:creationId xmlns:a16="http://schemas.microsoft.com/office/drawing/2014/main" id="{29DFCCBA-97A2-C249-447D-A220E623B2A3}"/>
                </a:ext>
              </a:extLst>
            </p:cNvPr>
            <p:cNvSpPr/>
            <p:nvPr/>
          </p:nvSpPr>
          <p:spPr>
            <a:xfrm>
              <a:off x="6493341" y="23697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45" name="Google Shape;96;p14">
              <a:extLst>
                <a:ext uri="{FF2B5EF4-FFF2-40B4-BE49-F238E27FC236}">
                  <a16:creationId xmlns:a16="http://schemas.microsoft.com/office/drawing/2014/main" id="{099D86BF-33E7-EFB1-B519-511DA9A55565}"/>
                </a:ext>
              </a:extLst>
            </p:cNvPr>
            <p:cNvSpPr/>
            <p:nvPr/>
          </p:nvSpPr>
          <p:spPr>
            <a:xfrm>
              <a:off x="7319444" y="184534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46" name="Google Shape;97;p14">
              <a:extLst>
                <a:ext uri="{FF2B5EF4-FFF2-40B4-BE49-F238E27FC236}">
                  <a16:creationId xmlns:a16="http://schemas.microsoft.com/office/drawing/2014/main" id="{FFB8E6FB-F02D-CAD5-1EBE-CC19E778AC73}"/>
                </a:ext>
              </a:extLst>
            </p:cNvPr>
            <p:cNvSpPr/>
            <p:nvPr/>
          </p:nvSpPr>
          <p:spPr>
            <a:xfrm>
              <a:off x="7319419" y="23730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7" name="Google Shape;98;p14">
              <a:extLst>
                <a:ext uri="{FF2B5EF4-FFF2-40B4-BE49-F238E27FC236}">
                  <a16:creationId xmlns:a16="http://schemas.microsoft.com/office/drawing/2014/main" id="{545EA36E-9801-52DB-5EAF-CC41D42B779D}"/>
                </a:ext>
              </a:extLst>
            </p:cNvPr>
            <p:cNvSpPr/>
            <p:nvPr/>
          </p:nvSpPr>
          <p:spPr>
            <a:xfrm>
              <a:off x="8360238" y="2373078"/>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8" name="Google Shape;99;p14">
              <a:extLst>
                <a:ext uri="{FF2B5EF4-FFF2-40B4-BE49-F238E27FC236}">
                  <a16:creationId xmlns:a16="http://schemas.microsoft.com/office/drawing/2014/main" id="{8E1217F5-E96F-3E0C-1A59-3EF21E03DE32}"/>
                </a:ext>
              </a:extLst>
            </p:cNvPr>
            <p:cNvSpPr/>
            <p:nvPr/>
          </p:nvSpPr>
          <p:spPr>
            <a:xfrm>
              <a:off x="7319444" y="290079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9" name="Google Shape;100;p14">
              <a:extLst>
                <a:ext uri="{FF2B5EF4-FFF2-40B4-BE49-F238E27FC236}">
                  <a16:creationId xmlns:a16="http://schemas.microsoft.com/office/drawing/2014/main" id="{918809C0-5B05-B98C-196B-CBCD32DD4A28}"/>
                </a:ext>
              </a:extLst>
            </p:cNvPr>
            <p:cNvSpPr/>
            <p:nvPr/>
          </p:nvSpPr>
          <p:spPr>
            <a:xfrm>
              <a:off x="43450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50" name="Google Shape;101;p14">
              <a:extLst>
                <a:ext uri="{FF2B5EF4-FFF2-40B4-BE49-F238E27FC236}">
                  <a16:creationId xmlns:a16="http://schemas.microsoft.com/office/drawing/2014/main" id="{5C1D7D35-503F-85CF-7CAC-2ACFC2BC439B}"/>
                </a:ext>
              </a:extLst>
            </p:cNvPr>
            <p:cNvSpPr/>
            <p:nvPr/>
          </p:nvSpPr>
          <p:spPr>
            <a:xfrm>
              <a:off x="50075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51" name="Google Shape;102;p14">
              <a:extLst>
                <a:ext uri="{FF2B5EF4-FFF2-40B4-BE49-F238E27FC236}">
                  <a16:creationId xmlns:a16="http://schemas.microsoft.com/office/drawing/2014/main" id="{A3C59117-CA0D-BDE9-4EEC-ECA3C5089A53}"/>
                </a:ext>
              </a:extLst>
            </p:cNvPr>
            <p:cNvCxnSpPr>
              <a:cxnSpLocks/>
              <a:stCxn id="49" idx="0"/>
            </p:cNvCxnSpPr>
            <p:nvPr/>
          </p:nvCxnSpPr>
          <p:spPr>
            <a:xfrm rot="10800000">
              <a:off x="46248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2" name="Google Shape;103;p14">
              <a:extLst>
                <a:ext uri="{FF2B5EF4-FFF2-40B4-BE49-F238E27FC236}">
                  <a16:creationId xmlns:a16="http://schemas.microsoft.com/office/drawing/2014/main" id="{06BB03D9-84CE-C08C-E2AB-19DE5C211BFC}"/>
                </a:ext>
              </a:extLst>
            </p:cNvPr>
            <p:cNvCxnSpPr>
              <a:cxnSpLocks/>
              <a:stCxn id="50" idx="0"/>
            </p:cNvCxnSpPr>
            <p:nvPr/>
          </p:nvCxnSpPr>
          <p:spPr>
            <a:xfrm rot="10800000">
              <a:off x="52873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3" name="Google Shape;104;p14">
              <a:extLst>
                <a:ext uri="{FF2B5EF4-FFF2-40B4-BE49-F238E27FC236}">
                  <a16:creationId xmlns:a16="http://schemas.microsoft.com/office/drawing/2014/main" id="{A88F7D77-4AEE-1C98-F225-3C75A533FB8F}"/>
                </a:ext>
              </a:extLst>
            </p:cNvPr>
            <p:cNvCxnSpPr/>
            <p:nvPr/>
          </p:nvCxnSpPr>
          <p:spPr>
            <a:xfrm>
              <a:off x="4389213" y="3265428"/>
              <a:ext cx="1203600" cy="8700"/>
            </a:xfrm>
            <a:prstGeom prst="straightConnector1">
              <a:avLst/>
            </a:prstGeom>
            <a:noFill/>
            <a:ln w="9525" cap="flat" cmpd="sng">
              <a:solidFill>
                <a:srgbClr val="4A4A48"/>
              </a:solidFill>
              <a:prstDash val="solid"/>
              <a:round/>
              <a:headEnd type="none" w="med" len="med"/>
              <a:tailEnd type="none" w="med" len="med"/>
            </a:ln>
          </p:spPr>
        </p:cxnSp>
        <p:cxnSp>
          <p:nvCxnSpPr>
            <p:cNvPr id="54" name="Google Shape;105;p14">
              <a:extLst>
                <a:ext uri="{FF2B5EF4-FFF2-40B4-BE49-F238E27FC236}">
                  <a16:creationId xmlns:a16="http://schemas.microsoft.com/office/drawing/2014/main" id="{0041A27D-CE45-8621-C000-3633EC0020C1}"/>
                </a:ext>
              </a:extLst>
            </p:cNvPr>
            <p:cNvCxnSpPr>
              <a:cxnSpLocks/>
              <a:endCxn id="27" idx="2"/>
            </p:cNvCxnSpPr>
            <p:nvPr/>
          </p:nvCxnSpPr>
          <p:spPr>
            <a:xfrm rot="10800000">
              <a:off x="4949963" y="2763378"/>
              <a:ext cx="4500" cy="519300"/>
            </a:xfrm>
            <a:prstGeom prst="straightConnector1">
              <a:avLst/>
            </a:prstGeom>
            <a:noFill/>
            <a:ln w="9525" cap="flat" cmpd="sng">
              <a:solidFill>
                <a:srgbClr val="4A4A48"/>
              </a:solidFill>
              <a:prstDash val="solid"/>
              <a:round/>
              <a:headEnd type="none" w="med" len="med"/>
              <a:tailEnd type="stealth" w="med" len="med"/>
            </a:ln>
          </p:spPr>
        </p:cxnSp>
        <p:cxnSp>
          <p:nvCxnSpPr>
            <p:cNvPr id="55" name="Google Shape;106;p14">
              <a:extLst>
                <a:ext uri="{FF2B5EF4-FFF2-40B4-BE49-F238E27FC236}">
                  <a16:creationId xmlns:a16="http://schemas.microsoft.com/office/drawing/2014/main" id="{AFFA6EC6-AA46-1205-59CF-92A91BC8D865}"/>
                </a:ext>
              </a:extLst>
            </p:cNvPr>
            <p:cNvCxnSpPr>
              <a:cxnSpLocks/>
              <a:stCxn id="27" idx="3"/>
              <a:endCxn id="42" idx="1"/>
            </p:cNvCxnSpPr>
            <p:nvPr/>
          </p:nvCxnSpPr>
          <p:spPr>
            <a:xfrm rot="10800000" flipH="1">
              <a:off x="5137138" y="2287428"/>
              <a:ext cx="487800" cy="2181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6" name="Google Shape;107;p14">
              <a:extLst>
                <a:ext uri="{FF2B5EF4-FFF2-40B4-BE49-F238E27FC236}">
                  <a16:creationId xmlns:a16="http://schemas.microsoft.com/office/drawing/2014/main" id="{4AB40684-96D4-8B9A-A327-D8D647149FC5}"/>
                </a:ext>
              </a:extLst>
            </p:cNvPr>
            <p:cNvCxnSpPr>
              <a:cxnSpLocks/>
              <a:stCxn id="27" idx="3"/>
              <a:endCxn id="43" idx="1"/>
            </p:cNvCxnSpPr>
            <p:nvPr/>
          </p:nvCxnSpPr>
          <p:spPr>
            <a:xfrm>
              <a:off x="5137138" y="2505528"/>
              <a:ext cx="491400" cy="1992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57" name="Google Shape;108;p14">
              <a:extLst>
                <a:ext uri="{FF2B5EF4-FFF2-40B4-BE49-F238E27FC236}">
                  <a16:creationId xmlns:a16="http://schemas.microsoft.com/office/drawing/2014/main" id="{00A495F8-634B-839C-8CFD-A9A3BB648B51}"/>
                </a:ext>
              </a:extLst>
            </p:cNvPr>
            <p:cNvCxnSpPr>
              <a:cxnSpLocks/>
              <a:stCxn id="42" idx="3"/>
              <a:endCxn id="44" idx="1"/>
            </p:cNvCxnSpPr>
            <p:nvPr/>
          </p:nvCxnSpPr>
          <p:spPr>
            <a:xfrm>
              <a:off x="6184563" y="2287578"/>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8" name="Google Shape;109;p14">
              <a:extLst>
                <a:ext uri="{FF2B5EF4-FFF2-40B4-BE49-F238E27FC236}">
                  <a16:creationId xmlns:a16="http://schemas.microsoft.com/office/drawing/2014/main" id="{13EE4E43-37D9-0F4F-D183-9337ED11A736}"/>
                </a:ext>
              </a:extLst>
            </p:cNvPr>
            <p:cNvCxnSpPr>
              <a:cxnSpLocks/>
              <a:stCxn id="43" idx="3"/>
              <a:endCxn id="44" idx="1"/>
            </p:cNvCxnSpPr>
            <p:nvPr/>
          </p:nvCxnSpPr>
          <p:spPr>
            <a:xfrm rot="10800000" flipH="1">
              <a:off x="6188076" y="2505664"/>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9" name="Google Shape;110;p14">
              <a:extLst>
                <a:ext uri="{FF2B5EF4-FFF2-40B4-BE49-F238E27FC236}">
                  <a16:creationId xmlns:a16="http://schemas.microsoft.com/office/drawing/2014/main" id="{2D48CF7C-A783-D41D-0F75-041903E668A9}"/>
                </a:ext>
              </a:extLst>
            </p:cNvPr>
            <p:cNvCxnSpPr>
              <a:cxnSpLocks/>
              <a:stCxn id="44" idx="3"/>
              <a:endCxn id="46" idx="1"/>
            </p:cNvCxnSpPr>
            <p:nvPr/>
          </p:nvCxnSpPr>
          <p:spPr>
            <a:xfrm>
              <a:off x="7052841" y="2505522"/>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60" name="Google Shape;111;p14">
              <a:extLst>
                <a:ext uri="{FF2B5EF4-FFF2-40B4-BE49-F238E27FC236}">
                  <a16:creationId xmlns:a16="http://schemas.microsoft.com/office/drawing/2014/main" id="{1DBD9A16-D362-C452-0DC8-74E179D5CB24}"/>
                </a:ext>
              </a:extLst>
            </p:cNvPr>
            <p:cNvCxnSpPr>
              <a:cxnSpLocks/>
              <a:stCxn id="45" idx="2"/>
              <a:endCxn id="46" idx="0"/>
            </p:cNvCxnSpPr>
            <p:nvPr/>
          </p:nvCxnSpPr>
          <p:spPr>
            <a:xfrm>
              <a:off x="7599194" y="211684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1" name="Google Shape;112;p14">
              <a:extLst>
                <a:ext uri="{FF2B5EF4-FFF2-40B4-BE49-F238E27FC236}">
                  <a16:creationId xmlns:a16="http://schemas.microsoft.com/office/drawing/2014/main" id="{DF5604B0-A24D-88B0-5BC8-91331BB9B0D2}"/>
                </a:ext>
              </a:extLst>
            </p:cNvPr>
            <p:cNvCxnSpPr>
              <a:cxnSpLocks/>
              <a:stCxn id="48" idx="0"/>
              <a:endCxn id="46" idx="2"/>
            </p:cNvCxnSpPr>
            <p:nvPr/>
          </p:nvCxnSpPr>
          <p:spPr>
            <a:xfrm rot="10800000">
              <a:off x="7599194" y="264459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2" name="Google Shape;113;p14">
              <a:extLst>
                <a:ext uri="{FF2B5EF4-FFF2-40B4-BE49-F238E27FC236}">
                  <a16:creationId xmlns:a16="http://schemas.microsoft.com/office/drawing/2014/main" id="{25E223E5-ED9C-371B-2AA9-22930EAF1CCB}"/>
                </a:ext>
              </a:extLst>
            </p:cNvPr>
            <p:cNvCxnSpPr>
              <a:cxnSpLocks/>
              <a:stCxn id="46" idx="3"/>
              <a:endCxn id="47" idx="1"/>
            </p:cNvCxnSpPr>
            <p:nvPr/>
          </p:nvCxnSpPr>
          <p:spPr>
            <a:xfrm>
              <a:off x="7878919" y="2508822"/>
              <a:ext cx="481200" cy="0"/>
            </a:xfrm>
            <a:prstGeom prst="straightConnector1">
              <a:avLst/>
            </a:prstGeom>
            <a:noFill/>
            <a:ln w="9525" cap="flat" cmpd="sng">
              <a:solidFill>
                <a:srgbClr val="4A4A48"/>
              </a:solidFill>
              <a:prstDash val="solid"/>
              <a:round/>
              <a:headEnd type="none" w="med" len="med"/>
              <a:tailEnd type="stealth" w="med" len="med"/>
            </a:ln>
          </p:spPr>
        </p:cxnSp>
        <p:cxnSp>
          <p:nvCxnSpPr>
            <p:cNvPr id="63" name="Google Shape;114;p14">
              <a:extLst>
                <a:ext uri="{FF2B5EF4-FFF2-40B4-BE49-F238E27FC236}">
                  <a16:creationId xmlns:a16="http://schemas.microsoft.com/office/drawing/2014/main" id="{1F70136F-5A2C-6905-321B-CC479B799750}"/>
                </a:ext>
              </a:extLst>
            </p:cNvPr>
            <p:cNvCxnSpPr>
              <a:cxnSpLocks/>
              <a:stCxn id="48" idx="2"/>
              <a:endCxn id="50" idx="2"/>
            </p:cNvCxnSpPr>
            <p:nvPr/>
          </p:nvCxnSpPr>
          <p:spPr>
            <a:xfrm rot="5400000">
              <a:off x="6130394" y="2329297"/>
              <a:ext cx="625800" cy="2311800"/>
            </a:xfrm>
            <a:prstGeom prst="bentConnector3">
              <a:avLst>
                <a:gd name="adj1" fmla="val 138048"/>
              </a:avLst>
            </a:prstGeom>
            <a:noFill/>
            <a:ln w="9525" cap="flat" cmpd="sng">
              <a:solidFill>
                <a:srgbClr val="4A4A48"/>
              </a:solidFill>
              <a:prstDash val="solid"/>
              <a:round/>
              <a:headEnd type="none" w="med" len="med"/>
              <a:tailEnd type="stealth" w="med" len="med"/>
            </a:ln>
          </p:spPr>
        </p:cxnSp>
        <p:cxnSp>
          <p:nvCxnSpPr>
            <p:cNvPr id="64" name="Google Shape;115;p14">
              <a:extLst>
                <a:ext uri="{FF2B5EF4-FFF2-40B4-BE49-F238E27FC236}">
                  <a16:creationId xmlns:a16="http://schemas.microsoft.com/office/drawing/2014/main" id="{F2B0DEAC-2DCB-22A0-BAE5-24B7AEA79B94}"/>
                </a:ext>
              </a:extLst>
            </p:cNvPr>
            <p:cNvCxnSpPr>
              <a:cxnSpLocks/>
              <a:stCxn id="48" idx="2"/>
              <a:endCxn id="49" idx="2"/>
            </p:cNvCxnSpPr>
            <p:nvPr/>
          </p:nvCxnSpPr>
          <p:spPr>
            <a:xfrm rot="5400000">
              <a:off x="5799044" y="1997947"/>
              <a:ext cx="625800" cy="2974500"/>
            </a:xfrm>
            <a:prstGeom prst="bentConnector3">
              <a:avLst>
                <a:gd name="adj1" fmla="val 138048"/>
              </a:avLst>
            </a:prstGeom>
            <a:noFill/>
            <a:ln w="9525" cap="flat" cmpd="sng">
              <a:solidFill>
                <a:srgbClr val="4A4A48"/>
              </a:solidFill>
              <a:prstDash val="solid"/>
              <a:round/>
              <a:headEnd type="none" w="med" len="med"/>
              <a:tailEnd type="stealth" w="med" len="med"/>
            </a:ln>
          </p:spPr>
        </p:cxnSp>
        <p:sp>
          <p:nvSpPr>
            <p:cNvPr id="65" name="Google Shape;116;p14">
              <a:extLst>
                <a:ext uri="{FF2B5EF4-FFF2-40B4-BE49-F238E27FC236}">
                  <a16:creationId xmlns:a16="http://schemas.microsoft.com/office/drawing/2014/main" id="{FF60079C-54DB-57CB-C96B-2A2001E5F747}"/>
                </a:ext>
              </a:extLst>
            </p:cNvPr>
            <p:cNvSpPr txBox="1"/>
            <p:nvPr/>
          </p:nvSpPr>
          <p:spPr>
            <a:xfrm>
              <a:off x="2183043" y="3529103"/>
              <a:ext cx="7692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66" name="Google Shape;117;p14">
              <a:extLst>
                <a:ext uri="{FF2B5EF4-FFF2-40B4-BE49-F238E27FC236}">
                  <a16:creationId xmlns:a16="http://schemas.microsoft.com/office/drawing/2014/main" id="{3722DB85-5230-0071-5F53-BC0E547B0E5B}"/>
                </a:ext>
              </a:extLst>
            </p:cNvPr>
            <p:cNvSpPr txBox="1"/>
            <p:nvPr/>
          </p:nvSpPr>
          <p:spPr>
            <a:xfrm>
              <a:off x="3125791" y="3592578"/>
              <a:ext cx="11163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sp>
          <p:nvSpPr>
            <p:cNvPr id="67" name="Google Shape;118;p14">
              <a:extLst>
                <a:ext uri="{FF2B5EF4-FFF2-40B4-BE49-F238E27FC236}">
                  <a16:creationId xmlns:a16="http://schemas.microsoft.com/office/drawing/2014/main" id="{1254B72B-0C0A-03DF-E011-1BB30BED1769}"/>
                </a:ext>
              </a:extLst>
            </p:cNvPr>
            <p:cNvSpPr txBox="1"/>
            <p:nvPr/>
          </p:nvSpPr>
          <p:spPr>
            <a:xfrm>
              <a:off x="5104663" y="1765553"/>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68" name="Google Shape;119;p14">
              <a:extLst>
                <a:ext uri="{FF2B5EF4-FFF2-40B4-BE49-F238E27FC236}">
                  <a16:creationId xmlns:a16="http://schemas.microsoft.com/office/drawing/2014/main" id="{595DFF68-D40E-0514-A500-15E997CB03AF}"/>
                </a:ext>
              </a:extLst>
            </p:cNvPr>
            <p:cNvSpPr txBox="1"/>
            <p:nvPr/>
          </p:nvSpPr>
          <p:spPr>
            <a:xfrm>
              <a:off x="5038476" y="2623366"/>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69" name="Google Shape;120;p14">
              <a:extLst>
                <a:ext uri="{FF2B5EF4-FFF2-40B4-BE49-F238E27FC236}">
                  <a16:creationId xmlns:a16="http://schemas.microsoft.com/office/drawing/2014/main" id="{23ED5CC0-768E-0BA7-BB8B-8D2369A6D805}"/>
                </a:ext>
              </a:extLst>
            </p:cNvPr>
            <p:cNvSpPr txBox="1"/>
            <p:nvPr/>
          </p:nvSpPr>
          <p:spPr>
            <a:xfrm>
              <a:off x="6163526" y="2004178"/>
              <a:ext cx="559500" cy="307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pic>
          <p:nvPicPr>
            <p:cNvPr id="70" name="Google Shape;121;p14">
              <a:extLst>
                <a:ext uri="{FF2B5EF4-FFF2-40B4-BE49-F238E27FC236}">
                  <a16:creationId xmlns:a16="http://schemas.microsoft.com/office/drawing/2014/main" id="{7D8B9E06-F7BE-CC7E-3F5C-AD584EBE8083}"/>
                </a:ext>
              </a:extLst>
            </p:cNvPr>
            <p:cNvPicPr preferRelativeResize="0"/>
            <p:nvPr/>
          </p:nvPicPr>
          <p:blipFill rotWithShape="1">
            <a:blip r:embed="rId3">
              <a:alphaModFix/>
            </a:blip>
            <a:srcRect l="20160" r="20908"/>
            <a:stretch/>
          </p:blipFill>
          <p:spPr>
            <a:xfrm>
              <a:off x="430891" y="3495412"/>
              <a:ext cx="131063" cy="130942"/>
            </a:xfrm>
            <a:prstGeom prst="rect">
              <a:avLst/>
            </a:prstGeom>
            <a:noFill/>
            <a:ln>
              <a:noFill/>
            </a:ln>
          </p:spPr>
        </p:pic>
        <p:pic>
          <p:nvPicPr>
            <p:cNvPr id="71" name="Google Shape;122;p14">
              <a:extLst>
                <a:ext uri="{FF2B5EF4-FFF2-40B4-BE49-F238E27FC236}">
                  <a16:creationId xmlns:a16="http://schemas.microsoft.com/office/drawing/2014/main" id="{898AAD56-73BF-A823-4503-9A2172F9AF9F}"/>
                </a:ext>
              </a:extLst>
            </p:cNvPr>
            <p:cNvPicPr preferRelativeResize="0"/>
            <p:nvPr/>
          </p:nvPicPr>
          <p:blipFill>
            <a:blip r:embed="rId4">
              <a:alphaModFix/>
            </a:blip>
            <a:stretch>
              <a:fillRect/>
            </a:stretch>
          </p:blipFill>
          <p:spPr>
            <a:xfrm>
              <a:off x="416949" y="3709535"/>
              <a:ext cx="143338" cy="160740"/>
            </a:xfrm>
            <a:prstGeom prst="rect">
              <a:avLst/>
            </a:prstGeom>
            <a:noFill/>
            <a:ln>
              <a:noFill/>
            </a:ln>
          </p:spPr>
        </p:pic>
        <p:pic>
          <p:nvPicPr>
            <p:cNvPr id="72" name="Google Shape;123;p14">
              <a:extLst>
                <a:ext uri="{FF2B5EF4-FFF2-40B4-BE49-F238E27FC236}">
                  <a16:creationId xmlns:a16="http://schemas.microsoft.com/office/drawing/2014/main" id="{FC6BFA0B-969A-B5EA-B941-97297EADEB74}"/>
                </a:ext>
              </a:extLst>
            </p:cNvPr>
            <p:cNvPicPr preferRelativeResize="0"/>
            <p:nvPr/>
          </p:nvPicPr>
          <p:blipFill rotWithShape="1">
            <a:blip r:embed="rId5">
              <a:alphaModFix/>
            </a:blip>
            <a:srcRect l="12514" r="14895"/>
            <a:stretch/>
          </p:blipFill>
          <p:spPr>
            <a:xfrm>
              <a:off x="422608" y="3907345"/>
              <a:ext cx="143329" cy="221418"/>
            </a:xfrm>
            <a:prstGeom prst="rect">
              <a:avLst/>
            </a:prstGeom>
            <a:noFill/>
            <a:ln>
              <a:noFill/>
            </a:ln>
          </p:spPr>
        </p:pic>
        <p:sp>
          <p:nvSpPr>
            <p:cNvPr id="73" name="Google Shape;124;p14">
              <a:extLst>
                <a:ext uri="{FF2B5EF4-FFF2-40B4-BE49-F238E27FC236}">
                  <a16:creationId xmlns:a16="http://schemas.microsoft.com/office/drawing/2014/main" id="{D161B9B3-E6FB-B6A6-A5E5-B5257BF3B164}"/>
                </a:ext>
              </a:extLst>
            </p:cNvPr>
            <p:cNvSpPr txBox="1"/>
            <p:nvPr/>
          </p:nvSpPr>
          <p:spPr>
            <a:xfrm>
              <a:off x="595652" y="3416953"/>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74" name="Google Shape;125;p14">
              <a:extLst>
                <a:ext uri="{FF2B5EF4-FFF2-40B4-BE49-F238E27FC236}">
                  <a16:creationId xmlns:a16="http://schemas.microsoft.com/office/drawing/2014/main" id="{5C996AEB-6DC1-9F02-DB3B-0ED9E2FAEACD}"/>
                </a:ext>
              </a:extLst>
            </p:cNvPr>
            <p:cNvSpPr txBox="1"/>
            <p:nvPr/>
          </p:nvSpPr>
          <p:spPr>
            <a:xfrm>
              <a:off x="604582" y="3645987"/>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dirty="0">
                  <a:solidFill>
                    <a:srgbClr val="1D1D1C"/>
                  </a:solidFill>
                  <a:latin typeface="Nunito"/>
                  <a:ea typeface="Nunito"/>
                  <a:cs typeface="Nunito"/>
                  <a:sym typeface="Nunito"/>
                </a:rPr>
                <a:t>Azure Open AI</a:t>
              </a:r>
              <a:endParaRPr sz="935" dirty="0">
                <a:solidFill>
                  <a:srgbClr val="1D1D1C"/>
                </a:solidFill>
                <a:latin typeface="Nunito"/>
                <a:ea typeface="Nunito"/>
                <a:cs typeface="Nunito"/>
                <a:sym typeface="Nunito"/>
              </a:endParaRPr>
            </a:p>
          </p:txBody>
        </p:sp>
        <p:sp>
          <p:nvSpPr>
            <p:cNvPr id="75" name="Google Shape;126;p14">
              <a:extLst>
                <a:ext uri="{FF2B5EF4-FFF2-40B4-BE49-F238E27FC236}">
                  <a16:creationId xmlns:a16="http://schemas.microsoft.com/office/drawing/2014/main" id="{972D2829-4B90-ADE9-C2E4-F001BCCBB413}"/>
                </a:ext>
              </a:extLst>
            </p:cNvPr>
            <p:cNvSpPr txBox="1"/>
            <p:nvPr/>
          </p:nvSpPr>
          <p:spPr>
            <a:xfrm>
              <a:off x="604583" y="3907361"/>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76" name="Google Shape;127;p14">
              <a:extLst>
                <a:ext uri="{FF2B5EF4-FFF2-40B4-BE49-F238E27FC236}">
                  <a16:creationId xmlns:a16="http://schemas.microsoft.com/office/drawing/2014/main" id="{BF011C59-63CA-0DA8-8451-882EDBD20D88}"/>
                </a:ext>
              </a:extLst>
            </p:cNvPr>
            <p:cNvSpPr txBox="1"/>
            <p:nvPr/>
          </p:nvSpPr>
          <p:spPr>
            <a:xfrm>
              <a:off x="356340" y="3190219"/>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77" name="Google Shape;128;p14">
              <a:extLst>
                <a:ext uri="{FF2B5EF4-FFF2-40B4-BE49-F238E27FC236}">
                  <a16:creationId xmlns:a16="http://schemas.microsoft.com/office/drawing/2014/main" id="{54CDEAEF-6FE6-EB09-436C-6E042EA6FEB6}"/>
                </a:ext>
              </a:extLst>
            </p:cNvPr>
            <p:cNvSpPr/>
            <p:nvPr/>
          </p:nvSpPr>
          <p:spPr>
            <a:xfrm>
              <a:off x="325731" y="3240903"/>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grpSp>
      <p:sp>
        <p:nvSpPr>
          <p:cNvPr id="4" name="TextBox 3">
            <a:extLst>
              <a:ext uri="{FF2B5EF4-FFF2-40B4-BE49-F238E27FC236}">
                <a16:creationId xmlns:a16="http://schemas.microsoft.com/office/drawing/2014/main" id="{0EA96214-F3B3-B32E-583A-035AC4121F88}"/>
              </a:ext>
            </a:extLst>
          </p:cNvPr>
          <p:cNvSpPr txBox="1"/>
          <p:nvPr/>
        </p:nvSpPr>
        <p:spPr>
          <a:xfrm>
            <a:off x="917587" y="4306293"/>
            <a:ext cx="2431160" cy="307777"/>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Video Indexing Flow </a:t>
            </a:r>
            <a:endParaRPr lang="en-US" sz="1200" b="1" dirty="0">
              <a:solidFill>
                <a:srgbClr val="C00000"/>
              </a:solidFill>
              <a:latin typeface="Montserrat" panose="00000500000000000000" pitchFamily="2" charset="0"/>
            </a:endParaRPr>
          </a:p>
        </p:txBody>
      </p:sp>
      <p:sp>
        <p:nvSpPr>
          <p:cNvPr id="7" name="Rectangle 6">
            <a:extLst>
              <a:ext uri="{FF2B5EF4-FFF2-40B4-BE49-F238E27FC236}">
                <a16:creationId xmlns:a16="http://schemas.microsoft.com/office/drawing/2014/main" id="{A0AF091A-6D51-A3FB-9BB1-AF7C4D4E4C13}"/>
              </a:ext>
            </a:extLst>
          </p:cNvPr>
          <p:cNvSpPr/>
          <p:nvPr/>
        </p:nvSpPr>
        <p:spPr>
          <a:xfrm>
            <a:off x="4261975" y="1234682"/>
            <a:ext cx="4812425" cy="3014010"/>
          </a:xfrm>
          <a:prstGeom prst="rect">
            <a:avLst/>
          </a:prstGeom>
          <a:solidFill>
            <a:srgbClr val="F5F2EE">
              <a:alpha val="65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2" name="Picture 1">
            <a:extLst>
              <a:ext uri="{FF2B5EF4-FFF2-40B4-BE49-F238E27FC236}">
                <a16:creationId xmlns:a16="http://schemas.microsoft.com/office/drawing/2014/main" id="{4CA91286-D4AE-465F-7B2A-578B971AA3F9}"/>
              </a:ext>
            </a:extLst>
          </p:cNvPr>
          <p:cNvPicPr>
            <a:picLocks noChangeAspect="1"/>
          </p:cNvPicPr>
          <p:nvPr/>
        </p:nvPicPr>
        <p:blipFill>
          <a:blip r:embed="rId6"/>
          <a:stretch>
            <a:fillRect/>
          </a:stretch>
        </p:blipFill>
        <p:spPr>
          <a:xfrm>
            <a:off x="1674244" y="2215174"/>
            <a:ext cx="250372" cy="250372"/>
          </a:xfrm>
          <a:prstGeom prst="rect">
            <a:avLst/>
          </a:prstGeom>
        </p:spPr>
      </p:pic>
      <p:pic>
        <p:nvPicPr>
          <p:cNvPr id="5" name="Picture 4">
            <a:extLst>
              <a:ext uri="{FF2B5EF4-FFF2-40B4-BE49-F238E27FC236}">
                <a16:creationId xmlns:a16="http://schemas.microsoft.com/office/drawing/2014/main" id="{A419DE0D-8190-F9EE-58B9-3BC1D0E59CD5}"/>
              </a:ext>
            </a:extLst>
          </p:cNvPr>
          <p:cNvPicPr>
            <a:picLocks noChangeAspect="1"/>
          </p:cNvPicPr>
          <p:nvPr/>
        </p:nvPicPr>
        <p:blipFill>
          <a:blip r:embed="rId6"/>
          <a:stretch>
            <a:fillRect/>
          </a:stretch>
        </p:blipFill>
        <p:spPr>
          <a:xfrm>
            <a:off x="1681034" y="2209922"/>
            <a:ext cx="250372" cy="250372"/>
          </a:xfrm>
          <a:prstGeom prst="rect">
            <a:avLst/>
          </a:prstGeom>
        </p:spPr>
      </p:pic>
      <p:pic>
        <p:nvPicPr>
          <p:cNvPr id="6" name="Picture 5">
            <a:extLst>
              <a:ext uri="{FF2B5EF4-FFF2-40B4-BE49-F238E27FC236}">
                <a16:creationId xmlns:a16="http://schemas.microsoft.com/office/drawing/2014/main" id="{8C5273A9-0200-E564-8F4A-68DA7F7CE6B5}"/>
              </a:ext>
            </a:extLst>
          </p:cNvPr>
          <p:cNvPicPr>
            <a:picLocks noChangeAspect="1"/>
          </p:cNvPicPr>
          <p:nvPr/>
        </p:nvPicPr>
        <p:blipFill>
          <a:blip r:embed="rId6"/>
          <a:stretch>
            <a:fillRect/>
          </a:stretch>
        </p:blipFill>
        <p:spPr>
          <a:xfrm>
            <a:off x="1675680" y="2219851"/>
            <a:ext cx="250372" cy="250372"/>
          </a:xfrm>
          <a:prstGeom prst="rect">
            <a:avLst/>
          </a:prstGeom>
        </p:spPr>
      </p:pic>
    </p:spTree>
    <p:extLst>
      <p:ext uri="{BB962C8B-B14F-4D97-AF65-F5344CB8AC3E}">
        <p14:creationId xmlns:p14="http://schemas.microsoft.com/office/powerpoint/2010/main" val="424045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13 0.00093 L 0.01007 0.0429 L 0.05799 0.04136 " pathEditMode="relative" rAng="0" ptsTypes="AAA">
                                      <p:cBhvr>
                                        <p:cTn id="6" dur="1500" fill="hold"/>
                                        <p:tgtEl>
                                          <p:spTgt spid="5"/>
                                        </p:tgtEl>
                                        <p:attrNameLst>
                                          <p:attrName>ppt_x</p:attrName>
                                          <p:attrName>ppt_y</p:attrName>
                                        </p:attrNameLst>
                                      </p:cBhvr>
                                      <p:rCtr x="3056" y="2099"/>
                                    </p:animMotion>
                                  </p:childTnLst>
                                </p:cTn>
                              </p:par>
                              <p:par>
                                <p:cTn id="7" presetID="0" presetClass="path" presetSubtype="0" accel="50000" decel="50000" fill="hold" nodeType="withEffect">
                                  <p:stCondLst>
                                    <p:cond delay="0"/>
                                  </p:stCondLst>
                                  <p:childTnLst>
                                    <p:animMotion origin="layout" path="M -0.00035 0.00247 L 0.01788 0.0392 L 0.03403 0.03765 L 0.03559 -0.08642 L 0.0599 -0.08642 " pathEditMode="relative" ptsTypes="AAAAA">
                                      <p:cBhvr>
                                        <p:cTn id="8" dur="1500" fill="hold"/>
                                        <p:tgtEl>
                                          <p:spTgt spid="2"/>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052 0.00031 L 0.01476 0.0355 L 0.03386 0.03797 C 0.03421 0.07655 0.03438 0.11482 0.03473 0.1534 L 0.05608 0.1534 " pathEditMode="relative" ptsTypes="AAAAA">
                                      <p:cBhvr>
                                        <p:cTn id="10" dur="15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4F7BE-A62D-13FB-ED2D-6D90F0D4430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1098ED9-C13A-169F-664F-7A6523607316}"/>
              </a:ext>
            </a:extLst>
          </p:cNvPr>
          <p:cNvSpPr>
            <a:spLocks noGrp="1"/>
          </p:cNvSpPr>
          <p:nvPr>
            <p:ph type="title"/>
          </p:nvPr>
        </p:nvSpPr>
        <p:spPr>
          <a:xfrm>
            <a:off x="713224" y="445025"/>
            <a:ext cx="6682657" cy="572700"/>
          </a:xfrm>
        </p:spPr>
        <p:txBody>
          <a:bodyPr/>
          <a:lstStyle/>
          <a:p>
            <a:r>
              <a:rPr lang="en-US" dirty="0"/>
              <a:t>Baseline System (1st Generation ) </a:t>
            </a:r>
          </a:p>
        </p:txBody>
      </p:sp>
      <p:grpSp>
        <p:nvGrpSpPr>
          <p:cNvPr id="78" name="Group 77">
            <a:extLst>
              <a:ext uri="{FF2B5EF4-FFF2-40B4-BE49-F238E27FC236}">
                <a16:creationId xmlns:a16="http://schemas.microsoft.com/office/drawing/2014/main" id="{14A71AD6-B2DF-7997-50A4-5FC400C6E23D}"/>
              </a:ext>
            </a:extLst>
          </p:cNvPr>
          <p:cNvGrpSpPr/>
          <p:nvPr/>
        </p:nvGrpSpPr>
        <p:grpSpPr>
          <a:xfrm>
            <a:off x="146037" y="1371627"/>
            <a:ext cx="8851925" cy="2757375"/>
            <a:chOff x="195913" y="1438128"/>
            <a:chExt cx="8851925" cy="2757375"/>
          </a:xfrm>
        </p:grpSpPr>
        <p:sp>
          <p:nvSpPr>
            <p:cNvPr id="10" name="Google Shape;61;p14">
              <a:extLst>
                <a:ext uri="{FF2B5EF4-FFF2-40B4-BE49-F238E27FC236}">
                  <a16:creationId xmlns:a16="http://schemas.microsoft.com/office/drawing/2014/main" id="{68CB19C3-E8B3-CCA0-0663-877EBE8AE7AD}"/>
                </a:ext>
              </a:extLst>
            </p:cNvPr>
            <p:cNvSpPr/>
            <p:nvPr/>
          </p:nvSpPr>
          <p:spPr>
            <a:xfrm>
              <a:off x="2276388" y="1802141"/>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C1</a:t>
              </a:r>
              <a:endParaRPr sz="800">
                <a:solidFill>
                  <a:srgbClr val="1D1D1C"/>
                </a:solidFill>
                <a:latin typeface="Nunito"/>
                <a:ea typeface="Nunito"/>
                <a:cs typeface="Nunito"/>
                <a:sym typeface="Nunito"/>
              </a:endParaRPr>
            </a:p>
          </p:txBody>
        </p:sp>
        <p:sp>
          <p:nvSpPr>
            <p:cNvPr id="11" name="Google Shape;62;p14">
              <a:extLst>
                <a:ext uri="{FF2B5EF4-FFF2-40B4-BE49-F238E27FC236}">
                  <a16:creationId xmlns:a16="http://schemas.microsoft.com/office/drawing/2014/main" id="{14A83073-CF4A-B92F-8E3A-5CC37645B2EB}"/>
                </a:ext>
              </a:extLst>
            </p:cNvPr>
            <p:cNvSpPr/>
            <p:nvPr/>
          </p:nvSpPr>
          <p:spPr>
            <a:xfrm>
              <a:off x="2276388" y="3028335"/>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C3</a:t>
              </a:r>
              <a:endParaRPr sz="800">
                <a:solidFill>
                  <a:srgbClr val="1D1D1C"/>
                </a:solidFill>
                <a:latin typeface="Nunito"/>
                <a:ea typeface="Nunito"/>
                <a:cs typeface="Nunito"/>
                <a:sym typeface="Nunito"/>
              </a:endParaRPr>
            </a:p>
          </p:txBody>
        </p:sp>
        <p:sp>
          <p:nvSpPr>
            <p:cNvPr id="12" name="Google Shape;63;p14">
              <a:extLst>
                <a:ext uri="{FF2B5EF4-FFF2-40B4-BE49-F238E27FC236}">
                  <a16:creationId xmlns:a16="http://schemas.microsoft.com/office/drawing/2014/main" id="{1E288A98-E6D1-6C11-E00D-F2ED6C27FA7A}"/>
                </a:ext>
              </a:extLst>
            </p:cNvPr>
            <p:cNvSpPr/>
            <p:nvPr/>
          </p:nvSpPr>
          <p:spPr>
            <a:xfrm>
              <a:off x="2276388" y="2415228"/>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900">
                  <a:solidFill>
                    <a:srgbClr val="1D1D1C"/>
                  </a:solidFill>
                  <a:latin typeface="Nunito"/>
                  <a:ea typeface="Nunito"/>
                  <a:cs typeface="Nunito"/>
                  <a:sym typeface="Nunito"/>
                </a:rPr>
                <a:t>C2</a:t>
              </a:r>
              <a:endParaRPr sz="900">
                <a:solidFill>
                  <a:srgbClr val="1D1D1C"/>
                </a:solidFill>
                <a:latin typeface="Nunito"/>
                <a:ea typeface="Nunito"/>
                <a:cs typeface="Nunito"/>
                <a:sym typeface="Nunito"/>
              </a:endParaRPr>
            </a:p>
          </p:txBody>
        </p:sp>
        <p:sp>
          <p:nvSpPr>
            <p:cNvPr id="13" name="Google Shape;64;p14">
              <a:extLst>
                <a:ext uri="{FF2B5EF4-FFF2-40B4-BE49-F238E27FC236}">
                  <a16:creationId xmlns:a16="http://schemas.microsoft.com/office/drawing/2014/main" id="{4ACAEF5D-FE4A-D37C-5D67-2CA108C1B6D7}"/>
                </a:ext>
              </a:extLst>
            </p:cNvPr>
            <p:cNvSpPr/>
            <p:nvPr/>
          </p:nvSpPr>
          <p:spPr>
            <a:xfrm>
              <a:off x="3449317" y="17103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14" name="Google Shape;65;p14">
              <a:extLst>
                <a:ext uri="{FF2B5EF4-FFF2-40B4-BE49-F238E27FC236}">
                  <a16:creationId xmlns:a16="http://schemas.microsoft.com/office/drawing/2014/main" id="{C7A09672-5862-61D7-7ADE-80A9224699C7}"/>
                </a:ext>
              </a:extLst>
            </p:cNvPr>
            <p:cNvSpPr/>
            <p:nvPr/>
          </p:nvSpPr>
          <p:spPr>
            <a:xfrm>
              <a:off x="3449317" y="201767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15" name="Google Shape;66;p14">
              <a:extLst>
                <a:ext uri="{FF2B5EF4-FFF2-40B4-BE49-F238E27FC236}">
                  <a16:creationId xmlns:a16="http://schemas.microsoft.com/office/drawing/2014/main" id="{32BD49A3-B5FE-346A-3C21-90CED4FB04A2}"/>
                </a:ext>
              </a:extLst>
            </p:cNvPr>
            <p:cNvSpPr/>
            <p:nvPr/>
          </p:nvSpPr>
          <p:spPr>
            <a:xfrm>
              <a:off x="3449317" y="2299830"/>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16" name="Google Shape;67;p14">
              <a:extLst>
                <a:ext uri="{FF2B5EF4-FFF2-40B4-BE49-F238E27FC236}">
                  <a16:creationId xmlns:a16="http://schemas.microsoft.com/office/drawing/2014/main" id="{83E604B8-5F50-9ACB-045A-8BC1E6F4F274}"/>
                </a:ext>
              </a:extLst>
            </p:cNvPr>
            <p:cNvSpPr/>
            <p:nvPr/>
          </p:nvSpPr>
          <p:spPr>
            <a:xfrm>
              <a:off x="3449317" y="26071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7" name="Google Shape;68;p14">
              <a:extLst>
                <a:ext uri="{FF2B5EF4-FFF2-40B4-BE49-F238E27FC236}">
                  <a16:creationId xmlns:a16="http://schemas.microsoft.com/office/drawing/2014/main" id="{BC3D9366-3A9F-C305-71C0-51D1D383B19D}"/>
                </a:ext>
              </a:extLst>
            </p:cNvPr>
            <p:cNvSpPr/>
            <p:nvPr/>
          </p:nvSpPr>
          <p:spPr>
            <a:xfrm>
              <a:off x="3449317" y="291445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8" name="Google Shape;69;p14">
              <a:extLst>
                <a:ext uri="{FF2B5EF4-FFF2-40B4-BE49-F238E27FC236}">
                  <a16:creationId xmlns:a16="http://schemas.microsoft.com/office/drawing/2014/main" id="{55AD4790-AC1D-B3F0-53E1-E06667307BFC}"/>
                </a:ext>
              </a:extLst>
            </p:cNvPr>
            <p:cNvSpPr/>
            <p:nvPr/>
          </p:nvSpPr>
          <p:spPr>
            <a:xfrm>
              <a:off x="3449317" y="3221779"/>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9" name="Google Shape;70;p14">
              <a:extLst>
                <a:ext uri="{FF2B5EF4-FFF2-40B4-BE49-F238E27FC236}">
                  <a16:creationId xmlns:a16="http://schemas.microsoft.com/office/drawing/2014/main" id="{F758CD29-E4A0-24FB-D874-997BE3ABEE04}"/>
                </a:ext>
              </a:extLst>
            </p:cNvPr>
            <p:cNvPicPr preferRelativeResize="0"/>
            <p:nvPr/>
          </p:nvPicPr>
          <p:blipFill rotWithShape="1">
            <a:blip r:embed="rId3">
              <a:alphaModFix/>
            </a:blip>
            <a:srcRect l="20160" r="20908"/>
            <a:stretch/>
          </p:blipFill>
          <p:spPr>
            <a:xfrm>
              <a:off x="1072813" y="2441691"/>
              <a:ext cx="342314" cy="304975"/>
            </a:xfrm>
            <a:prstGeom prst="rect">
              <a:avLst/>
            </a:prstGeom>
            <a:noFill/>
            <a:ln>
              <a:noFill/>
            </a:ln>
          </p:spPr>
        </p:pic>
        <p:sp>
          <p:nvSpPr>
            <p:cNvPr id="20" name="Google Shape;71;p14">
              <a:extLst>
                <a:ext uri="{FF2B5EF4-FFF2-40B4-BE49-F238E27FC236}">
                  <a16:creationId xmlns:a16="http://schemas.microsoft.com/office/drawing/2014/main" id="{DA828305-8589-9B55-BF3B-85625D9F2EFE}"/>
                </a:ext>
              </a:extLst>
            </p:cNvPr>
            <p:cNvSpPr/>
            <p:nvPr/>
          </p:nvSpPr>
          <p:spPr>
            <a:xfrm>
              <a:off x="195913" y="2415216"/>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21" name="Google Shape;72;p14">
              <a:extLst>
                <a:ext uri="{FF2B5EF4-FFF2-40B4-BE49-F238E27FC236}">
                  <a16:creationId xmlns:a16="http://schemas.microsoft.com/office/drawing/2014/main" id="{78E5B1EE-6A50-A1AD-F2D5-FF5711553A92}"/>
                </a:ext>
              </a:extLst>
            </p:cNvPr>
            <p:cNvPicPr preferRelativeResize="0"/>
            <p:nvPr/>
          </p:nvPicPr>
          <p:blipFill>
            <a:blip r:embed="rId4">
              <a:alphaModFix/>
            </a:blip>
            <a:stretch>
              <a:fillRect/>
            </a:stretch>
          </p:blipFill>
          <p:spPr>
            <a:xfrm>
              <a:off x="1658576" y="2407003"/>
              <a:ext cx="374374" cy="374374"/>
            </a:xfrm>
            <a:prstGeom prst="rect">
              <a:avLst/>
            </a:prstGeom>
            <a:noFill/>
            <a:ln>
              <a:noFill/>
            </a:ln>
          </p:spPr>
        </p:pic>
        <p:cxnSp>
          <p:nvCxnSpPr>
            <p:cNvPr id="22" name="Google Shape;73;p14">
              <a:extLst>
                <a:ext uri="{FF2B5EF4-FFF2-40B4-BE49-F238E27FC236}">
                  <a16:creationId xmlns:a16="http://schemas.microsoft.com/office/drawing/2014/main" id="{F6BBB817-3D7E-4349-8271-92F3CC164ADE}"/>
                </a:ext>
              </a:extLst>
            </p:cNvPr>
            <p:cNvCxnSpPr>
              <a:cxnSpLocks/>
              <a:stCxn id="20" idx="3"/>
              <a:endCxn id="19" idx="1"/>
            </p:cNvCxnSpPr>
            <p:nvPr/>
          </p:nvCxnSpPr>
          <p:spPr>
            <a:xfrm>
              <a:off x="826813" y="2594166"/>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23" name="Google Shape;74;p14">
              <a:extLst>
                <a:ext uri="{FF2B5EF4-FFF2-40B4-BE49-F238E27FC236}">
                  <a16:creationId xmlns:a16="http://schemas.microsoft.com/office/drawing/2014/main" id="{3E76A3AD-617A-C207-82A7-FD71034F7AE1}"/>
                </a:ext>
              </a:extLst>
            </p:cNvPr>
            <p:cNvCxnSpPr>
              <a:cxnSpLocks/>
              <a:stCxn id="19" idx="3"/>
              <a:endCxn id="21" idx="1"/>
            </p:cNvCxnSpPr>
            <p:nvPr/>
          </p:nvCxnSpPr>
          <p:spPr>
            <a:xfrm>
              <a:off x="1415127" y="2594178"/>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24" name="Google Shape;75;p14">
              <a:extLst>
                <a:ext uri="{FF2B5EF4-FFF2-40B4-BE49-F238E27FC236}">
                  <a16:creationId xmlns:a16="http://schemas.microsoft.com/office/drawing/2014/main" id="{78E6E979-FA3D-587A-8B54-7C2F6EA29F43}"/>
                </a:ext>
              </a:extLst>
            </p:cNvPr>
            <p:cNvCxnSpPr>
              <a:cxnSpLocks/>
              <a:stCxn id="21" idx="3"/>
              <a:endCxn id="10" idx="1"/>
            </p:cNvCxnSpPr>
            <p:nvPr/>
          </p:nvCxnSpPr>
          <p:spPr>
            <a:xfrm rot="10800000" flipH="1">
              <a:off x="2032950" y="19809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5" name="Google Shape;76;p14">
              <a:extLst>
                <a:ext uri="{FF2B5EF4-FFF2-40B4-BE49-F238E27FC236}">
                  <a16:creationId xmlns:a16="http://schemas.microsoft.com/office/drawing/2014/main" id="{BB5EBDE2-AAFF-4BA4-0964-616F4305E273}"/>
                </a:ext>
              </a:extLst>
            </p:cNvPr>
            <p:cNvCxnSpPr>
              <a:cxnSpLocks/>
              <a:stCxn id="21" idx="3"/>
              <a:endCxn id="11" idx="1"/>
            </p:cNvCxnSpPr>
            <p:nvPr/>
          </p:nvCxnSpPr>
          <p:spPr>
            <a:xfrm>
              <a:off x="2032950" y="25941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6" name="Google Shape;77;p14">
              <a:extLst>
                <a:ext uri="{FF2B5EF4-FFF2-40B4-BE49-F238E27FC236}">
                  <a16:creationId xmlns:a16="http://schemas.microsoft.com/office/drawing/2014/main" id="{0148048D-F13C-FA67-23B2-C48A21D80D45}"/>
                </a:ext>
              </a:extLst>
            </p:cNvPr>
            <p:cNvCxnSpPr>
              <a:cxnSpLocks/>
              <a:stCxn id="21" idx="3"/>
              <a:endCxn id="12" idx="1"/>
            </p:cNvCxnSpPr>
            <p:nvPr/>
          </p:nvCxnSpPr>
          <p:spPr>
            <a:xfrm>
              <a:off x="2032950" y="2594190"/>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7" name="Google Shape;78;p14">
              <a:extLst>
                <a:ext uri="{FF2B5EF4-FFF2-40B4-BE49-F238E27FC236}">
                  <a16:creationId xmlns:a16="http://schemas.microsoft.com/office/drawing/2014/main" id="{F2419023-BE95-4C78-EF83-7EB673CEB2B4}"/>
                </a:ext>
              </a:extLst>
            </p:cNvPr>
            <p:cNvPicPr preferRelativeResize="0"/>
            <p:nvPr/>
          </p:nvPicPr>
          <p:blipFill rotWithShape="1">
            <a:blip r:embed="rId5">
              <a:alphaModFix/>
            </a:blip>
            <a:srcRect l="12514" r="14895"/>
            <a:stretch/>
          </p:blipFill>
          <p:spPr>
            <a:xfrm>
              <a:off x="4762788" y="2247678"/>
              <a:ext cx="374350" cy="515700"/>
            </a:xfrm>
            <a:prstGeom prst="rect">
              <a:avLst/>
            </a:prstGeom>
            <a:noFill/>
            <a:ln>
              <a:noFill/>
            </a:ln>
          </p:spPr>
        </p:pic>
        <p:cxnSp>
          <p:nvCxnSpPr>
            <p:cNvPr id="28" name="Google Shape;79;p14">
              <a:extLst>
                <a:ext uri="{FF2B5EF4-FFF2-40B4-BE49-F238E27FC236}">
                  <a16:creationId xmlns:a16="http://schemas.microsoft.com/office/drawing/2014/main" id="{2EBDDB56-85EF-5DC8-0CC3-A657AB8CD3D1}"/>
                </a:ext>
              </a:extLst>
            </p:cNvPr>
            <p:cNvCxnSpPr>
              <a:cxnSpLocks/>
              <a:stCxn id="10" idx="3"/>
              <a:endCxn id="13" idx="1"/>
            </p:cNvCxnSpPr>
            <p:nvPr/>
          </p:nvCxnSpPr>
          <p:spPr>
            <a:xfrm rot="10800000" flipH="1">
              <a:off x="2907288" y="18274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9" name="Google Shape;80;p14">
              <a:extLst>
                <a:ext uri="{FF2B5EF4-FFF2-40B4-BE49-F238E27FC236}">
                  <a16:creationId xmlns:a16="http://schemas.microsoft.com/office/drawing/2014/main" id="{84341776-E430-530D-53DD-20834CC6FC61}"/>
                </a:ext>
              </a:extLst>
            </p:cNvPr>
            <p:cNvCxnSpPr>
              <a:cxnSpLocks/>
              <a:stCxn id="10" idx="3"/>
              <a:endCxn id="14" idx="1"/>
            </p:cNvCxnSpPr>
            <p:nvPr/>
          </p:nvCxnSpPr>
          <p:spPr>
            <a:xfrm>
              <a:off x="2907288" y="19810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0" name="Google Shape;81;p14">
              <a:extLst>
                <a:ext uri="{FF2B5EF4-FFF2-40B4-BE49-F238E27FC236}">
                  <a16:creationId xmlns:a16="http://schemas.microsoft.com/office/drawing/2014/main" id="{06FACC19-5532-B17D-48B1-C89CCBC484B0}"/>
                </a:ext>
              </a:extLst>
            </p:cNvPr>
            <p:cNvCxnSpPr>
              <a:cxnSpLocks/>
              <a:stCxn id="12" idx="3"/>
              <a:endCxn id="15" idx="1"/>
            </p:cNvCxnSpPr>
            <p:nvPr/>
          </p:nvCxnSpPr>
          <p:spPr>
            <a:xfrm rot="10800000" flipH="1">
              <a:off x="2907288" y="2416878"/>
              <a:ext cx="5421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1" name="Google Shape;82;p14">
              <a:extLst>
                <a:ext uri="{FF2B5EF4-FFF2-40B4-BE49-F238E27FC236}">
                  <a16:creationId xmlns:a16="http://schemas.microsoft.com/office/drawing/2014/main" id="{BB1A28E2-4C84-32F3-28E1-58966F5D598D}"/>
                </a:ext>
              </a:extLst>
            </p:cNvPr>
            <p:cNvCxnSpPr>
              <a:cxnSpLocks/>
              <a:stCxn id="12" idx="3"/>
              <a:endCxn id="16" idx="1"/>
            </p:cNvCxnSpPr>
            <p:nvPr/>
          </p:nvCxnSpPr>
          <p:spPr>
            <a:xfrm>
              <a:off x="2907288" y="2594178"/>
              <a:ext cx="5421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2" name="Google Shape;83;p14">
              <a:extLst>
                <a:ext uri="{FF2B5EF4-FFF2-40B4-BE49-F238E27FC236}">
                  <a16:creationId xmlns:a16="http://schemas.microsoft.com/office/drawing/2014/main" id="{49AFE67E-919B-7F36-09BB-A51AB2C7242F}"/>
                </a:ext>
              </a:extLst>
            </p:cNvPr>
            <p:cNvCxnSpPr>
              <a:cxnSpLocks/>
              <a:stCxn id="11" idx="3"/>
              <a:endCxn id="17" idx="1"/>
            </p:cNvCxnSpPr>
            <p:nvPr/>
          </p:nvCxnSpPr>
          <p:spPr>
            <a:xfrm rot="10800000" flipH="1">
              <a:off x="2907288" y="3031485"/>
              <a:ext cx="5421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3" name="Google Shape;84;p14">
              <a:extLst>
                <a:ext uri="{FF2B5EF4-FFF2-40B4-BE49-F238E27FC236}">
                  <a16:creationId xmlns:a16="http://schemas.microsoft.com/office/drawing/2014/main" id="{E6518E17-4CAC-8556-F7BF-CE6F6F2515EE}"/>
                </a:ext>
              </a:extLst>
            </p:cNvPr>
            <p:cNvCxnSpPr>
              <a:cxnSpLocks/>
              <a:stCxn id="11" idx="3"/>
              <a:endCxn id="18" idx="1"/>
            </p:cNvCxnSpPr>
            <p:nvPr/>
          </p:nvCxnSpPr>
          <p:spPr>
            <a:xfrm>
              <a:off x="2907288" y="3207285"/>
              <a:ext cx="5421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4" name="Google Shape;85;p14">
              <a:extLst>
                <a:ext uri="{FF2B5EF4-FFF2-40B4-BE49-F238E27FC236}">
                  <a16:creationId xmlns:a16="http://schemas.microsoft.com/office/drawing/2014/main" id="{6CD9D8FD-344F-C92F-CEB5-70655F5A376A}"/>
                </a:ext>
              </a:extLst>
            </p:cNvPr>
            <p:cNvCxnSpPr>
              <a:cxnSpLocks/>
              <a:stCxn id="13" idx="3"/>
            </p:cNvCxnSpPr>
            <p:nvPr/>
          </p:nvCxnSpPr>
          <p:spPr>
            <a:xfrm>
              <a:off x="3965017" y="18275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5" name="Google Shape;86;p14">
              <a:extLst>
                <a:ext uri="{FF2B5EF4-FFF2-40B4-BE49-F238E27FC236}">
                  <a16:creationId xmlns:a16="http://schemas.microsoft.com/office/drawing/2014/main" id="{37750EA5-0121-A7EE-3B6A-3483BD748D6B}"/>
                </a:ext>
              </a:extLst>
            </p:cNvPr>
            <p:cNvCxnSpPr>
              <a:cxnSpLocks/>
              <a:stCxn id="14" idx="3"/>
            </p:cNvCxnSpPr>
            <p:nvPr/>
          </p:nvCxnSpPr>
          <p:spPr>
            <a:xfrm>
              <a:off x="3965017" y="213482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6" name="Google Shape;87;p14">
              <a:extLst>
                <a:ext uri="{FF2B5EF4-FFF2-40B4-BE49-F238E27FC236}">
                  <a16:creationId xmlns:a16="http://schemas.microsoft.com/office/drawing/2014/main" id="{FCFEA27A-99BD-426A-FAD7-AD94376A4355}"/>
                </a:ext>
              </a:extLst>
            </p:cNvPr>
            <p:cNvCxnSpPr>
              <a:cxnSpLocks/>
              <a:stCxn id="15" idx="3"/>
            </p:cNvCxnSpPr>
            <p:nvPr/>
          </p:nvCxnSpPr>
          <p:spPr>
            <a:xfrm>
              <a:off x="3965017" y="2416980"/>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7" name="Google Shape;88;p14">
              <a:extLst>
                <a:ext uri="{FF2B5EF4-FFF2-40B4-BE49-F238E27FC236}">
                  <a16:creationId xmlns:a16="http://schemas.microsoft.com/office/drawing/2014/main" id="{E6E61503-AED6-FB36-B879-D1973848A168}"/>
                </a:ext>
              </a:extLst>
            </p:cNvPr>
            <p:cNvCxnSpPr>
              <a:cxnSpLocks/>
              <a:stCxn id="16" idx="3"/>
            </p:cNvCxnSpPr>
            <p:nvPr/>
          </p:nvCxnSpPr>
          <p:spPr>
            <a:xfrm>
              <a:off x="3965017" y="27243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8" name="Google Shape;89;p14">
              <a:extLst>
                <a:ext uri="{FF2B5EF4-FFF2-40B4-BE49-F238E27FC236}">
                  <a16:creationId xmlns:a16="http://schemas.microsoft.com/office/drawing/2014/main" id="{BEFCCF9C-6530-B47D-F81E-F62ADC506F16}"/>
                </a:ext>
              </a:extLst>
            </p:cNvPr>
            <p:cNvCxnSpPr>
              <a:cxnSpLocks/>
              <a:stCxn id="17" idx="3"/>
            </p:cNvCxnSpPr>
            <p:nvPr/>
          </p:nvCxnSpPr>
          <p:spPr>
            <a:xfrm>
              <a:off x="3965017" y="303160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9" name="Google Shape;90;p14">
              <a:extLst>
                <a:ext uri="{FF2B5EF4-FFF2-40B4-BE49-F238E27FC236}">
                  <a16:creationId xmlns:a16="http://schemas.microsoft.com/office/drawing/2014/main" id="{D501A119-EF63-5885-B876-7D17DFA7A0E2}"/>
                </a:ext>
              </a:extLst>
            </p:cNvPr>
            <p:cNvCxnSpPr>
              <a:cxnSpLocks/>
              <a:stCxn id="18" idx="3"/>
            </p:cNvCxnSpPr>
            <p:nvPr/>
          </p:nvCxnSpPr>
          <p:spPr>
            <a:xfrm>
              <a:off x="3965017" y="3338929"/>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40" name="Google Shape;91;p14">
              <a:extLst>
                <a:ext uri="{FF2B5EF4-FFF2-40B4-BE49-F238E27FC236}">
                  <a16:creationId xmlns:a16="http://schemas.microsoft.com/office/drawing/2014/main" id="{880C29D7-AAC6-9B8E-7676-C2486F469A65}"/>
                </a:ext>
              </a:extLst>
            </p:cNvPr>
            <p:cNvCxnSpPr/>
            <p:nvPr/>
          </p:nvCxnSpPr>
          <p:spPr>
            <a:xfrm flipH="1">
              <a:off x="4255113" y="1438128"/>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41" name="Google Shape;92;p14">
              <a:extLst>
                <a:ext uri="{FF2B5EF4-FFF2-40B4-BE49-F238E27FC236}">
                  <a16:creationId xmlns:a16="http://schemas.microsoft.com/office/drawing/2014/main" id="{52172FCF-3FF5-E963-F68A-ED4042A57FF3}"/>
                </a:ext>
              </a:extLst>
            </p:cNvPr>
            <p:cNvCxnSpPr>
              <a:cxnSpLocks/>
              <a:endCxn id="27" idx="1"/>
            </p:cNvCxnSpPr>
            <p:nvPr/>
          </p:nvCxnSpPr>
          <p:spPr>
            <a:xfrm rot="10800000" flipH="1">
              <a:off x="4259388" y="2505528"/>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42" name="Google Shape;93;p14">
              <a:extLst>
                <a:ext uri="{FF2B5EF4-FFF2-40B4-BE49-F238E27FC236}">
                  <a16:creationId xmlns:a16="http://schemas.microsoft.com/office/drawing/2014/main" id="{7C727361-08D6-BC08-5D30-E55ACB7E6D59}"/>
                </a:ext>
              </a:extLst>
            </p:cNvPr>
            <p:cNvSpPr/>
            <p:nvPr/>
          </p:nvSpPr>
          <p:spPr>
            <a:xfrm>
              <a:off x="5625063" y="215182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43" name="Google Shape;94;p14">
              <a:extLst>
                <a:ext uri="{FF2B5EF4-FFF2-40B4-BE49-F238E27FC236}">
                  <a16:creationId xmlns:a16="http://schemas.microsoft.com/office/drawing/2014/main" id="{93E6E920-9E76-33EA-3261-768C386EA9C5}"/>
                </a:ext>
              </a:extLst>
            </p:cNvPr>
            <p:cNvSpPr/>
            <p:nvPr/>
          </p:nvSpPr>
          <p:spPr>
            <a:xfrm>
              <a:off x="5628576" y="256911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44" name="Google Shape;95;p14">
              <a:extLst>
                <a:ext uri="{FF2B5EF4-FFF2-40B4-BE49-F238E27FC236}">
                  <a16:creationId xmlns:a16="http://schemas.microsoft.com/office/drawing/2014/main" id="{6A573849-B2C5-94F9-47FE-ADCB6754DEAB}"/>
                </a:ext>
              </a:extLst>
            </p:cNvPr>
            <p:cNvSpPr/>
            <p:nvPr/>
          </p:nvSpPr>
          <p:spPr>
            <a:xfrm>
              <a:off x="6493341" y="23697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45" name="Google Shape;96;p14">
              <a:extLst>
                <a:ext uri="{FF2B5EF4-FFF2-40B4-BE49-F238E27FC236}">
                  <a16:creationId xmlns:a16="http://schemas.microsoft.com/office/drawing/2014/main" id="{CE458CC5-E647-1373-8A4F-8D4A58A3DFDA}"/>
                </a:ext>
              </a:extLst>
            </p:cNvPr>
            <p:cNvSpPr/>
            <p:nvPr/>
          </p:nvSpPr>
          <p:spPr>
            <a:xfrm>
              <a:off x="7319444" y="184534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46" name="Google Shape;97;p14">
              <a:extLst>
                <a:ext uri="{FF2B5EF4-FFF2-40B4-BE49-F238E27FC236}">
                  <a16:creationId xmlns:a16="http://schemas.microsoft.com/office/drawing/2014/main" id="{EDACD78F-3CFC-DA0B-224F-F2B640DC7280}"/>
                </a:ext>
              </a:extLst>
            </p:cNvPr>
            <p:cNvSpPr/>
            <p:nvPr/>
          </p:nvSpPr>
          <p:spPr>
            <a:xfrm>
              <a:off x="7319419" y="23730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7" name="Google Shape;98;p14">
              <a:extLst>
                <a:ext uri="{FF2B5EF4-FFF2-40B4-BE49-F238E27FC236}">
                  <a16:creationId xmlns:a16="http://schemas.microsoft.com/office/drawing/2014/main" id="{68B10B95-A60F-74AC-D583-BCFA1EEE894A}"/>
                </a:ext>
              </a:extLst>
            </p:cNvPr>
            <p:cNvSpPr/>
            <p:nvPr/>
          </p:nvSpPr>
          <p:spPr>
            <a:xfrm>
              <a:off x="8360238" y="2373078"/>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8" name="Google Shape;99;p14">
              <a:extLst>
                <a:ext uri="{FF2B5EF4-FFF2-40B4-BE49-F238E27FC236}">
                  <a16:creationId xmlns:a16="http://schemas.microsoft.com/office/drawing/2014/main" id="{29D6671D-2E88-A99D-EFBF-7FD3AA158E1F}"/>
                </a:ext>
              </a:extLst>
            </p:cNvPr>
            <p:cNvSpPr/>
            <p:nvPr/>
          </p:nvSpPr>
          <p:spPr>
            <a:xfrm>
              <a:off x="7319444" y="290079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9" name="Google Shape;100;p14">
              <a:extLst>
                <a:ext uri="{FF2B5EF4-FFF2-40B4-BE49-F238E27FC236}">
                  <a16:creationId xmlns:a16="http://schemas.microsoft.com/office/drawing/2014/main" id="{AFCB8D65-8247-E63F-33D5-19FE9BAF6214}"/>
                </a:ext>
              </a:extLst>
            </p:cNvPr>
            <p:cNvSpPr/>
            <p:nvPr/>
          </p:nvSpPr>
          <p:spPr>
            <a:xfrm>
              <a:off x="43450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50" name="Google Shape;101;p14">
              <a:extLst>
                <a:ext uri="{FF2B5EF4-FFF2-40B4-BE49-F238E27FC236}">
                  <a16:creationId xmlns:a16="http://schemas.microsoft.com/office/drawing/2014/main" id="{CFF58970-C33B-169C-B10A-81079367E2C3}"/>
                </a:ext>
              </a:extLst>
            </p:cNvPr>
            <p:cNvSpPr/>
            <p:nvPr/>
          </p:nvSpPr>
          <p:spPr>
            <a:xfrm>
              <a:off x="50075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51" name="Google Shape;102;p14">
              <a:extLst>
                <a:ext uri="{FF2B5EF4-FFF2-40B4-BE49-F238E27FC236}">
                  <a16:creationId xmlns:a16="http://schemas.microsoft.com/office/drawing/2014/main" id="{3C75A594-B75C-576B-1810-72A0019564F2}"/>
                </a:ext>
              </a:extLst>
            </p:cNvPr>
            <p:cNvCxnSpPr>
              <a:cxnSpLocks/>
              <a:stCxn id="49" idx="0"/>
            </p:cNvCxnSpPr>
            <p:nvPr/>
          </p:nvCxnSpPr>
          <p:spPr>
            <a:xfrm rot="10800000">
              <a:off x="46248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2" name="Google Shape;103;p14">
              <a:extLst>
                <a:ext uri="{FF2B5EF4-FFF2-40B4-BE49-F238E27FC236}">
                  <a16:creationId xmlns:a16="http://schemas.microsoft.com/office/drawing/2014/main" id="{6E1334E6-D871-E3E4-8AAB-44AA92A20772}"/>
                </a:ext>
              </a:extLst>
            </p:cNvPr>
            <p:cNvCxnSpPr>
              <a:cxnSpLocks/>
              <a:stCxn id="50" idx="0"/>
            </p:cNvCxnSpPr>
            <p:nvPr/>
          </p:nvCxnSpPr>
          <p:spPr>
            <a:xfrm rot="10800000">
              <a:off x="52873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3" name="Google Shape;104;p14">
              <a:extLst>
                <a:ext uri="{FF2B5EF4-FFF2-40B4-BE49-F238E27FC236}">
                  <a16:creationId xmlns:a16="http://schemas.microsoft.com/office/drawing/2014/main" id="{5907AC78-DD6A-FB5D-90D6-B7E63B3D7A03}"/>
                </a:ext>
              </a:extLst>
            </p:cNvPr>
            <p:cNvCxnSpPr/>
            <p:nvPr/>
          </p:nvCxnSpPr>
          <p:spPr>
            <a:xfrm>
              <a:off x="4389213" y="3265428"/>
              <a:ext cx="1203600" cy="8700"/>
            </a:xfrm>
            <a:prstGeom prst="straightConnector1">
              <a:avLst/>
            </a:prstGeom>
            <a:noFill/>
            <a:ln w="9525" cap="flat" cmpd="sng">
              <a:solidFill>
                <a:srgbClr val="4A4A48"/>
              </a:solidFill>
              <a:prstDash val="solid"/>
              <a:round/>
              <a:headEnd type="none" w="med" len="med"/>
              <a:tailEnd type="none" w="med" len="med"/>
            </a:ln>
          </p:spPr>
        </p:cxnSp>
        <p:cxnSp>
          <p:nvCxnSpPr>
            <p:cNvPr id="54" name="Google Shape;105;p14">
              <a:extLst>
                <a:ext uri="{FF2B5EF4-FFF2-40B4-BE49-F238E27FC236}">
                  <a16:creationId xmlns:a16="http://schemas.microsoft.com/office/drawing/2014/main" id="{DD047C43-F77A-8E02-8A22-40CD92A55449}"/>
                </a:ext>
              </a:extLst>
            </p:cNvPr>
            <p:cNvCxnSpPr>
              <a:cxnSpLocks/>
              <a:endCxn id="27" idx="2"/>
            </p:cNvCxnSpPr>
            <p:nvPr/>
          </p:nvCxnSpPr>
          <p:spPr>
            <a:xfrm rot="10800000">
              <a:off x="4949963" y="2763378"/>
              <a:ext cx="4500" cy="519300"/>
            </a:xfrm>
            <a:prstGeom prst="straightConnector1">
              <a:avLst/>
            </a:prstGeom>
            <a:noFill/>
            <a:ln w="9525" cap="flat" cmpd="sng">
              <a:solidFill>
                <a:srgbClr val="4A4A48"/>
              </a:solidFill>
              <a:prstDash val="solid"/>
              <a:round/>
              <a:headEnd type="none" w="med" len="med"/>
              <a:tailEnd type="stealth" w="med" len="med"/>
            </a:ln>
          </p:spPr>
        </p:cxnSp>
        <p:cxnSp>
          <p:nvCxnSpPr>
            <p:cNvPr id="55" name="Google Shape;106;p14">
              <a:extLst>
                <a:ext uri="{FF2B5EF4-FFF2-40B4-BE49-F238E27FC236}">
                  <a16:creationId xmlns:a16="http://schemas.microsoft.com/office/drawing/2014/main" id="{86FF6CEC-EF9D-2107-852C-DBCEB7ED0EBC}"/>
                </a:ext>
              </a:extLst>
            </p:cNvPr>
            <p:cNvCxnSpPr>
              <a:cxnSpLocks/>
              <a:stCxn id="27" idx="3"/>
              <a:endCxn id="42" idx="1"/>
            </p:cNvCxnSpPr>
            <p:nvPr/>
          </p:nvCxnSpPr>
          <p:spPr>
            <a:xfrm rot="10800000" flipH="1">
              <a:off x="5137138" y="2287428"/>
              <a:ext cx="487800" cy="2181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6" name="Google Shape;107;p14">
              <a:extLst>
                <a:ext uri="{FF2B5EF4-FFF2-40B4-BE49-F238E27FC236}">
                  <a16:creationId xmlns:a16="http://schemas.microsoft.com/office/drawing/2014/main" id="{4545C3BF-D319-3F3B-6144-27552CB4433F}"/>
                </a:ext>
              </a:extLst>
            </p:cNvPr>
            <p:cNvCxnSpPr>
              <a:cxnSpLocks/>
              <a:stCxn id="27" idx="3"/>
              <a:endCxn id="43" idx="1"/>
            </p:cNvCxnSpPr>
            <p:nvPr/>
          </p:nvCxnSpPr>
          <p:spPr>
            <a:xfrm>
              <a:off x="5137138" y="2505528"/>
              <a:ext cx="491400" cy="1992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57" name="Google Shape;108;p14">
              <a:extLst>
                <a:ext uri="{FF2B5EF4-FFF2-40B4-BE49-F238E27FC236}">
                  <a16:creationId xmlns:a16="http://schemas.microsoft.com/office/drawing/2014/main" id="{918CFA70-5D5D-81E8-A72C-90A889270239}"/>
                </a:ext>
              </a:extLst>
            </p:cNvPr>
            <p:cNvCxnSpPr>
              <a:cxnSpLocks/>
              <a:stCxn id="42" idx="3"/>
              <a:endCxn id="44" idx="1"/>
            </p:cNvCxnSpPr>
            <p:nvPr/>
          </p:nvCxnSpPr>
          <p:spPr>
            <a:xfrm>
              <a:off x="6184563" y="2287578"/>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8" name="Google Shape;109;p14">
              <a:extLst>
                <a:ext uri="{FF2B5EF4-FFF2-40B4-BE49-F238E27FC236}">
                  <a16:creationId xmlns:a16="http://schemas.microsoft.com/office/drawing/2014/main" id="{B9E1A951-354F-1ABE-5383-D474DD87581D}"/>
                </a:ext>
              </a:extLst>
            </p:cNvPr>
            <p:cNvCxnSpPr>
              <a:cxnSpLocks/>
              <a:stCxn id="43" idx="3"/>
              <a:endCxn id="44" idx="1"/>
            </p:cNvCxnSpPr>
            <p:nvPr/>
          </p:nvCxnSpPr>
          <p:spPr>
            <a:xfrm rot="10800000" flipH="1">
              <a:off x="6188076" y="2505664"/>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9" name="Google Shape;110;p14">
              <a:extLst>
                <a:ext uri="{FF2B5EF4-FFF2-40B4-BE49-F238E27FC236}">
                  <a16:creationId xmlns:a16="http://schemas.microsoft.com/office/drawing/2014/main" id="{8D9FEE62-CF5A-FD5F-940A-381046C0039F}"/>
                </a:ext>
              </a:extLst>
            </p:cNvPr>
            <p:cNvCxnSpPr>
              <a:cxnSpLocks/>
              <a:stCxn id="44" idx="3"/>
              <a:endCxn id="46" idx="1"/>
            </p:cNvCxnSpPr>
            <p:nvPr/>
          </p:nvCxnSpPr>
          <p:spPr>
            <a:xfrm>
              <a:off x="7052841" y="2505522"/>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60" name="Google Shape;111;p14">
              <a:extLst>
                <a:ext uri="{FF2B5EF4-FFF2-40B4-BE49-F238E27FC236}">
                  <a16:creationId xmlns:a16="http://schemas.microsoft.com/office/drawing/2014/main" id="{1610A79E-0EC4-079C-B7AB-6F64FE9B7189}"/>
                </a:ext>
              </a:extLst>
            </p:cNvPr>
            <p:cNvCxnSpPr>
              <a:cxnSpLocks/>
              <a:stCxn id="45" idx="2"/>
              <a:endCxn id="46" idx="0"/>
            </p:cNvCxnSpPr>
            <p:nvPr/>
          </p:nvCxnSpPr>
          <p:spPr>
            <a:xfrm>
              <a:off x="7599194" y="211684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1" name="Google Shape;112;p14">
              <a:extLst>
                <a:ext uri="{FF2B5EF4-FFF2-40B4-BE49-F238E27FC236}">
                  <a16:creationId xmlns:a16="http://schemas.microsoft.com/office/drawing/2014/main" id="{08E414B1-EA2C-E7BF-130B-DA49843C277D}"/>
                </a:ext>
              </a:extLst>
            </p:cNvPr>
            <p:cNvCxnSpPr>
              <a:cxnSpLocks/>
              <a:stCxn id="48" idx="0"/>
              <a:endCxn id="46" idx="2"/>
            </p:cNvCxnSpPr>
            <p:nvPr/>
          </p:nvCxnSpPr>
          <p:spPr>
            <a:xfrm rot="10800000">
              <a:off x="7599194" y="264459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2" name="Google Shape;113;p14">
              <a:extLst>
                <a:ext uri="{FF2B5EF4-FFF2-40B4-BE49-F238E27FC236}">
                  <a16:creationId xmlns:a16="http://schemas.microsoft.com/office/drawing/2014/main" id="{4EABFCC2-02F2-1BC9-6F4E-026FE573187F}"/>
                </a:ext>
              </a:extLst>
            </p:cNvPr>
            <p:cNvCxnSpPr>
              <a:cxnSpLocks/>
              <a:stCxn id="46" idx="3"/>
              <a:endCxn id="47" idx="1"/>
            </p:cNvCxnSpPr>
            <p:nvPr/>
          </p:nvCxnSpPr>
          <p:spPr>
            <a:xfrm>
              <a:off x="7878919" y="2508822"/>
              <a:ext cx="481200" cy="0"/>
            </a:xfrm>
            <a:prstGeom prst="straightConnector1">
              <a:avLst/>
            </a:prstGeom>
            <a:noFill/>
            <a:ln w="9525" cap="flat" cmpd="sng">
              <a:solidFill>
                <a:srgbClr val="4A4A48"/>
              </a:solidFill>
              <a:prstDash val="solid"/>
              <a:round/>
              <a:headEnd type="none" w="med" len="med"/>
              <a:tailEnd type="stealth" w="med" len="med"/>
            </a:ln>
          </p:spPr>
        </p:cxnSp>
        <p:cxnSp>
          <p:nvCxnSpPr>
            <p:cNvPr id="63" name="Google Shape;114;p14">
              <a:extLst>
                <a:ext uri="{FF2B5EF4-FFF2-40B4-BE49-F238E27FC236}">
                  <a16:creationId xmlns:a16="http://schemas.microsoft.com/office/drawing/2014/main" id="{F462BCBD-E1F8-EE6A-1023-37FDAFF69CB1}"/>
                </a:ext>
              </a:extLst>
            </p:cNvPr>
            <p:cNvCxnSpPr>
              <a:cxnSpLocks/>
              <a:stCxn id="48" idx="2"/>
              <a:endCxn id="50" idx="2"/>
            </p:cNvCxnSpPr>
            <p:nvPr/>
          </p:nvCxnSpPr>
          <p:spPr>
            <a:xfrm rot="5400000">
              <a:off x="6130394" y="2329297"/>
              <a:ext cx="625800" cy="2311800"/>
            </a:xfrm>
            <a:prstGeom prst="bentConnector3">
              <a:avLst>
                <a:gd name="adj1" fmla="val 138048"/>
              </a:avLst>
            </a:prstGeom>
            <a:noFill/>
            <a:ln w="9525" cap="flat" cmpd="sng">
              <a:solidFill>
                <a:srgbClr val="4A4A48"/>
              </a:solidFill>
              <a:prstDash val="solid"/>
              <a:round/>
              <a:headEnd type="none" w="med" len="med"/>
              <a:tailEnd type="stealth" w="med" len="med"/>
            </a:ln>
          </p:spPr>
        </p:cxnSp>
        <p:cxnSp>
          <p:nvCxnSpPr>
            <p:cNvPr id="64" name="Google Shape;115;p14">
              <a:extLst>
                <a:ext uri="{FF2B5EF4-FFF2-40B4-BE49-F238E27FC236}">
                  <a16:creationId xmlns:a16="http://schemas.microsoft.com/office/drawing/2014/main" id="{665B4863-F1D3-AD8E-CA9A-DFDA1D61AA95}"/>
                </a:ext>
              </a:extLst>
            </p:cNvPr>
            <p:cNvCxnSpPr>
              <a:cxnSpLocks/>
              <a:stCxn id="48" idx="2"/>
              <a:endCxn id="49" idx="2"/>
            </p:cNvCxnSpPr>
            <p:nvPr/>
          </p:nvCxnSpPr>
          <p:spPr>
            <a:xfrm rot="5400000">
              <a:off x="5799044" y="1997947"/>
              <a:ext cx="625800" cy="2974500"/>
            </a:xfrm>
            <a:prstGeom prst="bentConnector3">
              <a:avLst>
                <a:gd name="adj1" fmla="val 138048"/>
              </a:avLst>
            </a:prstGeom>
            <a:noFill/>
            <a:ln w="9525" cap="flat" cmpd="sng">
              <a:solidFill>
                <a:srgbClr val="4A4A48"/>
              </a:solidFill>
              <a:prstDash val="solid"/>
              <a:round/>
              <a:headEnd type="none" w="med" len="med"/>
              <a:tailEnd type="stealth" w="med" len="med"/>
            </a:ln>
          </p:spPr>
        </p:cxnSp>
        <p:sp>
          <p:nvSpPr>
            <p:cNvPr id="65" name="Google Shape;116;p14">
              <a:extLst>
                <a:ext uri="{FF2B5EF4-FFF2-40B4-BE49-F238E27FC236}">
                  <a16:creationId xmlns:a16="http://schemas.microsoft.com/office/drawing/2014/main" id="{0508F122-3409-0F8F-020B-4297083ED109}"/>
                </a:ext>
              </a:extLst>
            </p:cNvPr>
            <p:cNvSpPr txBox="1"/>
            <p:nvPr/>
          </p:nvSpPr>
          <p:spPr>
            <a:xfrm>
              <a:off x="2183043" y="3529103"/>
              <a:ext cx="7692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66" name="Google Shape;117;p14">
              <a:extLst>
                <a:ext uri="{FF2B5EF4-FFF2-40B4-BE49-F238E27FC236}">
                  <a16:creationId xmlns:a16="http://schemas.microsoft.com/office/drawing/2014/main" id="{9A0BA7E8-ABD0-9ADD-77D8-3B74B96240CD}"/>
                </a:ext>
              </a:extLst>
            </p:cNvPr>
            <p:cNvSpPr txBox="1"/>
            <p:nvPr/>
          </p:nvSpPr>
          <p:spPr>
            <a:xfrm>
              <a:off x="3125791" y="3592578"/>
              <a:ext cx="11163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sp>
          <p:nvSpPr>
            <p:cNvPr id="67" name="Google Shape;118;p14">
              <a:extLst>
                <a:ext uri="{FF2B5EF4-FFF2-40B4-BE49-F238E27FC236}">
                  <a16:creationId xmlns:a16="http://schemas.microsoft.com/office/drawing/2014/main" id="{616828C5-08D2-BA6C-BC9C-FB39B3EA2F5A}"/>
                </a:ext>
              </a:extLst>
            </p:cNvPr>
            <p:cNvSpPr txBox="1"/>
            <p:nvPr/>
          </p:nvSpPr>
          <p:spPr>
            <a:xfrm>
              <a:off x="5104663" y="1765553"/>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68" name="Google Shape;119;p14">
              <a:extLst>
                <a:ext uri="{FF2B5EF4-FFF2-40B4-BE49-F238E27FC236}">
                  <a16:creationId xmlns:a16="http://schemas.microsoft.com/office/drawing/2014/main" id="{87E6A319-AA79-2BBA-68F5-31D3DFE9AD5D}"/>
                </a:ext>
              </a:extLst>
            </p:cNvPr>
            <p:cNvSpPr txBox="1"/>
            <p:nvPr/>
          </p:nvSpPr>
          <p:spPr>
            <a:xfrm>
              <a:off x="5038476" y="2623366"/>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69" name="Google Shape;120;p14">
              <a:extLst>
                <a:ext uri="{FF2B5EF4-FFF2-40B4-BE49-F238E27FC236}">
                  <a16:creationId xmlns:a16="http://schemas.microsoft.com/office/drawing/2014/main" id="{B44EE624-1235-D777-6A0C-243639F23677}"/>
                </a:ext>
              </a:extLst>
            </p:cNvPr>
            <p:cNvSpPr txBox="1"/>
            <p:nvPr/>
          </p:nvSpPr>
          <p:spPr>
            <a:xfrm>
              <a:off x="6163526" y="2004178"/>
              <a:ext cx="559500" cy="307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pic>
          <p:nvPicPr>
            <p:cNvPr id="70" name="Google Shape;121;p14">
              <a:extLst>
                <a:ext uri="{FF2B5EF4-FFF2-40B4-BE49-F238E27FC236}">
                  <a16:creationId xmlns:a16="http://schemas.microsoft.com/office/drawing/2014/main" id="{EB0B5E39-57C7-8169-840B-8A389596BFA1}"/>
                </a:ext>
              </a:extLst>
            </p:cNvPr>
            <p:cNvPicPr preferRelativeResize="0"/>
            <p:nvPr/>
          </p:nvPicPr>
          <p:blipFill rotWithShape="1">
            <a:blip r:embed="rId3">
              <a:alphaModFix/>
            </a:blip>
            <a:srcRect l="20160" r="20908"/>
            <a:stretch/>
          </p:blipFill>
          <p:spPr>
            <a:xfrm>
              <a:off x="430891" y="3495412"/>
              <a:ext cx="131063" cy="130942"/>
            </a:xfrm>
            <a:prstGeom prst="rect">
              <a:avLst/>
            </a:prstGeom>
            <a:noFill/>
            <a:ln>
              <a:noFill/>
            </a:ln>
          </p:spPr>
        </p:pic>
        <p:pic>
          <p:nvPicPr>
            <p:cNvPr id="71" name="Google Shape;122;p14">
              <a:extLst>
                <a:ext uri="{FF2B5EF4-FFF2-40B4-BE49-F238E27FC236}">
                  <a16:creationId xmlns:a16="http://schemas.microsoft.com/office/drawing/2014/main" id="{8159A2B5-0394-83D5-7640-2F13C6CE6C85}"/>
                </a:ext>
              </a:extLst>
            </p:cNvPr>
            <p:cNvPicPr preferRelativeResize="0"/>
            <p:nvPr/>
          </p:nvPicPr>
          <p:blipFill>
            <a:blip r:embed="rId4">
              <a:alphaModFix/>
            </a:blip>
            <a:stretch>
              <a:fillRect/>
            </a:stretch>
          </p:blipFill>
          <p:spPr>
            <a:xfrm>
              <a:off x="416949" y="3709535"/>
              <a:ext cx="143338" cy="160740"/>
            </a:xfrm>
            <a:prstGeom prst="rect">
              <a:avLst/>
            </a:prstGeom>
            <a:noFill/>
            <a:ln>
              <a:noFill/>
            </a:ln>
          </p:spPr>
        </p:pic>
        <p:pic>
          <p:nvPicPr>
            <p:cNvPr id="72" name="Google Shape;123;p14">
              <a:extLst>
                <a:ext uri="{FF2B5EF4-FFF2-40B4-BE49-F238E27FC236}">
                  <a16:creationId xmlns:a16="http://schemas.microsoft.com/office/drawing/2014/main" id="{01D69D6E-0502-34E4-DC0A-291E2AA6CB26}"/>
                </a:ext>
              </a:extLst>
            </p:cNvPr>
            <p:cNvPicPr preferRelativeResize="0"/>
            <p:nvPr/>
          </p:nvPicPr>
          <p:blipFill rotWithShape="1">
            <a:blip r:embed="rId5">
              <a:alphaModFix/>
            </a:blip>
            <a:srcRect l="12514" r="14895"/>
            <a:stretch/>
          </p:blipFill>
          <p:spPr>
            <a:xfrm>
              <a:off x="422608" y="3907345"/>
              <a:ext cx="143329" cy="221418"/>
            </a:xfrm>
            <a:prstGeom prst="rect">
              <a:avLst/>
            </a:prstGeom>
            <a:noFill/>
            <a:ln>
              <a:noFill/>
            </a:ln>
          </p:spPr>
        </p:pic>
        <p:sp>
          <p:nvSpPr>
            <p:cNvPr id="73" name="Google Shape;124;p14">
              <a:extLst>
                <a:ext uri="{FF2B5EF4-FFF2-40B4-BE49-F238E27FC236}">
                  <a16:creationId xmlns:a16="http://schemas.microsoft.com/office/drawing/2014/main" id="{1C37A2E4-2EC1-A11B-8798-C69A401C5D2E}"/>
                </a:ext>
              </a:extLst>
            </p:cNvPr>
            <p:cNvSpPr txBox="1"/>
            <p:nvPr/>
          </p:nvSpPr>
          <p:spPr>
            <a:xfrm>
              <a:off x="595652" y="3416953"/>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74" name="Google Shape;125;p14">
              <a:extLst>
                <a:ext uri="{FF2B5EF4-FFF2-40B4-BE49-F238E27FC236}">
                  <a16:creationId xmlns:a16="http://schemas.microsoft.com/office/drawing/2014/main" id="{85DED64A-614D-179B-37B2-16570C532B44}"/>
                </a:ext>
              </a:extLst>
            </p:cNvPr>
            <p:cNvSpPr txBox="1"/>
            <p:nvPr/>
          </p:nvSpPr>
          <p:spPr>
            <a:xfrm>
              <a:off x="604582" y="3645987"/>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dirty="0">
                  <a:solidFill>
                    <a:srgbClr val="1D1D1C"/>
                  </a:solidFill>
                  <a:latin typeface="Nunito"/>
                  <a:ea typeface="Nunito"/>
                  <a:cs typeface="Nunito"/>
                  <a:sym typeface="Nunito"/>
                </a:rPr>
                <a:t>Azure Open AI</a:t>
              </a:r>
              <a:endParaRPr sz="935" dirty="0">
                <a:solidFill>
                  <a:srgbClr val="1D1D1C"/>
                </a:solidFill>
                <a:latin typeface="Nunito"/>
                <a:ea typeface="Nunito"/>
                <a:cs typeface="Nunito"/>
                <a:sym typeface="Nunito"/>
              </a:endParaRPr>
            </a:p>
          </p:txBody>
        </p:sp>
        <p:sp>
          <p:nvSpPr>
            <p:cNvPr id="75" name="Google Shape;126;p14">
              <a:extLst>
                <a:ext uri="{FF2B5EF4-FFF2-40B4-BE49-F238E27FC236}">
                  <a16:creationId xmlns:a16="http://schemas.microsoft.com/office/drawing/2014/main" id="{BB651FF7-F387-9BEC-2577-A76ABD8E736E}"/>
                </a:ext>
              </a:extLst>
            </p:cNvPr>
            <p:cNvSpPr txBox="1"/>
            <p:nvPr/>
          </p:nvSpPr>
          <p:spPr>
            <a:xfrm>
              <a:off x="604583" y="3907361"/>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76" name="Google Shape;127;p14">
              <a:extLst>
                <a:ext uri="{FF2B5EF4-FFF2-40B4-BE49-F238E27FC236}">
                  <a16:creationId xmlns:a16="http://schemas.microsoft.com/office/drawing/2014/main" id="{F4D69D29-624C-2DB2-FFE8-1136DB2F2E49}"/>
                </a:ext>
              </a:extLst>
            </p:cNvPr>
            <p:cNvSpPr txBox="1"/>
            <p:nvPr/>
          </p:nvSpPr>
          <p:spPr>
            <a:xfrm>
              <a:off x="356340" y="3190219"/>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77" name="Google Shape;128;p14">
              <a:extLst>
                <a:ext uri="{FF2B5EF4-FFF2-40B4-BE49-F238E27FC236}">
                  <a16:creationId xmlns:a16="http://schemas.microsoft.com/office/drawing/2014/main" id="{1D9CAFC9-A92D-BE34-7DE8-8A455AD2E707}"/>
                </a:ext>
              </a:extLst>
            </p:cNvPr>
            <p:cNvSpPr/>
            <p:nvPr/>
          </p:nvSpPr>
          <p:spPr>
            <a:xfrm>
              <a:off x="325731" y="3240903"/>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grpSp>
      <p:sp>
        <p:nvSpPr>
          <p:cNvPr id="4" name="TextBox 3">
            <a:extLst>
              <a:ext uri="{FF2B5EF4-FFF2-40B4-BE49-F238E27FC236}">
                <a16:creationId xmlns:a16="http://schemas.microsoft.com/office/drawing/2014/main" id="{20F77DA3-6791-82E9-3BB1-E9FBA4A086DB}"/>
              </a:ext>
            </a:extLst>
          </p:cNvPr>
          <p:cNvSpPr txBox="1"/>
          <p:nvPr/>
        </p:nvSpPr>
        <p:spPr>
          <a:xfrm>
            <a:off x="917587" y="4306293"/>
            <a:ext cx="2431160" cy="307777"/>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Video Indexing Flow </a:t>
            </a:r>
            <a:endParaRPr lang="en-US" sz="1200" b="1" dirty="0">
              <a:solidFill>
                <a:srgbClr val="C00000"/>
              </a:solidFill>
              <a:latin typeface="Montserrat" panose="00000500000000000000" pitchFamily="2" charset="0"/>
            </a:endParaRPr>
          </a:p>
        </p:txBody>
      </p:sp>
      <p:sp>
        <p:nvSpPr>
          <p:cNvPr id="7" name="Rectangle 6">
            <a:extLst>
              <a:ext uri="{FF2B5EF4-FFF2-40B4-BE49-F238E27FC236}">
                <a16:creationId xmlns:a16="http://schemas.microsoft.com/office/drawing/2014/main" id="{C8213C25-F4F3-9C88-17C9-2EA331958579}"/>
              </a:ext>
            </a:extLst>
          </p:cNvPr>
          <p:cNvSpPr/>
          <p:nvPr/>
        </p:nvSpPr>
        <p:spPr>
          <a:xfrm>
            <a:off x="4397332" y="1327284"/>
            <a:ext cx="4812425" cy="3014010"/>
          </a:xfrm>
          <a:prstGeom prst="rect">
            <a:avLst/>
          </a:prstGeom>
          <a:solidFill>
            <a:srgbClr val="F5F2EE">
              <a:alpha val="65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2" name="Picture 1">
            <a:extLst>
              <a:ext uri="{FF2B5EF4-FFF2-40B4-BE49-F238E27FC236}">
                <a16:creationId xmlns:a16="http://schemas.microsoft.com/office/drawing/2014/main" id="{BF35834B-B600-552E-F939-C580580D9E71}"/>
              </a:ext>
            </a:extLst>
          </p:cNvPr>
          <p:cNvPicPr>
            <a:picLocks noChangeAspect="1"/>
          </p:cNvPicPr>
          <p:nvPr/>
        </p:nvPicPr>
        <p:blipFill>
          <a:blip r:embed="rId6"/>
          <a:stretch>
            <a:fillRect/>
          </a:stretch>
        </p:blipFill>
        <p:spPr>
          <a:xfrm flipH="1">
            <a:off x="2713246" y="1783254"/>
            <a:ext cx="254480" cy="254480"/>
          </a:xfrm>
          <a:prstGeom prst="rect">
            <a:avLst/>
          </a:prstGeom>
        </p:spPr>
      </p:pic>
      <p:pic>
        <p:nvPicPr>
          <p:cNvPr id="3" name="Picture 2">
            <a:extLst>
              <a:ext uri="{FF2B5EF4-FFF2-40B4-BE49-F238E27FC236}">
                <a16:creationId xmlns:a16="http://schemas.microsoft.com/office/drawing/2014/main" id="{750676A3-DB45-B79B-4E91-263CCEE18157}"/>
              </a:ext>
            </a:extLst>
          </p:cNvPr>
          <p:cNvPicPr>
            <a:picLocks noChangeAspect="1"/>
          </p:cNvPicPr>
          <p:nvPr/>
        </p:nvPicPr>
        <p:blipFill>
          <a:blip r:embed="rId6"/>
          <a:stretch>
            <a:fillRect/>
          </a:stretch>
        </p:blipFill>
        <p:spPr>
          <a:xfrm flipH="1">
            <a:off x="2716176" y="2420913"/>
            <a:ext cx="254480" cy="254480"/>
          </a:xfrm>
          <a:prstGeom prst="rect">
            <a:avLst/>
          </a:prstGeom>
        </p:spPr>
      </p:pic>
      <p:pic>
        <p:nvPicPr>
          <p:cNvPr id="5" name="Picture 4">
            <a:extLst>
              <a:ext uri="{FF2B5EF4-FFF2-40B4-BE49-F238E27FC236}">
                <a16:creationId xmlns:a16="http://schemas.microsoft.com/office/drawing/2014/main" id="{7A364751-4A89-012D-E32B-6B613E13D842}"/>
              </a:ext>
            </a:extLst>
          </p:cNvPr>
          <p:cNvPicPr>
            <a:picLocks noChangeAspect="1"/>
          </p:cNvPicPr>
          <p:nvPr/>
        </p:nvPicPr>
        <p:blipFill>
          <a:blip r:embed="rId6"/>
          <a:stretch>
            <a:fillRect/>
          </a:stretch>
        </p:blipFill>
        <p:spPr>
          <a:xfrm flipH="1">
            <a:off x="2728042" y="3013102"/>
            <a:ext cx="254480" cy="254480"/>
          </a:xfrm>
          <a:prstGeom prst="rect">
            <a:avLst/>
          </a:prstGeom>
        </p:spPr>
      </p:pic>
      <p:pic>
        <p:nvPicPr>
          <p:cNvPr id="6" name="Picture 5">
            <a:extLst>
              <a:ext uri="{FF2B5EF4-FFF2-40B4-BE49-F238E27FC236}">
                <a16:creationId xmlns:a16="http://schemas.microsoft.com/office/drawing/2014/main" id="{673A543B-BB9D-3B22-A3AE-08925A7893A0}"/>
              </a:ext>
            </a:extLst>
          </p:cNvPr>
          <p:cNvPicPr>
            <a:picLocks noChangeAspect="1"/>
          </p:cNvPicPr>
          <p:nvPr/>
        </p:nvPicPr>
        <p:blipFill>
          <a:blip r:embed="rId6"/>
          <a:stretch>
            <a:fillRect/>
          </a:stretch>
        </p:blipFill>
        <p:spPr>
          <a:xfrm flipH="1">
            <a:off x="2717706" y="1775753"/>
            <a:ext cx="254480" cy="254480"/>
          </a:xfrm>
          <a:prstGeom prst="rect">
            <a:avLst/>
          </a:prstGeom>
        </p:spPr>
      </p:pic>
      <p:pic>
        <p:nvPicPr>
          <p:cNvPr id="9" name="Picture 8">
            <a:extLst>
              <a:ext uri="{FF2B5EF4-FFF2-40B4-BE49-F238E27FC236}">
                <a16:creationId xmlns:a16="http://schemas.microsoft.com/office/drawing/2014/main" id="{54700BC7-4E8E-0327-A4FA-07F87CD9C2CE}"/>
              </a:ext>
            </a:extLst>
          </p:cNvPr>
          <p:cNvPicPr>
            <a:picLocks noChangeAspect="1"/>
          </p:cNvPicPr>
          <p:nvPr/>
        </p:nvPicPr>
        <p:blipFill>
          <a:blip r:embed="rId6"/>
          <a:stretch>
            <a:fillRect/>
          </a:stretch>
        </p:blipFill>
        <p:spPr>
          <a:xfrm flipH="1">
            <a:off x="2720636" y="2413412"/>
            <a:ext cx="254480" cy="254480"/>
          </a:xfrm>
          <a:prstGeom prst="rect">
            <a:avLst/>
          </a:prstGeom>
        </p:spPr>
      </p:pic>
      <p:pic>
        <p:nvPicPr>
          <p:cNvPr id="79" name="Picture 78">
            <a:extLst>
              <a:ext uri="{FF2B5EF4-FFF2-40B4-BE49-F238E27FC236}">
                <a16:creationId xmlns:a16="http://schemas.microsoft.com/office/drawing/2014/main" id="{CA09205B-BE0C-7F11-5418-9D67C92CEB34}"/>
              </a:ext>
            </a:extLst>
          </p:cNvPr>
          <p:cNvPicPr>
            <a:picLocks noChangeAspect="1"/>
          </p:cNvPicPr>
          <p:nvPr/>
        </p:nvPicPr>
        <p:blipFill>
          <a:blip r:embed="rId6"/>
          <a:stretch>
            <a:fillRect/>
          </a:stretch>
        </p:blipFill>
        <p:spPr>
          <a:xfrm flipH="1">
            <a:off x="2732502" y="3005601"/>
            <a:ext cx="254480" cy="254480"/>
          </a:xfrm>
          <a:prstGeom prst="rect">
            <a:avLst/>
          </a:prstGeom>
        </p:spPr>
      </p:pic>
    </p:spTree>
    <p:extLst>
      <p:ext uri="{BB962C8B-B14F-4D97-AF65-F5344CB8AC3E}">
        <p14:creationId xmlns:p14="http://schemas.microsoft.com/office/powerpoint/2010/main" val="297116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33 0.00247 L 0.02899 0.00247 L 0.03038 -0.02099 L 0.07101 -0.02346 " pathEditMode="relative" ptsTypes="AAAA">
                                      <p:cBhvr>
                                        <p:cTn id="6" dur="1500" fill="hold"/>
                                        <p:tgtEl>
                                          <p:spTgt spid="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225 -0.00401 L 0.03159 -0.00401 L 0.03298 -0.04043 L 0.07066 -0.04043 " pathEditMode="relative" ptsTypes="AAAA">
                                      <p:cBhvr>
                                        <p:cTn id="8" dur="1500" fill="hold"/>
                                        <p:tgtEl>
                                          <p:spTgt spid="3"/>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104 0.00525 L 0.02813 0.00124 L 0.03038 -0.03395 L 0.06945 -0.03518 " pathEditMode="relative" ptsTypes="AAAA">
                                      <p:cBhvr>
                                        <p:cTn id="10" dur="1500" fill="hold"/>
                                        <p:tgtEl>
                                          <p:spTgt spid="5"/>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1.11111E-6 -1.7284E-6 L 0.02587 -1.7284E-6 L 0.02743 0.02685 L 0.06858 0.02994 " pathEditMode="relative" rAng="0" ptsTypes="AAAA">
                                      <p:cBhvr>
                                        <p:cTn id="12" dur="1500" fill="hold"/>
                                        <p:tgtEl>
                                          <p:spTgt spid="6"/>
                                        </p:tgtEl>
                                        <p:attrNameLst>
                                          <p:attrName>ppt_x</p:attrName>
                                          <p:attrName>ppt_y</p:attrName>
                                        </p:attrNameLst>
                                      </p:cBhvr>
                                      <p:rCtr x="3420" y="1481"/>
                                    </p:animMotion>
                                  </p:childTnLst>
                                </p:cTn>
                              </p:par>
                              <p:par>
                                <p:cTn id="13" presetID="0" presetClass="path" presetSubtype="0" accel="50000" decel="50000" fill="hold" nodeType="withEffect">
                                  <p:stCondLst>
                                    <p:cond delay="0"/>
                                  </p:stCondLst>
                                  <p:childTnLst>
                                    <p:animMotion origin="layout" path="M 1.66667E-6 2.83951E-6 L 0.0283 2.83951E-6 L 0.02986 0.02407 L 0.06701 0.02407 " pathEditMode="relative" rAng="0" ptsTypes="AAAA">
                                      <p:cBhvr>
                                        <p:cTn id="14" dur="1500" fill="hold"/>
                                        <p:tgtEl>
                                          <p:spTgt spid="9"/>
                                        </p:tgtEl>
                                        <p:attrNameLst>
                                          <p:attrName>ppt_x</p:attrName>
                                          <p:attrName>ppt_y</p:attrName>
                                        </p:attrNameLst>
                                      </p:cBhvr>
                                      <p:rCtr x="3351" y="1204"/>
                                    </p:animMotion>
                                  </p:childTnLst>
                                </p:cTn>
                              </p:par>
                              <p:par>
                                <p:cTn id="15" presetID="0" presetClass="path" presetSubtype="0" accel="50000" decel="50000" fill="hold" nodeType="withEffect">
                                  <p:stCondLst>
                                    <p:cond delay="0"/>
                                  </p:stCondLst>
                                  <p:childTnLst>
                                    <p:animMotion origin="layout" path="M -3.61111E-6 -6.17284E-7 L 0.02448 0.00247 L 0.02657 0.02654 L 0.06268 0.02778 " pathEditMode="relative" rAng="0" ptsTypes="AAAA">
                                      <p:cBhvr>
                                        <p:cTn id="16" dur="1500" fill="hold"/>
                                        <p:tgtEl>
                                          <p:spTgt spid="79"/>
                                        </p:tgtEl>
                                        <p:attrNameLst>
                                          <p:attrName>ppt_x</p:attrName>
                                          <p:attrName>ppt_y</p:attrName>
                                        </p:attrNameLst>
                                      </p:cBhvr>
                                      <p:rCtr x="3125"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EF2FA-F88F-644D-85F2-205452B8775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F713A8D-D586-D955-BD95-B2FCEBB908AE}"/>
              </a:ext>
            </a:extLst>
          </p:cNvPr>
          <p:cNvSpPr>
            <a:spLocks noGrp="1"/>
          </p:cNvSpPr>
          <p:nvPr>
            <p:ph type="title"/>
          </p:nvPr>
        </p:nvSpPr>
        <p:spPr>
          <a:xfrm>
            <a:off x="713224" y="445025"/>
            <a:ext cx="6682657" cy="572700"/>
          </a:xfrm>
        </p:spPr>
        <p:txBody>
          <a:bodyPr/>
          <a:lstStyle/>
          <a:p>
            <a:r>
              <a:rPr lang="en-US" dirty="0"/>
              <a:t>Baseline System (1st Generation ) </a:t>
            </a:r>
          </a:p>
        </p:txBody>
      </p:sp>
      <p:grpSp>
        <p:nvGrpSpPr>
          <p:cNvPr id="78" name="Group 77">
            <a:extLst>
              <a:ext uri="{FF2B5EF4-FFF2-40B4-BE49-F238E27FC236}">
                <a16:creationId xmlns:a16="http://schemas.microsoft.com/office/drawing/2014/main" id="{0584F4CF-B396-06B0-37DC-E2C76FEFE65D}"/>
              </a:ext>
            </a:extLst>
          </p:cNvPr>
          <p:cNvGrpSpPr/>
          <p:nvPr/>
        </p:nvGrpSpPr>
        <p:grpSpPr>
          <a:xfrm>
            <a:off x="146037" y="1371627"/>
            <a:ext cx="8851925" cy="2757375"/>
            <a:chOff x="195913" y="1438128"/>
            <a:chExt cx="8851925" cy="2757375"/>
          </a:xfrm>
        </p:grpSpPr>
        <p:sp>
          <p:nvSpPr>
            <p:cNvPr id="10" name="Google Shape;61;p14">
              <a:extLst>
                <a:ext uri="{FF2B5EF4-FFF2-40B4-BE49-F238E27FC236}">
                  <a16:creationId xmlns:a16="http://schemas.microsoft.com/office/drawing/2014/main" id="{63A72D45-FA27-F62E-02C9-14657EF8D41E}"/>
                </a:ext>
              </a:extLst>
            </p:cNvPr>
            <p:cNvSpPr/>
            <p:nvPr/>
          </p:nvSpPr>
          <p:spPr>
            <a:xfrm>
              <a:off x="2276388" y="1802141"/>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C1</a:t>
              </a:r>
              <a:endParaRPr sz="800">
                <a:solidFill>
                  <a:srgbClr val="1D1D1C"/>
                </a:solidFill>
                <a:latin typeface="Nunito"/>
                <a:ea typeface="Nunito"/>
                <a:cs typeface="Nunito"/>
                <a:sym typeface="Nunito"/>
              </a:endParaRPr>
            </a:p>
          </p:txBody>
        </p:sp>
        <p:sp>
          <p:nvSpPr>
            <p:cNvPr id="11" name="Google Shape;62;p14">
              <a:extLst>
                <a:ext uri="{FF2B5EF4-FFF2-40B4-BE49-F238E27FC236}">
                  <a16:creationId xmlns:a16="http://schemas.microsoft.com/office/drawing/2014/main" id="{6DA03755-FBBB-44C8-F983-DCA3575D1629}"/>
                </a:ext>
              </a:extLst>
            </p:cNvPr>
            <p:cNvSpPr/>
            <p:nvPr/>
          </p:nvSpPr>
          <p:spPr>
            <a:xfrm>
              <a:off x="2276388" y="3028335"/>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C3</a:t>
              </a:r>
              <a:endParaRPr sz="800">
                <a:solidFill>
                  <a:srgbClr val="1D1D1C"/>
                </a:solidFill>
                <a:latin typeface="Nunito"/>
                <a:ea typeface="Nunito"/>
                <a:cs typeface="Nunito"/>
                <a:sym typeface="Nunito"/>
              </a:endParaRPr>
            </a:p>
          </p:txBody>
        </p:sp>
        <p:sp>
          <p:nvSpPr>
            <p:cNvPr id="12" name="Google Shape;63;p14">
              <a:extLst>
                <a:ext uri="{FF2B5EF4-FFF2-40B4-BE49-F238E27FC236}">
                  <a16:creationId xmlns:a16="http://schemas.microsoft.com/office/drawing/2014/main" id="{E872E333-DA43-B4E1-DEB9-7B694808A8E5}"/>
                </a:ext>
              </a:extLst>
            </p:cNvPr>
            <p:cNvSpPr/>
            <p:nvPr/>
          </p:nvSpPr>
          <p:spPr>
            <a:xfrm>
              <a:off x="2276388" y="2415228"/>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900">
                  <a:solidFill>
                    <a:srgbClr val="1D1D1C"/>
                  </a:solidFill>
                  <a:latin typeface="Nunito"/>
                  <a:ea typeface="Nunito"/>
                  <a:cs typeface="Nunito"/>
                  <a:sym typeface="Nunito"/>
                </a:rPr>
                <a:t>C2</a:t>
              </a:r>
              <a:endParaRPr sz="900">
                <a:solidFill>
                  <a:srgbClr val="1D1D1C"/>
                </a:solidFill>
                <a:latin typeface="Nunito"/>
                <a:ea typeface="Nunito"/>
                <a:cs typeface="Nunito"/>
                <a:sym typeface="Nunito"/>
              </a:endParaRPr>
            </a:p>
          </p:txBody>
        </p:sp>
        <p:sp>
          <p:nvSpPr>
            <p:cNvPr id="13" name="Google Shape;64;p14">
              <a:extLst>
                <a:ext uri="{FF2B5EF4-FFF2-40B4-BE49-F238E27FC236}">
                  <a16:creationId xmlns:a16="http://schemas.microsoft.com/office/drawing/2014/main" id="{F3BF5F35-B712-5896-7C15-A523A7AD4A74}"/>
                </a:ext>
              </a:extLst>
            </p:cNvPr>
            <p:cNvSpPr/>
            <p:nvPr/>
          </p:nvSpPr>
          <p:spPr>
            <a:xfrm>
              <a:off x="3449317" y="17103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14" name="Google Shape;65;p14">
              <a:extLst>
                <a:ext uri="{FF2B5EF4-FFF2-40B4-BE49-F238E27FC236}">
                  <a16:creationId xmlns:a16="http://schemas.microsoft.com/office/drawing/2014/main" id="{0BB03F46-8BC7-9F31-65F1-1E5DBB6C629C}"/>
                </a:ext>
              </a:extLst>
            </p:cNvPr>
            <p:cNvSpPr/>
            <p:nvPr/>
          </p:nvSpPr>
          <p:spPr>
            <a:xfrm>
              <a:off x="3449317" y="201767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15" name="Google Shape;66;p14">
              <a:extLst>
                <a:ext uri="{FF2B5EF4-FFF2-40B4-BE49-F238E27FC236}">
                  <a16:creationId xmlns:a16="http://schemas.microsoft.com/office/drawing/2014/main" id="{37544779-F728-2816-66BA-5CA403B16916}"/>
                </a:ext>
              </a:extLst>
            </p:cNvPr>
            <p:cNvSpPr/>
            <p:nvPr/>
          </p:nvSpPr>
          <p:spPr>
            <a:xfrm>
              <a:off x="3449317" y="2299830"/>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16" name="Google Shape;67;p14">
              <a:extLst>
                <a:ext uri="{FF2B5EF4-FFF2-40B4-BE49-F238E27FC236}">
                  <a16:creationId xmlns:a16="http://schemas.microsoft.com/office/drawing/2014/main" id="{1D3EC37D-09B9-2307-7060-779E3AA6A7D2}"/>
                </a:ext>
              </a:extLst>
            </p:cNvPr>
            <p:cNvSpPr/>
            <p:nvPr/>
          </p:nvSpPr>
          <p:spPr>
            <a:xfrm>
              <a:off x="3449317" y="26071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7" name="Google Shape;68;p14">
              <a:extLst>
                <a:ext uri="{FF2B5EF4-FFF2-40B4-BE49-F238E27FC236}">
                  <a16:creationId xmlns:a16="http://schemas.microsoft.com/office/drawing/2014/main" id="{DF56C28B-6D57-57DC-1760-6A933EC9401E}"/>
                </a:ext>
              </a:extLst>
            </p:cNvPr>
            <p:cNvSpPr/>
            <p:nvPr/>
          </p:nvSpPr>
          <p:spPr>
            <a:xfrm>
              <a:off x="3449317" y="291445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8" name="Google Shape;69;p14">
              <a:extLst>
                <a:ext uri="{FF2B5EF4-FFF2-40B4-BE49-F238E27FC236}">
                  <a16:creationId xmlns:a16="http://schemas.microsoft.com/office/drawing/2014/main" id="{5DDD1EF8-1E87-2E02-BA04-A6F445A1E885}"/>
                </a:ext>
              </a:extLst>
            </p:cNvPr>
            <p:cNvSpPr/>
            <p:nvPr/>
          </p:nvSpPr>
          <p:spPr>
            <a:xfrm>
              <a:off x="3449317" y="3221779"/>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9" name="Google Shape;70;p14">
              <a:extLst>
                <a:ext uri="{FF2B5EF4-FFF2-40B4-BE49-F238E27FC236}">
                  <a16:creationId xmlns:a16="http://schemas.microsoft.com/office/drawing/2014/main" id="{BFCB1AA8-70FD-627C-3C1C-55A503E3DA5E}"/>
                </a:ext>
              </a:extLst>
            </p:cNvPr>
            <p:cNvPicPr preferRelativeResize="0"/>
            <p:nvPr/>
          </p:nvPicPr>
          <p:blipFill rotWithShape="1">
            <a:blip r:embed="rId3">
              <a:alphaModFix/>
            </a:blip>
            <a:srcRect l="20160" r="20908"/>
            <a:stretch/>
          </p:blipFill>
          <p:spPr>
            <a:xfrm>
              <a:off x="1072813" y="2441691"/>
              <a:ext cx="342314" cy="304975"/>
            </a:xfrm>
            <a:prstGeom prst="rect">
              <a:avLst/>
            </a:prstGeom>
            <a:noFill/>
            <a:ln>
              <a:noFill/>
            </a:ln>
          </p:spPr>
        </p:pic>
        <p:sp>
          <p:nvSpPr>
            <p:cNvPr id="20" name="Google Shape;71;p14">
              <a:extLst>
                <a:ext uri="{FF2B5EF4-FFF2-40B4-BE49-F238E27FC236}">
                  <a16:creationId xmlns:a16="http://schemas.microsoft.com/office/drawing/2014/main" id="{B414B762-6F19-DD1D-B04F-0E18192BFABE}"/>
                </a:ext>
              </a:extLst>
            </p:cNvPr>
            <p:cNvSpPr/>
            <p:nvPr/>
          </p:nvSpPr>
          <p:spPr>
            <a:xfrm>
              <a:off x="195913" y="2415216"/>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21" name="Google Shape;72;p14">
              <a:extLst>
                <a:ext uri="{FF2B5EF4-FFF2-40B4-BE49-F238E27FC236}">
                  <a16:creationId xmlns:a16="http://schemas.microsoft.com/office/drawing/2014/main" id="{5A209B24-B8EA-E9FE-B748-C93EB9557CF2}"/>
                </a:ext>
              </a:extLst>
            </p:cNvPr>
            <p:cNvPicPr preferRelativeResize="0"/>
            <p:nvPr/>
          </p:nvPicPr>
          <p:blipFill>
            <a:blip r:embed="rId4">
              <a:alphaModFix/>
            </a:blip>
            <a:stretch>
              <a:fillRect/>
            </a:stretch>
          </p:blipFill>
          <p:spPr>
            <a:xfrm>
              <a:off x="1658576" y="2407003"/>
              <a:ext cx="374374" cy="374374"/>
            </a:xfrm>
            <a:prstGeom prst="rect">
              <a:avLst/>
            </a:prstGeom>
            <a:noFill/>
            <a:ln>
              <a:noFill/>
            </a:ln>
          </p:spPr>
        </p:pic>
        <p:cxnSp>
          <p:nvCxnSpPr>
            <p:cNvPr id="22" name="Google Shape;73;p14">
              <a:extLst>
                <a:ext uri="{FF2B5EF4-FFF2-40B4-BE49-F238E27FC236}">
                  <a16:creationId xmlns:a16="http://schemas.microsoft.com/office/drawing/2014/main" id="{2A905155-A705-45C2-69CF-E199650741AF}"/>
                </a:ext>
              </a:extLst>
            </p:cNvPr>
            <p:cNvCxnSpPr>
              <a:cxnSpLocks/>
              <a:stCxn id="20" idx="3"/>
              <a:endCxn id="19" idx="1"/>
            </p:cNvCxnSpPr>
            <p:nvPr/>
          </p:nvCxnSpPr>
          <p:spPr>
            <a:xfrm>
              <a:off x="826813" y="2594166"/>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23" name="Google Shape;74;p14">
              <a:extLst>
                <a:ext uri="{FF2B5EF4-FFF2-40B4-BE49-F238E27FC236}">
                  <a16:creationId xmlns:a16="http://schemas.microsoft.com/office/drawing/2014/main" id="{4A13E7E1-C4BA-8FC6-9993-E4C7C070209C}"/>
                </a:ext>
              </a:extLst>
            </p:cNvPr>
            <p:cNvCxnSpPr>
              <a:cxnSpLocks/>
              <a:stCxn id="19" idx="3"/>
              <a:endCxn id="21" idx="1"/>
            </p:cNvCxnSpPr>
            <p:nvPr/>
          </p:nvCxnSpPr>
          <p:spPr>
            <a:xfrm>
              <a:off x="1415127" y="2594178"/>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24" name="Google Shape;75;p14">
              <a:extLst>
                <a:ext uri="{FF2B5EF4-FFF2-40B4-BE49-F238E27FC236}">
                  <a16:creationId xmlns:a16="http://schemas.microsoft.com/office/drawing/2014/main" id="{CFCD6878-BA84-8FA3-8A3B-314D0EE4860D}"/>
                </a:ext>
              </a:extLst>
            </p:cNvPr>
            <p:cNvCxnSpPr>
              <a:cxnSpLocks/>
              <a:stCxn id="21" idx="3"/>
              <a:endCxn id="10" idx="1"/>
            </p:cNvCxnSpPr>
            <p:nvPr/>
          </p:nvCxnSpPr>
          <p:spPr>
            <a:xfrm rot="10800000" flipH="1">
              <a:off x="2032950" y="19809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5" name="Google Shape;76;p14">
              <a:extLst>
                <a:ext uri="{FF2B5EF4-FFF2-40B4-BE49-F238E27FC236}">
                  <a16:creationId xmlns:a16="http://schemas.microsoft.com/office/drawing/2014/main" id="{29036782-51AF-A826-9615-385632AD6607}"/>
                </a:ext>
              </a:extLst>
            </p:cNvPr>
            <p:cNvCxnSpPr>
              <a:cxnSpLocks/>
              <a:stCxn id="21" idx="3"/>
              <a:endCxn id="11" idx="1"/>
            </p:cNvCxnSpPr>
            <p:nvPr/>
          </p:nvCxnSpPr>
          <p:spPr>
            <a:xfrm>
              <a:off x="2032950" y="25941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6" name="Google Shape;77;p14">
              <a:extLst>
                <a:ext uri="{FF2B5EF4-FFF2-40B4-BE49-F238E27FC236}">
                  <a16:creationId xmlns:a16="http://schemas.microsoft.com/office/drawing/2014/main" id="{AC327A6F-CFD3-7585-95FA-FC909313D2EE}"/>
                </a:ext>
              </a:extLst>
            </p:cNvPr>
            <p:cNvCxnSpPr>
              <a:cxnSpLocks/>
              <a:stCxn id="21" idx="3"/>
              <a:endCxn id="12" idx="1"/>
            </p:cNvCxnSpPr>
            <p:nvPr/>
          </p:nvCxnSpPr>
          <p:spPr>
            <a:xfrm>
              <a:off x="2032950" y="2594190"/>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7" name="Google Shape;78;p14">
              <a:extLst>
                <a:ext uri="{FF2B5EF4-FFF2-40B4-BE49-F238E27FC236}">
                  <a16:creationId xmlns:a16="http://schemas.microsoft.com/office/drawing/2014/main" id="{C7F297A1-AAE6-1822-BBAB-E65C085FAFAC}"/>
                </a:ext>
              </a:extLst>
            </p:cNvPr>
            <p:cNvPicPr preferRelativeResize="0"/>
            <p:nvPr/>
          </p:nvPicPr>
          <p:blipFill rotWithShape="1">
            <a:blip r:embed="rId5">
              <a:alphaModFix/>
            </a:blip>
            <a:srcRect l="12514" r="14895"/>
            <a:stretch/>
          </p:blipFill>
          <p:spPr>
            <a:xfrm>
              <a:off x="4762788" y="2247678"/>
              <a:ext cx="374350" cy="515700"/>
            </a:xfrm>
            <a:prstGeom prst="rect">
              <a:avLst/>
            </a:prstGeom>
            <a:noFill/>
            <a:ln>
              <a:noFill/>
            </a:ln>
          </p:spPr>
        </p:pic>
        <p:cxnSp>
          <p:nvCxnSpPr>
            <p:cNvPr id="28" name="Google Shape;79;p14">
              <a:extLst>
                <a:ext uri="{FF2B5EF4-FFF2-40B4-BE49-F238E27FC236}">
                  <a16:creationId xmlns:a16="http://schemas.microsoft.com/office/drawing/2014/main" id="{E2F580E7-A7C8-9075-F147-1DD337459B71}"/>
                </a:ext>
              </a:extLst>
            </p:cNvPr>
            <p:cNvCxnSpPr>
              <a:cxnSpLocks/>
              <a:stCxn id="10" idx="3"/>
              <a:endCxn id="13" idx="1"/>
            </p:cNvCxnSpPr>
            <p:nvPr/>
          </p:nvCxnSpPr>
          <p:spPr>
            <a:xfrm rot="10800000" flipH="1">
              <a:off x="2907288" y="18274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9" name="Google Shape;80;p14">
              <a:extLst>
                <a:ext uri="{FF2B5EF4-FFF2-40B4-BE49-F238E27FC236}">
                  <a16:creationId xmlns:a16="http://schemas.microsoft.com/office/drawing/2014/main" id="{587C14E7-3CCF-EAF3-B29F-1459C941BBD2}"/>
                </a:ext>
              </a:extLst>
            </p:cNvPr>
            <p:cNvCxnSpPr>
              <a:cxnSpLocks/>
              <a:stCxn id="10" idx="3"/>
              <a:endCxn id="14" idx="1"/>
            </p:cNvCxnSpPr>
            <p:nvPr/>
          </p:nvCxnSpPr>
          <p:spPr>
            <a:xfrm>
              <a:off x="2907288" y="19810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0" name="Google Shape;81;p14">
              <a:extLst>
                <a:ext uri="{FF2B5EF4-FFF2-40B4-BE49-F238E27FC236}">
                  <a16:creationId xmlns:a16="http://schemas.microsoft.com/office/drawing/2014/main" id="{03666520-0B76-DE15-1B09-ED9F86E5DD9D}"/>
                </a:ext>
              </a:extLst>
            </p:cNvPr>
            <p:cNvCxnSpPr>
              <a:cxnSpLocks/>
              <a:stCxn id="12" idx="3"/>
              <a:endCxn id="15" idx="1"/>
            </p:cNvCxnSpPr>
            <p:nvPr/>
          </p:nvCxnSpPr>
          <p:spPr>
            <a:xfrm rot="10800000" flipH="1">
              <a:off x="2907288" y="2416878"/>
              <a:ext cx="5421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1" name="Google Shape;82;p14">
              <a:extLst>
                <a:ext uri="{FF2B5EF4-FFF2-40B4-BE49-F238E27FC236}">
                  <a16:creationId xmlns:a16="http://schemas.microsoft.com/office/drawing/2014/main" id="{4F77AF5A-6106-E573-767B-2F0DEECC273F}"/>
                </a:ext>
              </a:extLst>
            </p:cNvPr>
            <p:cNvCxnSpPr>
              <a:cxnSpLocks/>
              <a:stCxn id="12" idx="3"/>
              <a:endCxn id="16" idx="1"/>
            </p:cNvCxnSpPr>
            <p:nvPr/>
          </p:nvCxnSpPr>
          <p:spPr>
            <a:xfrm>
              <a:off x="2907288" y="2594178"/>
              <a:ext cx="5421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2" name="Google Shape;83;p14">
              <a:extLst>
                <a:ext uri="{FF2B5EF4-FFF2-40B4-BE49-F238E27FC236}">
                  <a16:creationId xmlns:a16="http://schemas.microsoft.com/office/drawing/2014/main" id="{66047C33-ECB6-16C1-45E0-FD525495F311}"/>
                </a:ext>
              </a:extLst>
            </p:cNvPr>
            <p:cNvCxnSpPr>
              <a:cxnSpLocks/>
              <a:stCxn id="11" idx="3"/>
              <a:endCxn id="17" idx="1"/>
            </p:cNvCxnSpPr>
            <p:nvPr/>
          </p:nvCxnSpPr>
          <p:spPr>
            <a:xfrm rot="10800000" flipH="1">
              <a:off x="2907288" y="3031485"/>
              <a:ext cx="5421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3" name="Google Shape;84;p14">
              <a:extLst>
                <a:ext uri="{FF2B5EF4-FFF2-40B4-BE49-F238E27FC236}">
                  <a16:creationId xmlns:a16="http://schemas.microsoft.com/office/drawing/2014/main" id="{97D8A70E-A17B-8F28-4F85-48D41909027F}"/>
                </a:ext>
              </a:extLst>
            </p:cNvPr>
            <p:cNvCxnSpPr>
              <a:cxnSpLocks/>
              <a:stCxn id="11" idx="3"/>
              <a:endCxn id="18" idx="1"/>
            </p:cNvCxnSpPr>
            <p:nvPr/>
          </p:nvCxnSpPr>
          <p:spPr>
            <a:xfrm>
              <a:off x="2907288" y="3207285"/>
              <a:ext cx="5421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4" name="Google Shape;85;p14">
              <a:extLst>
                <a:ext uri="{FF2B5EF4-FFF2-40B4-BE49-F238E27FC236}">
                  <a16:creationId xmlns:a16="http://schemas.microsoft.com/office/drawing/2014/main" id="{C6618343-E689-9259-453F-9DE1EEE78925}"/>
                </a:ext>
              </a:extLst>
            </p:cNvPr>
            <p:cNvCxnSpPr>
              <a:cxnSpLocks/>
              <a:stCxn id="13" idx="3"/>
            </p:cNvCxnSpPr>
            <p:nvPr/>
          </p:nvCxnSpPr>
          <p:spPr>
            <a:xfrm>
              <a:off x="3965017" y="18275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5" name="Google Shape;86;p14">
              <a:extLst>
                <a:ext uri="{FF2B5EF4-FFF2-40B4-BE49-F238E27FC236}">
                  <a16:creationId xmlns:a16="http://schemas.microsoft.com/office/drawing/2014/main" id="{C7F3AE2E-795E-217B-7DBD-C6123638D5BB}"/>
                </a:ext>
              </a:extLst>
            </p:cNvPr>
            <p:cNvCxnSpPr>
              <a:cxnSpLocks/>
              <a:stCxn id="14" idx="3"/>
            </p:cNvCxnSpPr>
            <p:nvPr/>
          </p:nvCxnSpPr>
          <p:spPr>
            <a:xfrm>
              <a:off x="3965017" y="213482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6" name="Google Shape;87;p14">
              <a:extLst>
                <a:ext uri="{FF2B5EF4-FFF2-40B4-BE49-F238E27FC236}">
                  <a16:creationId xmlns:a16="http://schemas.microsoft.com/office/drawing/2014/main" id="{C13A9363-20EA-1E80-75CB-DA88D44D75C3}"/>
                </a:ext>
              </a:extLst>
            </p:cNvPr>
            <p:cNvCxnSpPr>
              <a:cxnSpLocks/>
              <a:stCxn id="15" idx="3"/>
            </p:cNvCxnSpPr>
            <p:nvPr/>
          </p:nvCxnSpPr>
          <p:spPr>
            <a:xfrm>
              <a:off x="3965017" y="2416980"/>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7" name="Google Shape;88;p14">
              <a:extLst>
                <a:ext uri="{FF2B5EF4-FFF2-40B4-BE49-F238E27FC236}">
                  <a16:creationId xmlns:a16="http://schemas.microsoft.com/office/drawing/2014/main" id="{7BDBB54F-6868-8ADE-4BEB-69DBA0CC8EC2}"/>
                </a:ext>
              </a:extLst>
            </p:cNvPr>
            <p:cNvCxnSpPr>
              <a:cxnSpLocks/>
              <a:stCxn id="16" idx="3"/>
            </p:cNvCxnSpPr>
            <p:nvPr/>
          </p:nvCxnSpPr>
          <p:spPr>
            <a:xfrm>
              <a:off x="3965017" y="27243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8" name="Google Shape;89;p14">
              <a:extLst>
                <a:ext uri="{FF2B5EF4-FFF2-40B4-BE49-F238E27FC236}">
                  <a16:creationId xmlns:a16="http://schemas.microsoft.com/office/drawing/2014/main" id="{B8491128-B07F-FFD0-4005-49E57A5E2D1A}"/>
                </a:ext>
              </a:extLst>
            </p:cNvPr>
            <p:cNvCxnSpPr>
              <a:cxnSpLocks/>
              <a:stCxn id="17" idx="3"/>
            </p:cNvCxnSpPr>
            <p:nvPr/>
          </p:nvCxnSpPr>
          <p:spPr>
            <a:xfrm>
              <a:off x="3965017" y="303160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9" name="Google Shape;90;p14">
              <a:extLst>
                <a:ext uri="{FF2B5EF4-FFF2-40B4-BE49-F238E27FC236}">
                  <a16:creationId xmlns:a16="http://schemas.microsoft.com/office/drawing/2014/main" id="{FFC50ADC-EB48-E6BF-1226-8286B47B531F}"/>
                </a:ext>
              </a:extLst>
            </p:cNvPr>
            <p:cNvCxnSpPr>
              <a:cxnSpLocks/>
              <a:stCxn id="18" idx="3"/>
            </p:cNvCxnSpPr>
            <p:nvPr/>
          </p:nvCxnSpPr>
          <p:spPr>
            <a:xfrm>
              <a:off x="3965017" y="3338929"/>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40" name="Google Shape;91;p14">
              <a:extLst>
                <a:ext uri="{FF2B5EF4-FFF2-40B4-BE49-F238E27FC236}">
                  <a16:creationId xmlns:a16="http://schemas.microsoft.com/office/drawing/2014/main" id="{6D714612-32A3-EE63-A8A0-69B97D953032}"/>
                </a:ext>
              </a:extLst>
            </p:cNvPr>
            <p:cNvCxnSpPr/>
            <p:nvPr/>
          </p:nvCxnSpPr>
          <p:spPr>
            <a:xfrm flipH="1">
              <a:off x="4255113" y="1438128"/>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41" name="Google Shape;92;p14">
              <a:extLst>
                <a:ext uri="{FF2B5EF4-FFF2-40B4-BE49-F238E27FC236}">
                  <a16:creationId xmlns:a16="http://schemas.microsoft.com/office/drawing/2014/main" id="{1B6B7E07-2AFE-4BB5-E4F5-023AC0C77C3D}"/>
                </a:ext>
              </a:extLst>
            </p:cNvPr>
            <p:cNvCxnSpPr>
              <a:cxnSpLocks/>
              <a:endCxn id="27" idx="1"/>
            </p:cNvCxnSpPr>
            <p:nvPr/>
          </p:nvCxnSpPr>
          <p:spPr>
            <a:xfrm rot="10800000" flipH="1">
              <a:off x="4259388" y="2505528"/>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42" name="Google Shape;93;p14">
              <a:extLst>
                <a:ext uri="{FF2B5EF4-FFF2-40B4-BE49-F238E27FC236}">
                  <a16:creationId xmlns:a16="http://schemas.microsoft.com/office/drawing/2014/main" id="{27181F8B-CC93-278C-0786-54EBE2D3265E}"/>
                </a:ext>
              </a:extLst>
            </p:cNvPr>
            <p:cNvSpPr/>
            <p:nvPr/>
          </p:nvSpPr>
          <p:spPr>
            <a:xfrm>
              <a:off x="5625063" y="215182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43" name="Google Shape;94;p14">
              <a:extLst>
                <a:ext uri="{FF2B5EF4-FFF2-40B4-BE49-F238E27FC236}">
                  <a16:creationId xmlns:a16="http://schemas.microsoft.com/office/drawing/2014/main" id="{EEB11526-756F-6126-E483-D2745F6AFC5A}"/>
                </a:ext>
              </a:extLst>
            </p:cNvPr>
            <p:cNvSpPr/>
            <p:nvPr/>
          </p:nvSpPr>
          <p:spPr>
            <a:xfrm>
              <a:off x="5628576" y="256911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44" name="Google Shape;95;p14">
              <a:extLst>
                <a:ext uri="{FF2B5EF4-FFF2-40B4-BE49-F238E27FC236}">
                  <a16:creationId xmlns:a16="http://schemas.microsoft.com/office/drawing/2014/main" id="{AA84F15A-DD21-3B0C-2AEA-AF9F870B8E5C}"/>
                </a:ext>
              </a:extLst>
            </p:cNvPr>
            <p:cNvSpPr/>
            <p:nvPr/>
          </p:nvSpPr>
          <p:spPr>
            <a:xfrm>
              <a:off x="6493341" y="23697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45" name="Google Shape;96;p14">
              <a:extLst>
                <a:ext uri="{FF2B5EF4-FFF2-40B4-BE49-F238E27FC236}">
                  <a16:creationId xmlns:a16="http://schemas.microsoft.com/office/drawing/2014/main" id="{8BA4DB3B-33D0-771C-E245-8CADFC3910CC}"/>
                </a:ext>
              </a:extLst>
            </p:cNvPr>
            <p:cNvSpPr/>
            <p:nvPr/>
          </p:nvSpPr>
          <p:spPr>
            <a:xfrm>
              <a:off x="7319444" y="184534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46" name="Google Shape;97;p14">
              <a:extLst>
                <a:ext uri="{FF2B5EF4-FFF2-40B4-BE49-F238E27FC236}">
                  <a16:creationId xmlns:a16="http://schemas.microsoft.com/office/drawing/2014/main" id="{9D0AA14D-D160-B70C-0A58-7BC60546368A}"/>
                </a:ext>
              </a:extLst>
            </p:cNvPr>
            <p:cNvSpPr/>
            <p:nvPr/>
          </p:nvSpPr>
          <p:spPr>
            <a:xfrm>
              <a:off x="7319419" y="23730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7" name="Google Shape;98;p14">
              <a:extLst>
                <a:ext uri="{FF2B5EF4-FFF2-40B4-BE49-F238E27FC236}">
                  <a16:creationId xmlns:a16="http://schemas.microsoft.com/office/drawing/2014/main" id="{0F528610-51B1-DC27-9E68-E3EB278B9884}"/>
                </a:ext>
              </a:extLst>
            </p:cNvPr>
            <p:cNvSpPr/>
            <p:nvPr/>
          </p:nvSpPr>
          <p:spPr>
            <a:xfrm>
              <a:off x="8360238" y="2373078"/>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8" name="Google Shape;99;p14">
              <a:extLst>
                <a:ext uri="{FF2B5EF4-FFF2-40B4-BE49-F238E27FC236}">
                  <a16:creationId xmlns:a16="http://schemas.microsoft.com/office/drawing/2014/main" id="{30F4CECD-831F-C740-B8A3-AB10EF26AC3E}"/>
                </a:ext>
              </a:extLst>
            </p:cNvPr>
            <p:cNvSpPr/>
            <p:nvPr/>
          </p:nvSpPr>
          <p:spPr>
            <a:xfrm>
              <a:off x="7319444" y="290079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9" name="Google Shape;100;p14">
              <a:extLst>
                <a:ext uri="{FF2B5EF4-FFF2-40B4-BE49-F238E27FC236}">
                  <a16:creationId xmlns:a16="http://schemas.microsoft.com/office/drawing/2014/main" id="{93FA61A3-805F-9E9E-4C29-F9AD187C57B2}"/>
                </a:ext>
              </a:extLst>
            </p:cNvPr>
            <p:cNvSpPr/>
            <p:nvPr/>
          </p:nvSpPr>
          <p:spPr>
            <a:xfrm>
              <a:off x="43450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50" name="Google Shape;101;p14">
              <a:extLst>
                <a:ext uri="{FF2B5EF4-FFF2-40B4-BE49-F238E27FC236}">
                  <a16:creationId xmlns:a16="http://schemas.microsoft.com/office/drawing/2014/main" id="{2D41A5C1-7395-52EC-4447-1B01811AE984}"/>
                </a:ext>
              </a:extLst>
            </p:cNvPr>
            <p:cNvSpPr/>
            <p:nvPr/>
          </p:nvSpPr>
          <p:spPr>
            <a:xfrm>
              <a:off x="50075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51" name="Google Shape;102;p14">
              <a:extLst>
                <a:ext uri="{FF2B5EF4-FFF2-40B4-BE49-F238E27FC236}">
                  <a16:creationId xmlns:a16="http://schemas.microsoft.com/office/drawing/2014/main" id="{9468143B-5AFC-5C0D-8A39-D059B5C5DDA7}"/>
                </a:ext>
              </a:extLst>
            </p:cNvPr>
            <p:cNvCxnSpPr>
              <a:cxnSpLocks/>
              <a:stCxn id="49" idx="0"/>
            </p:cNvCxnSpPr>
            <p:nvPr/>
          </p:nvCxnSpPr>
          <p:spPr>
            <a:xfrm rot="10800000">
              <a:off x="46248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2" name="Google Shape;103;p14">
              <a:extLst>
                <a:ext uri="{FF2B5EF4-FFF2-40B4-BE49-F238E27FC236}">
                  <a16:creationId xmlns:a16="http://schemas.microsoft.com/office/drawing/2014/main" id="{2B0FC4EA-A53D-2B38-ECB1-42712AAB6300}"/>
                </a:ext>
              </a:extLst>
            </p:cNvPr>
            <p:cNvCxnSpPr>
              <a:cxnSpLocks/>
              <a:stCxn id="50" idx="0"/>
            </p:cNvCxnSpPr>
            <p:nvPr/>
          </p:nvCxnSpPr>
          <p:spPr>
            <a:xfrm rot="10800000">
              <a:off x="52873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3" name="Google Shape;104;p14">
              <a:extLst>
                <a:ext uri="{FF2B5EF4-FFF2-40B4-BE49-F238E27FC236}">
                  <a16:creationId xmlns:a16="http://schemas.microsoft.com/office/drawing/2014/main" id="{72BAEE6E-342C-B5D0-CEF1-5879E8D5AC3A}"/>
                </a:ext>
              </a:extLst>
            </p:cNvPr>
            <p:cNvCxnSpPr/>
            <p:nvPr/>
          </p:nvCxnSpPr>
          <p:spPr>
            <a:xfrm>
              <a:off x="4389213" y="3265428"/>
              <a:ext cx="1203600" cy="8700"/>
            </a:xfrm>
            <a:prstGeom prst="straightConnector1">
              <a:avLst/>
            </a:prstGeom>
            <a:noFill/>
            <a:ln w="9525" cap="flat" cmpd="sng">
              <a:solidFill>
                <a:srgbClr val="4A4A48"/>
              </a:solidFill>
              <a:prstDash val="solid"/>
              <a:round/>
              <a:headEnd type="none" w="med" len="med"/>
              <a:tailEnd type="none" w="med" len="med"/>
            </a:ln>
          </p:spPr>
        </p:cxnSp>
        <p:cxnSp>
          <p:nvCxnSpPr>
            <p:cNvPr id="54" name="Google Shape;105;p14">
              <a:extLst>
                <a:ext uri="{FF2B5EF4-FFF2-40B4-BE49-F238E27FC236}">
                  <a16:creationId xmlns:a16="http://schemas.microsoft.com/office/drawing/2014/main" id="{6C586A3C-DDC3-2FD3-5F52-4E095AFA36A8}"/>
                </a:ext>
              </a:extLst>
            </p:cNvPr>
            <p:cNvCxnSpPr>
              <a:cxnSpLocks/>
              <a:endCxn id="27" idx="2"/>
            </p:cNvCxnSpPr>
            <p:nvPr/>
          </p:nvCxnSpPr>
          <p:spPr>
            <a:xfrm rot="10800000">
              <a:off x="4949963" y="2763378"/>
              <a:ext cx="4500" cy="519300"/>
            </a:xfrm>
            <a:prstGeom prst="straightConnector1">
              <a:avLst/>
            </a:prstGeom>
            <a:noFill/>
            <a:ln w="9525" cap="flat" cmpd="sng">
              <a:solidFill>
                <a:srgbClr val="4A4A48"/>
              </a:solidFill>
              <a:prstDash val="solid"/>
              <a:round/>
              <a:headEnd type="none" w="med" len="med"/>
              <a:tailEnd type="stealth" w="med" len="med"/>
            </a:ln>
          </p:spPr>
        </p:cxnSp>
        <p:cxnSp>
          <p:nvCxnSpPr>
            <p:cNvPr id="55" name="Google Shape;106;p14">
              <a:extLst>
                <a:ext uri="{FF2B5EF4-FFF2-40B4-BE49-F238E27FC236}">
                  <a16:creationId xmlns:a16="http://schemas.microsoft.com/office/drawing/2014/main" id="{0A075288-539B-05AE-3F0F-B9AB80EAF8B8}"/>
                </a:ext>
              </a:extLst>
            </p:cNvPr>
            <p:cNvCxnSpPr>
              <a:cxnSpLocks/>
              <a:stCxn id="27" idx="3"/>
              <a:endCxn id="42" idx="1"/>
            </p:cNvCxnSpPr>
            <p:nvPr/>
          </p:nvCxnSpPr>
          <p:spPr>
            <a:xfrm rot="10800000" flipH="1">
              <a:off x="5137138" y="2287428"/>
              <a:ext cx="487800" cy="2181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6" name="Google Shape;107;p14">
              <a:extLst>
                <a:ext uri="{FF2B5EF4-FFF2-40B4-BE49-F238E27FC236}">
                  <a16:creationId xmlns:a16="http://schemas.microsoft.com/office/drawing/2014/main" id="{80D19467-D8DE-D599-473C-3F70E96C6862}"/>
                </a:ext>
              </a:extLst>
            </p:cNvPr>
            <p:cNvCxnSpPr>
              <a:cxnSpLocks/>
              <a:stCxn id="27" idx="3"/>
              <a:endCxn id="43" idx="1"/>
            </p:cNvCxnSpPr>
            <p:nvPr/>
          </p:nvCxnSpPr>
          <p:spPr>
            <a:xfrm>
              <a:off x="5137138" y="2505528"/>
              <a:ext cx="491400" cy="1992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57" name="Google Shape;108;p14">
              <a:extLst>
                <a:ext uri="{FF2B5EF4-FFF2-40B4-BE49-F238E27FC236}">
                  <a16:creationId xmlns:a16="http://schemas.microsoft.com/office/drawing/2014/main" id="{F72200B9-6B05-528E-B357-3B75A928B5D0}"/>
                </a:ext>
              </a:extLst>
            </p:cNvPr>
            <p:cNvCxnSpPr>
              <a:cxnSpLocks/>
              <a:stCxn id="42" idx="3"/>
              <a:endCxn id="44" idx="1"/>
            </p:cNvCxnSpPr>
            <p:nvPr/>
          </p:nvCxnSpPr>
          <p:spPr>
            <a:xfrm>
              <a:off x="6184563" y="2287578"/>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8" name="Google Shape;109;p14">
              <a:extLst>
                <a:ext uri="{FF2B5EF4-FFF2-40B4-BE49-F238E27FC236}">
                  <a16:creationId xmlns:a16="http://schemas.microsoft.com/office/drawing/2014/main" id="{D3A2218F-A093-E5B9-EDE1-0FD15BE5C526}"/>
                </a:ext>
              </a:extLst>
            </p:cNvPr>
            <p:cNvCxnSpPr>
              <a:cxnSpLocks/>
              <a:stCxn id="43" idx="3"/>
              <a:endCxn id="44" idx="1"/>
            </p:cNvCxnSpPr>
            <p:nvPr/>
          </p:nvCxnSpPr>
          <p:spPr>
            <a:xfrm rot="10800000" flipH="1">
              <a:off x="6188076" y="2505664"/>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9" name="Google Shape;110;p14">
              <a:extLst>
                <a:ext uri="{FF2B5EF4-FFF2-40B4-BE49-F238E27FC236}">
                  <a16:creationId xmlns:a16="http://schemas.microsoft.com/office/drawing/2014/main" id="{799E85B7-12C1-0819-BB05-929F091BF776}"/>
                </a:ext>
              </a:extLst>
            </p:cNvPr>
            <p:cNvCxnSpPr>
              <a:cxnSpLocks/>
              <a:stCxn id="44" idx="3"/>
              <a:endCxn id="46" idx="1"/>
            </p:cNvCxnSpPr>
            <p:nvPr/>
          </p:nvCxnSpPr>
          <p:spPr>
            <a:xfrm>
              <a:off x="7052841" y="2505522"/>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60" name="Google Shape;111;p14">
              <a:extLst>
                <a:ext uri="{FF2B5EF4-FFF2-40B4-BE49-F238E27FC236}">
                  <a16:creationId xmlns:a16="http://schemas.microsoft.com/office/drawing/2014/main" id="{143715A2-F013-25C1-62AE-12EE09418CC3}"/>
                </a:ext>
              </a:extLst>
            </p:cNvPr>
            <p:cNvCxnSpPr>
              <a:cxnSpLocks/>
              <a:stCxn id="45" idx="2"/>
              <a:endCxn id="46" idx="0"/>
            </p:cNvCxnSpPr>
            <p:nvPr/>
          </p:nvCxnSpPr>
          <p:spPr>
            <a:xfrm>
              <a:off x="7599194" y="211684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1" name="Google Shape;112;p14">
              <a:extLst>
                <a:ext uri="{FF2B5EF4-FFF2-40B4-BE49-F238E27FC236}">
                  <a16:creationId xmlns:a16="http://schemas.microsoft.com/office/drawing/2014/main" id="{74A9E7CC-1296-417C-80B2-3836AF09E028}"/>
                </a:ext>
              </a:extLst>
            </p:cNvPr>
            <p:cNvCxnSpPr>
              <a:cxnSpLocks/>
              <a:stCxn id="48" idx="0"/>
              <a:endCxn id="46" idx="2"/>
            </p:cNvCxnSpPr>
            <p:nvPr/>
          </p:nvCxnSpPr>
          <p:spPr>
            <a:xfrm rot="10800000">
              <a:off x="7599194" y="264459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2" name="Google Shape;113;p14">
              <a:extLst>
                <a:ext uri="{FF2B5EF4-FFF2-40B4-BE49-F238E27FC236}">
                  <a16:creationId xmlns:a16="http://schemas.microsoft.com/office/drawing/2014/main" id="{532F58BD-3BBF-13EC-F7AD-613A1BDF63D3}"/>
                </a:ext>
              </a:extLst>
            </p:cNvPr>
            <p:cNvCxnSpPr>
              <a:cxnSpLocks/>
              <a:stCxn id="46" idx="3"/>
              <a:endCxn id="47" idx="1"/>
            </p:cNvCxnSpPr>
            <p:nvPr/>
          </p:nvCxnSpPr>
          <p:spPr>
            <a:xfrm>
              <a:off x="7878919" y="2508822"/>
              <a:ext cx="481200" cy="0"/>
            </a:xfrm>
            <a:prstGeom prst="straightConnector1">
              <a:avLst/>
            </a:prstGeom>
            <a:noFill/>
            <a:ln w="9525" cap="flat" cmpd="sng">
              <a:solidFill>
                <a:srgbClr val="4A4A48"/>
              </a:solidFill>
              <a:prstDash val="solid"/>
              <a:round/>
              <a:headEnd type="none" w="med" len="med"/>
              <a:tailEnd type="stealth" w="med" len="med"/>
            </a:ln>
          </p:spPr>
        </p:cxnSp>
        <p:cxnSp>
          <p:nvCxnSpPr>
            <p:cNvPr id="63" name="Google Shape;114;p14">
              <a:extLst>
                <a:ext uri="{FF2B5EF4-FFF2-40B4-BE49-F238E27FC236}">
                  <a16:creationId xmlns:a16="http://schemas.microsoft.com/office/drawing/2014/main" id="{54A18CE4-EF21-5554-9E5D-02373B2B339A}"/>
                </a:ext>
              </a:extLst>
            </p:cNvPr>
            <p:cNvCxnSpPr>
              <a:cxnSpLocks/>
              <a:stCxn id="48" idx="2"/>
              <a:endCxn id="50" idx="2"/>
            </p:cNvCxnSpPr>
            <p:nvPr/>
          </p:nvCxnSpPr>
          <p:spPr>
            <a:xfrm rot="5400000">
              <a:off x="6130394" y="2329297"/>
              <a:ext cx="625800" cy="2311800"/>
            </a:xfrm>
            <a:prstGeom prst="bentConnector3">
              <a:avLst>
                <a:gd name="adj1" fmla="val 138048"/>
              </a:avLst>
            </a:prstGeom>
            <a:noFill/>
            <a:ln w="9525" cap="flat" cmpd="sng">
              <a:solidFill>
                <a:srgbClr val="4A4A48"/>
              </a:solidFill>
              <a:prstDash val="solid"/>
              <a:round/>
              <a:headEnd type="none" w="med" len="med"/>
              <a:tailEnd type="stealth" w="med" len="med"/>
            </a:ln>
          </p:spPr>
        </p:cxnSp>
        <p:cxnSp>
          <p:nvCxnSpPr>
            <p:cNvPr id="64" name="Google Shape;115;p14">
              <a:extLst>
                <a:ext uri="{FF2B5EF4-FFF2-40B4-BE49-F238E27FC236}">
                  <a16:creationId xmlns:a16="http://schemas.microsoft.com/office/drawing/2014/main" id="{455738B5-A5DC-9A92-8262-9D673634829C}"/>
                </a:ext>
              </a:extLst>
            </p:cNvPr>
            <p:cNvCxnSpPr>
              <a:cxnSpLocks/>
              <a:stCxn id="48" idx="2"/>
              <a:endCxn id="49" idx="2"/>
            </p:cNvCxnSpPr>
            <p:nvPr/>
          </p:nvCxnSpPr>
          <p:spPr>
            <a:xfrm rot="5400000">
              <a:off x="5799044" y="1997947"/>
              <a:ext cx="625800" cy="2974500"/>
            </a:xfrm>
            <a:prstGeom prst="bentConnector3">
              <a:avLst>
                <a:gd name="adj1" fmla="val 138048"/>
              </a:avLst>
            </a:prstGeom>
            <a:noFill/>
            <a:ln w="9525" cap="flat" cmpd="sng">
              <a:solidFill>
                <a:srgbClr val="4A4A48"/>
              </a:solidFill>
              <a:prstDash val="solid"/>
              <a:round/>
              <a:headEnd type="none" w="med" len="med"/>
              <a:tailEnd type="stealth" w="med" len="med"/>
            </a:ln>
          </p:spPr>
        </p:cxnSp>
        <p:sp>
          <p:nvSpPr>
            <p:cNvPr id="65" name="Google Shape;116;p14">
              <a:extLst>
                <a:ext uri="{FF2B5EF4-FFF2-40B4-BE49-F238E27FC236}">
                  <a16:creationId xmlns:a16="http://schemas.microsoft.com/office/drawing/2014/main" id="{BBE122BA-0FCB-E3A8-3966-11A7CA0D0AAF}"/>
                </a:ext>
              </a:extLst>
            </p:cNvPr>
            <p:cNvSpPr txBox="1"/>
            <p:nvPr/>
          </p:nvSpPr>
          <p:spPr>
            <a:xfrm>
              <a:off x="2183043" y="3529103"/>
              <a:ext cx="7692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66" name="Google Shape;117;p14">
              <a:extLst>
                <a:ext uri="{FF2B5EF4-FFF2-40B4-BE49-F238E27FC236}">
                  <a16:creationId xmlns:a16="http://schemas.microsoft.com/office/drawing/2014/main" id="{4FF97C75-E823-F7B0-5094-2E61647EE8C6}"/>
                </a:ext>
              </a:extLst>
            </p:cNvPr>
            <p:cNvSpPr txBox="1"/>
            <p:nvPr/>
          </p:nvSpPr>
          <p:spPr>
            <a:xfrm>
              <a:off x="3125791" y="3592578"/>
              <a:ext cx="11163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sp>
          <p:nvSpPr>
            <p:cNvPr id="67" name="Google Shape;118;p14">
              <a:extLst>
                <a:ext uri="{FF2B5EF4-FFF2-40B4-BE49-F238E27FC236}">
                  <a16:creationId xmlns:a16="http://schemas.microsoft.com/office/drawing/2014/main" id="{F2DB2957-1569-88D4-CAF8-ADD9EA4F2E35}"/>
                </a:ext>
              </a:extLst>
            </p:cNvPr>
            <p:cNvSpPr txBox="1"/>
            <p:nvPr/>
          </p:nvSpPr>
          <p:spPr>
            <a:xfrm>
              <a:off x="5104663" y="1765553"/>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68" name="Google Shape;119;p14">
              <a:extLst>
                <a:ext uri="{FF2B5EF4-FFF2-40B4-BE49-F238E27FC236}">
                  <a16:creationId xmlns:a16="http://schemas.microsoft.com/office/drawing/2014/main" id="{64A3524A-0D4A-3012-BAEE-B61B0E217F53}"/>
                </a:ext>
              </a:extLst>
            </p:cNvPr>
            <p:cNvSpPr txBox="1"/>
            <p:nvPr/>
          </p:nvSpPr>
          <p:spPr>
            <a:xfrm>
              <a:off x="5038476" y="2623366"/>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69" name="Google Shape;120;p14">
              <a:extLst>
                <a:ext uri="{FF2B5EF4-FFF2-40B4-BE49-F238E27FC236}">
                  <a16:creationId xmlns:a16="http://schemas.microsoft.com/office/drawing/2014/main" id="{241CF47B-BCFE-44B9-266C-80D3261F4801}"/>
                </a:ext>
              </a:extLst>
            </p:cNvPr>
            <p:cNvSpPr txBox="1"/>
            <p:nvPr/>
          </p:nvSpPr>
          <p:spPr>
            <a:xfrm>
              <a:off x="6163526" y="2004178"/>
              <a:ext cx="559500" cy="307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pic>
          <p:nvPicPr>
            <p:cNvPr id="70" name="Google Shape;121;p14">
              <a:extLst>
                <a:ext uri="{FF2B5EF4-FFF2-40B4-BE49-F238E27FC236}">
                  <a16:creationId xmlns:a16="http://schemas.microsoft.com/office/drawing/2014/main" id="{B187A0B0-8A38-4BB4-0E39-A4DBDA2812D5}"/>
                </a:ext>
              </a:extLst>
            </p:cNvPr>
            <p:cNvPicPr preferRelativeResize="0"/>
            <p:nvPr/>
          </p:nvPicPr>
          <p:blipFill rotWithShape="1">
            <a:blip r:embed="rId3">
              <a:alphaModFix/>
            </a:blip>
            <a:srcRect l="20160" r="20908"/>
            <a:stretch/>
          </p:blipFill>
          <p:spPr>
            <a:xfrm>
              <a:off x="430891" y="3495412"/>
              <a:ext cx="131063" cy="130942"/>
            </a:xfrm>
            <a:prstGeom prst="rect">
              <a:avLst/>
            </a:prstGeom>
            <a:noFill/>
            <a:ln>
              <a:noFill/>
            </a:ln>
          </p:spPr>
        </p:pic>
        <p:pic>
          <p:nvPicPr>
            <p:cNvPr id="71" name="Google Shape;122;p14">
              <a:extLst>
                <a:ext uri="{FF2B5EF4-FFF2-40B4-BE49-F238E27FC236}">
                  <a16:creationId xmlns:a16="http://schemas.microsoft.com/office/drawing/2014/main" id="{B39B81A4-357B-AD7E-0CBF-C5E04780238F}"/>
                </a:ext>
              </a:extLst>
            </p:cNvPr>
            <p:cNvPicPr preferRelativeResize="0"/>
            <p:nvPr/>
          </p:nvPicPr>
          <p:blipFill>
            <a:blip r:embed="rId4">
              <a:alphaModFix/>
            </a:blip>
            <a:stretch>
              <a:fillRect/>
            </a:stretch>
          </p:blipFill>
          <p:spPr>
            <a:xfrm>
              <a:off x="416949" y="3709535"/>
              <a:ext cx="143338" cy="160740"/>
            </a:xfrm>
            <a:prstGeom prst="rect">
              <a:avLst/>
            </a:prstGeom>
            <a:noFill/>
            <a:ln>
              <a:noFill/>
            </a:ln>
          </p:spPr>
        </p:pic>
        <p:pic>
          <p:nvPicPr>
            <p:cNvPr id="72" name="Google Shape;123;p14">
              <a:extLst>
                <a:ext uri="{FF2B5EF4-FFF2-40B4-BE49-F238E27FC236}">
                  <a16:creationId xmlns:a16="http://schemas.microsoft.com/office/drawing/2014/main" id="{7EA39D8B-B226-52ED-6F92-87C9158D6FE5}"/>
                </a:ext>
              </a:extLst>
            </p:cNvPr>
            <p:cNvPicPr preferRelativeResize="0"/>
            <p:nvPr/>
          </p:nvPicPr>
          <p:blipFill rotWithShape="1">
            <a:blip r:embed="rId5">
              <a:alphaModFix/>
            </a:blip>
            <a:srcRect l="12514" r="14895"/>
            <a:stretch/>
          </p:blipFill>
          <p:spPr>
            <a:xfrm>
              <a:off x="422608" y="3907345"/>
              <a:ext cx="143329" cy="221418"/>
            </a:xfrm>
            <a:prstGeom prst="rect">
              <a:avLst/>
            </a:prstGeom>
            <a:noFill/>
            <a:ln>
              <a:noFill/>
            </a:ln>
          </p:spPr>
        </p:pic>
        <p:sp>
          <p:nvSpPr>
            <p:cNvPr id="73" name="Google Shape;124;p14">
              <a:extLst>
                <a:ext uri="{FF2B5EF4-FFF2-40B4-BE49-F238E27FC236}">
                  <a16:creationId xmlns:a16="http://schemas.microsoft.com/office/drawing/2014/main" id="{B16B6808-739B-037E-4112-D277939367DB}"/>
                </a:ext>
              </a:extLst>
            </p:cNvPr>
            <p:cNvSpPr txBox="1"/>
            <p:nvPr/>
          </p:nvSpPr>
          <p:spPr>
            <a:xfrm>
              <a:off x="595652" y="3416953"/>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74" name="Google Shape;125;p14">
              <a:extLst>
                <a:ext uri="{FF2B5EF4-FFF2-40B4-BE49-F238E27FC236}">
                  <a16:creationId xmlns:a16="http://schemas.microsoft.com/office/drawing/2014/main" id="{2F712D91-4336-73F0-040B-C5635703B980}"/>
                </a:ext>
              </a:extLst>
            </p:cNvPr>
            <p:cNvSpPr txBox="1"/>
            <p:nvPr/>
          </p:nvSpPr>
          <p:spPr>
            <a:xfrm>
              <a:off x="604582" y="3645987"/>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dirty="0">
                  <a:solidFill>
                    <a:srgbClr val="1D1D1C"/>
                  </a:solidFill>
                  <a:latin typeface="Nunito"/>
                  <a:ea typeface="Nunito"/>
                  <a:cs typeface="Nunito"/>
                  <a:sym typeface="Nunito"/>
                </a:rPr>
                <a:t>Azure Open AI</a:t>
              </a:r>
              <a:endParaRPr sz="935" dirty="0">
                <a:solidFill>
                  <a:srgbClr val="1D1D1C"/>
                </a:solidFill>
                <a:latin typeface="Nunito"/>
                <a:ea typeface="Nunito"/>
                <a:cs typeface="Nunito"/>
                <a:sym typeface="Nunito"/>
              </a:endParaRPr>
            </a:p>
          </p:txBody>
        </p:sp>
        <p:sp>
          <p:nvSpPr>
            <p:cNvPr id="75" name="Google Shape;126;p14">
              <a:extLst>
                <a:ext uri="{FF2B5EF4-FFF2-40B4-BE49-F238E27FC236}">
                  <a16:creationId xmlns:a16="http://schemas.microsoft.com/office/drawing/2014/main" id="{B51F015A-3534-2886-8914-79A10130FAB5}"/>
                </a:ext>
              </a:extLst>
            </p:cNvPr>
            <p:cNvSpPr txBox="1"/>
            <p:nvPr/>
          </p:nvSpPr>
          <p:spPr>
            <a:xfrm>
              <a:off x="604583" y="3907361"/>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76" name="Google Shape;127;p14">
              <a:extLst>
                <a:ext uri="{FF2B5EF4-FFF2-40B4-BE49-F238E27FC236}">
                  <a16:creationId xmlns:a16="http://schemas.microsoft.com/office/drawing/2014/main" id="{8F7F03D3-1383-B60A-1DDB-12D38D33A7AB}"/>
                </a:ext>
              </a:extLst>
            </p:cNvPr>
            <p:cNvSpPr txBox="1"/>
            <p:nvPr/>
          </p:nvSpPr>
          <p:spPr>
            <a:xfrm>
              <a:off x="356340" y="3190219"/>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77" name="Google Shape;128;p14">
              <a:extLst>
                <a:ext uri="{FF2B5EF4-FFF2-40B4-BE49-F238E27FC236}">
                  <a16:creationId xmlns:a16="http://schemas.microsoft.com/office/drawing/2014/main" id="{43DF47C4-388B-EF98-1971-C48A1775F039}"/>
                </a:ext>
              </a:extLst>
            </p:cNvPr>
            <p:cNvSpPr/>
            <p:nvPr/>
          </p:nvSpPr>
          <p:spPr>
            <a:xfrm>
              <a:off x="325731" y="3240903"/>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grpSp>
      <p:sp>
        <p:nvSpPr>
          <p:cNvPr id="4" name="TextBox 3">
            <a:extLst>
              <a:ext uri="{FF2B5EF4-FFF2-40B4-BE49-F238E27FC236}">
                <a16:creationId xmlns:a16="http://schemas.microsoft.com/office/drawing/2014/main" id="{CEC5422A-B8FE-0FF2-C0DB-031D7A31125A}"/>
              </a:ext>
            </a:extLst>
          </p:cNvPr>
          <p:cNvSpPr txBox="1"/>
          <p:nvPr/>
        </p:nvSpPr>
        <p:spPr>
          <a:xfrm>
            <a:off x="917587" y="4306293"/>
            <a:ext cx="2431160" cy="307777"/>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Video Indexing Flow </a:t>
            </a:r>
            <a:endParaRPr lang="en-US" sz="1200" b="1" dirty="0">
              <a:solidFill>
                <a:srgbClr val="C00000"/>
              </a:solidFill>
              <a:latin typeface="Montserrat" panose="00000500000000000000" pitchFamily="2" charset="0"/>
            </a:endParaRPr>
          </a:p>
        </p:txBody>
      </p:sp>
      <p:sp>
        <p:nvSpPr>
          <p:cNvPr id="7" name="Rectangle 6">
            <a:extLst>
              <a:ext uri="{FF2B5EF4-FFF2-40B4-BE49-F238E27FC236}">
                <a16:creationId xmlns:a16="http://schemas.microsoft.com/office/drawing/2014/main" id="{F3CC056F-2BC2-5D97-8AE0-01B9A7C21C81}"/>
              </a:ext>
            </a:extLst>
          </p:cNvPr>
          <p:cNvSpPr/>
          <p:nvPr/>
        </p:nvSpPr>
        <p:spPr>
          <a:xfrm>
            <a:off x="4261975" y="1234682"/>
            <a:ext cx="4812425" cy="3014010"/>
          </a:xfrm>
          <a:prstGeom prst="rect">
            <a:avLst/>
          </a:prstGeom>
          <a:solidFill>
            <a:srgbClr val="F5F2EE">
              <a:alpha val="65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3" name="Picture 2">
            <a:extLst>
              <a:ext uri="{FF2B5EF4-FFF2-40B4-BE49-F238E27FC236}">
                <a16:creationId xmlns:a16="http://schemas.microsoft.com/office/drawing/2014/main" id="{562E983C-E31E-6E91-A817-0EA6757D23CE}"/>
              </a:ext>
            </a:extLst>
          </p:cNvPr>
          <p:cNvPicPr>
            <a:picLocks noChangeAspect="1"/>
          </p:cNvPicPr>
          <p:nvPr/>
        </p:nvPicPr>
        <p:blipFill>
          <a:blip r:embed="rId6"/>
          <a:stretch>
            <a:fillRect/>
          </a:stretch>
        </p:blipFill>
        <p:spPr>
          <a:xfrm flipH="1">
            <a:off x="3792249" y="1628446"/>
            <a:ext cx="254480" cy="254480"/>
          </a:xfrm>
          <a:prstGeom prst="rect">
            <a:avLst/>
          </a:prstGeom>
        </p:spPr>
      </p:pic>
      <p:pic>
        <p:nvPicPr>
          <p:cNvPr id="5" name="Picture 4">
            <a:extLst>
              <a:ext uri="{FF2B5EF4-FFF2-40B4-BE49-F238E27FC236}">
                <a16:creationId xmlns:a16="http://schemas.microsoft.com/office/drawing/2014/main" id="{B7D7178A-858C-DC90-EF35-9F5C26637C27}"/>
              </a:ext>
            </a:extLst>
          </p:cNvPr>
          <p:cNvPicPr>
            <a:picLocks noChangeAspect="1"/>
          </p:cNvPicPr>
          <p:nvPr/>
        </p:nvPicPr>
        <p:blipFill>
          <a:blip r:embed="rId6"/>
          <a:stretch>
            <a:fillRect/>
          </a:stretch>
        </p:blipFill>
        <p:spPr>
          <a:xfrm flipH="1">
            <a:off x="3791198" y="1962813"/>
            <a:ext cx="254480" cy="254480"/>
          </a:xfrm>
          <a:prstGeom prst="rect">
            <a:avLst/>
          </a:prstGeom>
        </p:spPr>
      </p:pic>
      <p:pic>
        <p:nvPicPr>
          <p:cNvPr id="6" name="Picture 5">
            <a:extLst>
              <a:ext uri="{FF2B5EF4-FFF2-40B4-BE49-F238E27FC236}">
                <a16:creationId xmlns:a16="http://schemas.microsoft.com/office/drawing/2014/main" id="{7F96FB88-2713-EC81-6D7A-2C18C2B115A8}"/>
              </a:ext>
            </a:extLst>
          </p:cNvPr>
          <p:cNvPicPr>
            <a:picLocks noChangeAspect="1"/>
          </p:cNvPicPr>
          <p:nvPr/>
        </p:nvPicPr>
        <p:blipFill>
          <a:blip r:embed="rId6"/>
          <a:stretch>
            <a:fillRect/>
          </a:stretch>
        </p:blipFill>
        <p:spPr>
          <a:xfrm flipH="1">
            <a:off x="3795626" y="2268835"/>
            <a:ext cx="254480" cy="254480"/>
          </a:xfrm>
          <a:prstGeom prst="rect">
            <a:avLst/>
          </a:prstGeom>
        </p:spPr>
      </p:pic>
      <p:pic>
        <p:nvPicPr>
          <p:cNvPr id="9" name="Picture 8">
            <a:extLst>
              <a:ext uri="{FF2B5EF4-FFF2-40B4-BE49-F238E27FC236}">
                <a16:creationId xmlns:a16="http://schemas.microsoft.com/office/drawing/2014/main" id="{E8EEAD8A-EA7E-A16D-EBE9-601FEBC1972D}"/>
              </a:ext>
            </a:extLst>
          </p:cNvPr>
          <p:cNvPicPr>
            <a:picLocks noChangeAspect="1"/>
          </p:cNvPicPr>
          <p:nvPr/>
        </p:nvPicPr>
        <p:blipFill>
          <a:blip r:embed="rId6"/>
          <a:stretch>
            <a:fillRect/>
          </a:stretch>
        </p:blipFill>
        <p:spPr>
          <a:xfrm flipH="1">
            <a:off x="3794369" y="2569637"/>
            <a:ext cx="254480" cy="254480"/>
          </a:xfrm>
          <a:prstGeom prst="rect">
            <a:avLst/>
          </a:prstGeom>
        </p:spPr>
      </p:pic>
      <p:pic>
        <p:nvPicPr>
          <p:cNvPr id="79" name="Picture 78">
            <a:extLst>
              <a:ext uri="{FF2B5EF4-FFF2-40B4-BE49-F238E27FC236}">
                <a16:creationId xmlns:a16="http://schemas.microsoft.com/office/drawing/2014/main" id="{B0692EFD-D665-811E-6352-33233377917A}"/>
              </a:ext>
            </a:extLst>
          </p:cNvPr>
          <p:cNvPicPr>
            <a:picLocks noChangeAspect="1"/>
          </p:cNvPicPr>
          <p:nvPr/>
        </p:nvPicPr>
        <p:blipFill>
          <a:blip r:embed="rId6"/>
          <a:stretch>
            <a:fillRect/>
          </a:stretch>
        </p:blipFill>
        <p:spPr>
          <a:xfrm flipH="1">
            <a:off x="3783144" y="2876623"/>
            <a:ext cx="254480" cy="254480"/>
          </a:xfrm>
          <a:prstGeom prst="rect">
            <a:avLst/>
          </a:prstGeom>
        </p:spPr>
      </p:pic>
      <p:pic>
        <p:nvPicPr>
          <p:cNvPr id="80" name="Picture 79">
            <a:extLst>
              <a:ext uri="{FF2B5EF4-FFF2-40B4-BE49-F238E27FC236}">
                <a16:creationId xmlns:a16="http://schemas.microsoft.com/office/drawing/2014/main" id="{7D9BF268-3A3E-622D-5E85-81641283AB6A}"/>
              </a:ext>
            </a:extLst>
          </p:cNvPr>
          <p:cNvPicPr>
            <a:picLocks noChangeAspect="1"/>
          </p:cNvPicPr>
          <p:nvPr/>
        </p:nvPicPr>
        <p:blipFill>
          <a:blip r:embed="rId6"/>
          <a:stretch>
            <a:fillRect/>
          </a:stretch>
        </p:blipFill>
        <p:spPr>
          <a:xfrm flipH="1">
            <a:off x="3794336" y="3175327"/>
            <a:ext cx="254480" cy="254480"/>
          </a:xfrm>
          <a:prstGeom prst="rect">
            <a:avLst/>
          </a:prstGeom>
        </p:spPr>
      </p:pic>
    </p:spTree>
    <p:extLst>
      <p:ext uri="{BB962C8B-B14F-4D97-AF65-F5344CB8AC3E}">
        <p14:creationId xmlns:p14="http://schemas.microsoft.com/office/powerpoint/2010/main" val="382426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156 0.00494 L 0.03229 0.00247 L 0.03229 0.13457 L 0.08316 0.13457 " pathEditMode="relative" ptsTypes="AAAA">
                                      <p:cBhvr>
                                        <p:cTn id="6" dur="15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121 -0.00123 L 0.03177 -0.0037 L 0.03177 0.06667 L 0.07969 0.06821 " pathEditMode="relative" ptsTypes="AAAA">
                                      <p:cBhvr>
                                        <p:cTn id="8" dur="15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399 -0.00555 L 0.03056 -0.00555 L 0.03056 0.01019 L 0.07761 0.00741 " pathEditMode="relative" ptsTypes="AAAA">
                                      <p:cBhvr>
                                        <p:cTn id="10" dur="1500" fill="hold"/>
                                        <p:tgtEl>
                                          <p:spTgt spid="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00382 -0.00679 L 0.02986 -0.00957 L 0.03142 -0.05123 L 0.07708 -0.05123 " pathEditMode="relative" ptsTypes="AAAA">
                                      <p:cBhvr>
                                        <p:cTn id="12" dur="1500" fill="hold"/>
                                        <p:tgtEl>
                                          <p:spTgt spid="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00105 -0.01018 L 0.03108 -0.01018 L 0.03264 -0.11327 L 0.07535 -0.11204 " pathEditMode="relative" ptsTypes="AAAA">
                                      <p:cBhvr>
                                        <p:cTn id="14" dur="1500" fill="hold"/>
                                        <p:tgtEl>
                                          <p:spTgt spid="79"/>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00208 -0.00278 L 0.02986 -0.00433 L 0.03281 -0.16358 L 0.07847 -0.16482 " pathEditMode="relative" ptsTypes="AAAA">
                                      <p:cBhvr>
                                        <p:cTn id="16" dur="1500" fill="hold"/>
                                        <p:tgtEl>
                                          <p:spTgt spid="8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68C2E-48AA-A5AA-F500-ADAB0ACCFEB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53B05F9-4086-A5F2-6246-A0F5EF741C3F}"/>
              </a:ext>
            </a:extLst>
          </p:cNvPr>
          <p:cNvSpPr>
            <a:spLocks noGrp="1"/>
          </p:cNvSpPr>
          <p:nvPr>
            <p:ph type="title"/>
          </p:nvPr>
        </p:nvSpPr>
        <p:spPr>
          <a:xfrm>
            <a:off x="713224" y="445025"/>
            <a:ext cx="6682657" cy="572700"/>
          </a:xfrm>
        </p:spPr>
        <p:txBody>
          <a:bodyPr/>
          <a:lstStyle/>
          <a:p>
            <a:r>
              <a:rPr lang="en-US" dirty="0"/>
              <a:t>Baseline System (1st Generation ) </a:t>
            </a:r>
          </a:p>
        </p:txBody>
      </p:sp>
      <p:grpSp>
        <p:nvGrpSpPr>
          <p:cNvPr id="78" name="Group 77">
            <a:extLst>
              <a:ext uri="{FF2B5EF4-FFF2-40B4-BE49-F238E27FC236}">
                <a16:creationId xmlns:a16="http://schemas.microsoft.com/office/drawing/2014/main" id="{3FF91111-13E1-6AF8-01E4-9CEA7B4755E9}"/>
              </a:ext>
            </a:extLst>
          </p:cNvPr>
          <p:cNvGrpSpPr/>
          <p:nvPr/>
        </p:nvGrpSpPr>
        <p:grpSpPr>
          <a:xfrm>
            <a:off x="146037" y="1371627"/>
            <a:ext cx="8851925" cy="2757375"/>
            <a:chOff x="195913" y="1438128"/>
            <a:chExt cx="8851925" cy="2757375"/>
          </a:xfrm>
        </p:grpSpPr>
        <p:sp>
          <p:nvSpPr>
            <p:cNvPr id="10" name="Google Shape;61;p14">
              <a:extLst>
                <a:ext uri="{FF2B5EF4-FFF2-40B4-BE49-F238E27FC236}">
                  <a16:creationId xmlns:a16="http://schemas.microsoft.com/office/drawing/2014/main" id="{47128CE3-9478-5227-21FE-3D690DF57E0D}"/>
                </a:ext>
              </a:extLst>
            </p:cNvPr>
            <p:cNvSpPr/>
            <p:nvPr/>
          </p:nvSpPr>
          <p:spPr>
            <a:xfrm>
              <a:off x="2276388" y="1802141"/>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C1</a:t>
              </a:r>
              <a:endParaRPr sz="800">
                <a:solidFill>
                  <a:srgbClr val="1D1D1C"/>
                </a:solidFill>
                <a:latin typeface="Nunito"/>
                <a:ea typeface="Nunito"/>
                <a:cs typeface="Nunito"/>
                <a:sym typeface="Nunito"/>
              </a:endParaRPr>
            </a:p>
          </p:txBody>
        </p:sp>
        <p:sp>
          <p:nvSpPr>
            <p:cNvPr id="11" name="Google Shape;62;p14">
              <a:extLst>
                <a:ext uri="{FF2B5EF4-FFF2-40B4-BE49-F238E27FC236}">
                  <a16:creationId xmlns:a16="http://schemas.microsoft.com/office/drawing/2014/main" id="{B026EE8C-64F4-EA87-4FAE-18496BC074D9}"/>
                </a:ext>
              </a:extLst>
            </p:cNvPr>
            <p:cNvSpPr/>
            <p:nvPr/>
          </p:nvSpPr>
          <p:spPr>
            <a:xfrm>
              <a:off x="2276388" y="3028335"/>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C3</a:t>
              </a:r>
              <a:endParaRPr sz="800">
                <a:solidFill>
                  <a:srgbClr val="1D1D1C"/>
                </a:solidFill>
                <a:latin typeface="Nunito"/>
                <a:ea typeface="Nunito"/>
                <a:cs typeface="Nunito"/>
                <a:sym typeface="Nunito"/>
              </a:endParaRPr>
            </a:p>
          </p:txBody>
        </p:sp>
        <p:sp>
          <p:nvSpPr>
            <p:cNvPr id="12" name="Google Shape;63;p14">
              <a:extLst>
                <a:ext uri="{FF2B5EF4-FFF2-40B4-BE49-F238E27FC236}">
                  <a16:creationId xmlns:a16="http://schemas.microsoft.com/office/drawing/2014/main" id="{DE12D140-EBA3-8F2D-E9B4-0B8FC6AD5765}"/>
                </a:ext>
              </a:extLst>
            </p:cNvPr>
            <p:cNvSpPr/>
            <p:nvPr/>
          </p:nvSpPr>
          <p:spPr>
            <a:xfrm>
              <a:off x="2276388" y="2415228"/>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900">
                  <a:solidFill>
                    <a:srgbClr val="1D1D1C"/>
                  </a:solidFill>
                  <a:latin typeface="Nunito"/>
                  <a:ea typeface="Nunito"/>
                  <a:cs typeface="Nunito"/>
                  <a:sym typeface="Nunito"/>
                </a:rPr>
                <a:t>C2</a:t>
              </a:r>
              <a:endParaRPr sz="900">
                <a:solidFill>
                  <a:srgbClr val="1D1D1C"/>
                </a:solidFill>
                <a:latin typeface="Nunito"/>
                <a:ea typeface="Nunito"/>
                <a:cs typeface="Nunito"/>
                <a:sym typeface="Nunito"/>
              </a:endParaRPr>
            </a:p>
          </p:txBody>
        </p:sp>
        <p:sp>
          <p:nvSpPr>
            <p:cNvPr id="13" name="Google Shape;64;p14">
              <a:extLst>
                <a:ext uri="{FF2B5EF4-FFF2-40B4-BE49-F238E27FC236}">
                  <a16:creationId xmlns:a16="http://schemas.microsoft.com/office/drawing/2014/main" id="{F7E06EA2-40EB-3A15-4459-0386E9058FB9}"/>
                </a:ext>
              </a:extLst>
            </p:cNvPr>
            <p:cNvSpPr/>
            <p:nvPr/>
          </p:nvSpPr>
          <p:spPr>
            <a:xfrm>
              <a:off x="3449317" y="17103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14" name="Google Shape;65;p14">
              <a:extLst>
                <a:ext uri="{FF2B5EF4-FFF2-40B4-BE49-F238E27FC236}">
                  <a16:creationId xmlns:a16="http://schemas.microsoft.com/office/drawing/2014/main" id="{7585A6C7-F0E7-A1D0-288E-269DDC2CE0DF}"/>
                </a:ext>
              </a:extLst>
            </p:cNvPr>
            <p:cNvSpPr/>
            <p:nvPr/>
          </p:nvSpPr>
          <p:spPr>
            <a:xfrm>
              <a:off x="3449317" y="201767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15" name="Google Shape;66;p14">
              <a:extLst>
                <a:ext uri="{FF2B5EF4-FFF2-40B4-BE49-F238E27FC236}">
                  <a16:creationId xmlns:a16="http://schemas.microsoft.com/office/drawing/2014/main" id="{C92CFFA4-99BD-DA1D-AE1F-1709543041E9}"/>
                </a:ext>
              </a:extLst>
            </p:cNvPr>
            <p:cNvSpPr/>
            <p:nvPr/>
          </p:nvSpPr>
          <p:spPr>
            <a:xfrm>
              <a:off x="3449317" y="2299830"/>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16" name="Google Shape;67;p14">
              <a:extLst>
                <a:ext uri="{FF2B5EF4-FFF2-40B4-BE49-F238E27FC236}">
                  <a16:creationId xmlns:a16="http://schemas.microsoft.com/office/drawing/2014/main" id="{2570C7F1-1428-DD07-1843-4065203D89F5}"/>
                </a:ext>
              </a:extLst>
            </p:cNvPr>
            <p:cNvSpPr/>
            <p:nvPr/>
          </p:nvSpPr>
          <p:spPr>
            <a:xfrm>
              <a:off x="3449317" y="26071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7" name="Google Shape;68;p14">
              <a:extLst>
                <a:ext uri="{FF2B5EF4-FFF2-40B4-BE49-F238E27FC236}">
                  <a16:creationId xmlns:a16="http://schemas.microsoft.com/office/drawing/2014/main" id="{2BB80CFC-B4FF-D920-F35E-DDED50641535}"/>
                </a:ext>
              </a:extLst>
            </p:cNvPr>
            <p:cNvSpPr/>
            <p:nvPr/>
          </p:nvSpPr>
          <p:spPr>
            <a:xfrm>
              <a:off x="3449317" y="291445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8" name="Google Shape;69;p14">
              <a:extLst>
                <a:ext uri="{FF2B5EF4-FFF2-40B4-BE49-F238E27FC236}">
                  <a16:creationId xmlns:a16="http://schemas.microsoft.com/office/drawing/2014/main" id="{3277E3B9-FC4C-A387-81A5-F4D0D54335D8}"/>
                </a:ext>
              </a:extLst>
            </p:cNvPr>
            <p:cNvSpPr/>
            <p:nvPr/>
          </p:nvSpPr>
          <p:spPr>
            <a:xfrm>
              <a:off x="3449317" y="3221779"/>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9" name="Google Shape;70;p14">
              <a:extLst>
                <a:ext uri="{FF2B5EF4-FFF2-40B4-BE49-F238E27FC236}">
                  <a16:creationId xmlns:a16="http://schemas.microsoft.com/office/drawing/2014/main" id="{B94C5379-83C1-D064-88CB-3B054287D36A}"/>
                </a:ext>
              </a:extLst>
            </p:cNvPr>
            <p:cNvPicPr preferRelativeResize="0"/>
            <p:nvPr/>
          </p:nvPicPr>
          <p:blipFill rotWithShape="1">
            <a:blip r:embed="rId3">
              <a:alphaModFix/>
            </a:blip>
            <a:srcRect l="20160" r="20908"/>
            <a:stretch/>
          </p:blipFill>
          <p:spPr>
            <a:xfrm>
              <a:off x="1072813" y="2441691"/>
              <a:ext cx="342314" cy="304975"/>
            </a:xfrm>
            <a:prstGeom prst="rect">
              <a:avLst/>
            </a:prstGeom>
            <a:noFill/>
            <a:ln>
              <a:noFill/>
            </a:ln>
          </p:spPr>
        </p:pic>
        <p:sp>
          <p:nvSpPr>
            <p:cNvPr id="20" name="Google Shape;71;p14">
              <a:extLst>
                <a:ext uri="{FF2B5EF4-FFF2-40B4-BE49-F238E27FC236}">
                  <a16:creationId xmlns:a16="http://schemas.microsoft.com/office/drawing/2014/main" id="{BB43981C-500F-8ED8-3A30-22E6F3C11BEB}"/>
                </a:ext>
              </a:extLst>
            </p:cNvPr>
            <p:cNvSpPr/>
            <p:nvPr/>
          </p:nvSpPr>
          <p:spPr>
            <a:xfrm>
              <a:off x="195913" y="2415216"/>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21" name="Google Shape;72;p14">
              <a:extLst>
                <a:ext uri="{FF2B5EF4-FFF2-40B4-BE49-F238E27FC236}">
                  <a16:creationId xmlns:a16="http://schemas.microsoft.com/office/drawing/2014/main" id="{9E222071-D363-4E04-C1DD-803CADDFD664}"/>
                </a:ext>
              </a:extLst>
            </p:cNvPr>
            <p:cNvPicPr preferRelativeResize="0"/>
            <p:nvPr/>
          </p:nvPicPr>
          <p:blipFill>
            <a:blip r:embed="rId4">
              <a:alphaModFix/>
            </a:blip>
            <a:stretch>
              <a:fillRect/>
            </a:stretch>
          </p:blipFill>
          <p:spPr>
            <a:xfrm>
              <a:off x="1658576" y="2407003"/>
              <a:ext cx="374374" cy="374374"/>
            </a:xfrm>
            <a:prstGeom prst="rect">
              <a:avLst/>
            </a:prstGeom>
            <a:noFill/>
            <a:ln>
              <a:noFill/>
            </a:ln>
          </p:spPr>
        </p:pic>
        <p:cxnSp>
          <p:nvCxnSpPr>
            <p:cNvPr id="22" name="Google Shape;73;p14">
              <a:extLst>
                <a:ext uri="{FF2B5EF4-FFF2-40B4-BE49-F238E27FC236}">
                  <a16:creationId xmlns:a16="http://schemas.microsoft.com/office/drawing/2014/main" id="{A6007968-8796-EEE8-2C16-5A86AB772FA4}"/>
                </a:ext>
              </a:extLst>
            </p:cNvPr>
            <p:cNvCxnSpPr>
              <a:cxnSpLocks/>
              <a:stCxn id="20" idx="3"/>
              <a:endCxn id="19" idx="1"/>
            </p:cNvCxnSpPr>
            <p:nvPr/>
          </p:nvCxnSpPr>
          <p:spPr>
            <a:xfrm>
              <a:off x="826813" y="2594166"/>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23" name="Google Shape;74;p14">
              <a:extLst>
                <a:ext uri="{FF2B5EF4-FFF2-40B4-BE49-F238E27FC236}">
                  <a16:creationId xmlns:a16="http://schemas.microsoft.com/office/drawing/2014/main" id="{EE84582C-F49D-4DA9-2E2E-6FE03714D752}"/>
                </a:ext>
              </a:extLst>
            </p:cNvPr>
            <p:cNvCxnSpPr>
              <a:cxnSpLocks/>
              <a:stCxn id="19" idx="3"/>
              <a:endCxn id="21" idx="1"/>
            </p:cNvCxnSpPr>
            <p:nvPr/>
          </p:nvCxnSpPr>
          <p:spPr>
            <a:xfrm>
              <a:off x="1415127" y="2594178"/>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24" name="Google Shape;75;p14">
              <a:extLst>
                <a:ext uri="{FF2B5EF4-FFF2-40B4-BE49-F238E27FC236}">
                  <a16:creationId xmlns:a16="http://schemas.microsoft.com/office/drawing/2014/main" id="{A75297CD-D8E4-AFFE-7FF8-5CDA286A5D18}"/>
                </a:ext>
              </a:extLst>
            </p:cNvPr>
            <p:cNvCxnSpPr>
              <a:cxnSpLocks/>
              <a:stCxn id="21" idx="3"/>
              <a:endCxn id="10" idx="1"/>
            </p:cNvCxnSpPr>
            <p:nvPr/>
          </p:nvCxnSpPr>
          <p:spPr>
            <a:xfrm rot="10800000" flipH="1">
              <a:off x="2032950" y="19809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5" name="Google Shape;76;p14">
              <a:extLst>
                <a:ext uri="{FF2B5EF4-FFF2-40B4-BE49-F238E27FC236}">
                  <a16:creationId xmlns:a16="http://schemas.microsoft.com/office/drawing/2014/main" id="{FCC3102B-7A4E-E288-7CB0-E50046006F85}"/>
                </a:ext>
              </a:extLst>
            </p:cNvPr>
            <p:cNvCxnSpPr>
              <a:cxnSpLocks/>
              <a:stCxn id="21" idx="3"/>
              <a:endCxn id="11" idx="1"/>
            </p:cNvCxnSpPr>
            <p:nvPr/>
          </p:nvCxnSpPr>
          <p:spPr>
            <a:xfrm>
              <a:off x="2032950" y="25941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6" name="Google Shape;77;p14">
              <a:extLst>
                <a:ext uri="{FF2B5EF4-FFF2-40B4-BE49-F238E27FC236}">
                  <a16:creationId xmlns:a16="http://schemas.microsoft.com/office/drawing/2014/main" id="{86E53DB0-D3F3-53DF-365C-F90DEC44BE68}"/>
                </a:ext>
              </a:extLst>
            </p:cNvPr>
            <p:cNvCxnSpPr>
              <a:cxnSpLocks/>
              <a:stCxn id="21" idx="3"/>
              <a:endCxn id="12" idx="1"/>
            </p:cNvCxnSpPr>
            <p:nvPr/>
          </p:nvCxnSpPr>
          <p:spPr>
            <a:xfrm>
              <a:off x="2032950" y="2594190"/>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7" name="Google Shape;78;p14">
              <a:extLst>
                <a:ext uri="{FF2B5EF4-FFF2-40B4-BE49-F238E27FC236}">
                  <a16:creationId xmlns:a16="http://schemas.microsoft.com/office/drawing/2014/main" id="{73F874B0-4BA4-5A29-9376-4DF2933C6987}"/>
                </a:ext>
              </a:extLst>
            </p:cNvPr>
            <p:cNvPicPr preferRelativeResize="0"/>
            <p:nvPr/>
          </p:nvPicPr>
          <p:blipFill rotWithShape="1">
            <a:blip r:embed="rId5">
              <a:alphaModFix/>
            </a:blip>
            <a:srcRect l="12514" r="14895"/>
            <a:stretch/>
          </p:blipFill>
          <p:spPr>
            <a:xfrm>
              <a:off x="4762788" y="2247678"/>
              <a:ext cx="374350" cy="515700"/>
            </a:xfrm>
            <a:prstGeom prst="rect">
              <a:avLst/>
            </a:prstGeom>
            <a:noFill/>
            <a:ln>
              <a:noFill/>
            </a:ln>
          </p:spPr>
        </p:pic>
        <p:cxnSp>
          <p:nvCxnSpPr>
            <p:cNvPr id="28" name="Google Shape;79;p14">
              <a:extLst>
                <a:ext uri="{FF2B5EF4-FFF2-40B4-BE49-F238E27FC236}">
                  <a16:creationId xmlns:a16="http://schemas.microsoft.com/office/drawing/2014/main" id="{199C31B2-9605-41E8-64DE-8EBBE0EB6411}"/>
                </a:ext>
              </a:extLst>
            </p:cNvPr>
            <p:cNvCxnSpPr>
              <a:cxnSpLocks/>
              <a:stCxn id="10" idx="3"/>
              <a:endCxn id="13" idx="1"/>
            </p:cNvCxnSpPr>
            <p:nvPr/>
          </p:nvCxnSpPr>
          <p:spPr>
            <a:xfrm rot="10800000" flipH="1">
              <a:off x="2907288" y="18274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9" name="Google Shape;80;p14">
              <a:extLst>
                <a:ext uri="{FF2B5EF4-FFF2-40B4-BE49-F238E27FC236}">
                  <a16:creationId xmlns:a16="http://schemas.microsoft.com/office/drawing/2014/main" id="{544E3868-A993-E4ED-F6BA-1D3DA5B47A7E}"/>
                </a:ext>
              </a:extLst>
            </p:cNvPr>
            <p:cNvCxnSpPr>
              <a:cxnSpLocks/>
              <a:stCxn id="10" idx="3"/>
              <a:endCxn id="14" idx="1"/>
            </p:cNvCxnSpPr>
            <p:nvPr/>
          </p:nvCxnSpPr>
          <p:spPr>
            <a:xfrm>
              <a:off x="2907288" y="19810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0" name="Google Shape;81;p14">
              <a:extLst>
                <a:ext uri="{FF2B5EF4-FFF2-40B4-BE49-F238E27FC236}">
                  <a16:creationId xmlns:a16="http://schemas.microsoft.com/office/drawing/2014/main" id="{DF2AB10A-5425-965A-409C-776062B0EFFE}"/>
                </a:ext>
              </a:extLst>
            </p:cNvPr>
            <p:cNvCxnSpPr>
              <a:cxnSpLocks/>
              <a:stCxn id="12" idx="3"/>
              <a:endCxn id="15" idx="1"/>
            </p:cNvCxnSpPr>
            <p:nvPr/>
          </p:nvCxnSpPr>
          <p:spPr>
            <a:xfrm rot="10800000" flipH="1">
              <a:off x="2907288" y="2416878"/>
              <a:ext cx="5421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1" name="Google Shape;82;p14">
              <a:extLst>
                <a:ext uri="{FF2B5EF4-FFF2-40B4-BE49-F238E27FC236}">
                  <a16:creationId xmlns:a16="http://schemas.microsoft.com/office/drawing/2014/main" id="{295D8B33-73AA-2F89-A417-66A10A73F180}"/>
                </a:ext>
              </a:extLst>
            </p:cNvPr>
            <p:cNvCxnSpPr>
              <a:cxnSpLocks/>
              <a:stCxn id="12" idx="3"/>
              <a:endCxn id="16" idx="1"/>
            </p:cNvCxnSpPr>
            <p:nvPr/>
          </p:nvCxnSpPr>
          <p:spPr>
            <a:xfrm>
              <a:off x="2907288" y="2594178"/>
              <a:ext cx="5421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2" name="Google Shape;83;p14">
              <a:extLst>
                <a:ext uri="{FF2B5EF4-FFF2-40B4-BE49-F238E27FC236}">
                  <a16:creationId xmlns:a16="http://schemas.microsoft.com/office/drawing/2014/main" id="{DCF70139-FD15-3784-2F5F-6B95C408A02A}"/>
                </a:ext>
              </a:extLst>
            </p:cNvPr>
            <p:cNvCxnSpPr>
              <a:cxnSpLocks/>
              <a:stCxn id="11" idx="3"/>
              <a:endCxn id="17" idx="1"/>
            </p:cNvCxnSpPr>
            <p:nvPr/>
          </p:nvCxnSpPr>
          <p:spPr>
            <a:xfrm rot="10800000" flipH="1">
              <a:off x="2907288" y="3031485"/>
              <a:ext cx="5421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3" name="Google Shape;84;p14">
              <a:extLst>
                <a:ext uri="{FF2B5EF4-FFF2-40B4-BE49-F238E27FC236}">
                  <a16:creationId xmlns:a16="http://schemas.microsoft.com/office/drawing/2014/main" id="{8354060C-7278-8478-20DE-ACE03CF68186}"/>
                </a:ext>
              </a:extLst>
            </p:cNvPr>
            <p:cNvCxnSpPr>
              <a:cxnSpLocks/>
              <a:stCxn id="11" idx="3"/>
              <a:endCxn id="18" idx="1"/>
            </p:cNvCxnSpPr>
            <p:nvPr/>
          </p:nvCxnSpPr>
          <p:spPr>
            <a:xfrm>
              <a:off x="2907288" y="3207285"/>
              <a:ext cx="5421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4" name="Google Shape;85;p14">
              <a:extLst>
                <a:ext uri="{FF2B5EF4-FFF2-40B4-BE49-F238E27FC236}">
                  <a16:creationId xmlns:a16="http://schemas.microsoft.com/office/drawing/2014/main" id="{18CEA48B-725D-FE27-8929-949297F7316C}"/>
                </a:ext>
              </a:extLst>
            </p:cNvPr>
            <p:cNvCxnSpPr>
              <a:cxnSpLocks/>
              <a:stCxn id="13" idx="3"/>
            </p:cNvCxnSpPr>
            <p:nvPr/>
          </p:nvCxnSpPr>
          <p:spPr>
            <a:xfrm>
              <a:off x="3965017" y="18275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5" name="Google Shape;86;p14">
              <a:extLst>
                <a:ext uri="{FF2B5EF4-FFF2-40B4-BE49-F238E27FC236}">
                  <a16:creationId xmlns:a16="http://schemas.microsoft.com/office/drawing/2014/main" id="{0160461E-0D20-3BE3-421C-F6FF89F5BDAF}"/>
                </a:ext>
              </a:extLst>
            </p:cNvPr>
            <p:cNvCxnSpPr>
              <a:cxnSpLocks/>
              <a:stCxn id="14" idx="3"/>
            </p:cNvCxnSpPr>
            <p:nvPr/>
          </p:nvCxnSpPr>
          <p:spPr>
            <a:xfrm>
              <a:off x="3965017" y="213482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6" name="Google Shape;87;p14">
              <a:extLst>
                <a:ext uri="{FF2B5EF4-FFF2-40B4-BE49-F238E27FC236}">
                  <a16:creationId xmlns:a16="http://schemas.microsoft.com/office/drawing/2014/main" id="{9AA2046F-604F-DEE2-13DC-F93E94BFA90B}"/>
                </a:ext>
              </a:extLst>
            </p:cNvPr>
            <p:cNvCxnSpPr>
              <a:cxnSpLocks/>
              <a:stCxn id="15" idx="3"/>
            </p:cNvCxnSpPr>
            <p:nvPr/>
          </p:nvCxnSpPr>
          <p:spPr>
            <a:xfrm>
              <a:off x="3965017" y="2416980"/>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7" name="Google Shape;88;p14">
              <a:extLst>
                <a:ext uri="{FF2B5EF4-FFF2-40B4-BE49-F238E27FC236}">
                  <a16:creationId xmlns:a16="http://schemas.microsoft.com/office/drawing/2014/main" id="{1135CE6A-5534-37F0-6414-E928B71BCB8A}"/>
                </a:ext>
              </a:extLst>
            </p:cNvPr>
            <p:cNvCxnSpPr>
              <a:cxnSpLocks/>
              <a:stCxn id="16" idx="3"/>
            </p:cNvCxnSpPr>
            <p:nvPr/>
          </p:nvCxnSpPr>
          <p:spPr>
            <a:xfrm>
              <a:off x="3965017" y="27243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8" name="Google Shape;89;p14">
              <a:extLst>
                <a:ext uri="{FF2B5EF4-FFF2-40B4-BE49-F238E27FC236}">
                  <a16:creationId xmlns:a16="http://schemas.microsoft.com/office/drawing/2014/main" id="{F7F60669-28A0-A903-8E82-4082F29AE84A}"/>
                </a:ext>
              </a:extLst>
            </p:cNvPr>
            <p:cNvCxnSpPr>
              <a:cxnSpLocks/>
              <a:stCxn id="17" idx="3"/>
            </p:cNvCxnSpPr>
            <p:nvPr/>
          </p:nvCxnSpPr>
          <p:spPr>
            <a:xfrm>
              <a:off x="3965017" y="303160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9" name="Google Shape;90;p14">
              <a:extLst>
                <a:ext uri="{FF2B5EF4-FFF2-40B4-BE49-F238E27FC236}">
                  <a16:creationId xmlns:a16="http://schemas.microsoft.com/office/drawing/2014/main" id="{DCCB5E0E-0430-BDA8-0090-8BE95CBA920D}"/>
                </a:ext>
              </a:extLst>
            </p:cNvPr>
            <p:cNvCxnSpPr>
              <a:cxnSpLocks/>
              <a:stCxn id="18" idx="3"/>
            </p:cNvCxnSpPr>
            <p:nvPr/>
          </p:nvCxnSpPr>
          <p:spPr>
            <a:xfrm>
              <a:off x="3965017" y="3338929"/>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40" name="Google Shape;91;p14">
              <a:extLst>
                <a:ext uri="{FF2B5EF4-FFF2-40B4-BE49-F238E27FC236}">
                  <a16:creationId xmlns:a16="http://schemas.microsoft.com/office/drawing/2014/main" id="{C81FBDF1-4352-F21D-BEE0-B6926325D1BE}"/>
                </a:ext>
              </a:extLst>
            </p:cNvPr>
            <p:cNvCxnSpPr/>
            <p:nvPr/>
          </p:nvCxnSpPr>
          <p:spPr>
            <a:xfrm flipH="1">
              <a:off x="4255113" y="1438128"/>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41" name="Google Shape;92;p14">
              <a:extLst>
                <a:ext uri="{FF2B5EF4-FFF2-40B4-BE49-F238E27FC236}">
                  <a16:creationId xmlns:a16="http://schemas.microsoft.com/office/drawing/2014/main" id="{B8331616-5698-11BF-FD00-637B6658F01F}"/>
                </a:ext>
              </a:extLst>
            </p:cNvPr>
            <p:cNvCxnSpPr>
              <a:cxnSpLocks/>
              <a:endCxn id="27" idx="1"/>
            </p:cNvCxnSpPr>
            <p:nvPr/>
          </p:nvCxnSpPr>
          <p:spPr>
            <a:xfrm rot="10800000" flipH="1">
              <a:off x="4259388" y="2505528"/>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42" name="Google Shape;93;p14">
              <a:extLst>
                <a:ext uri="{FF2B5EF4-FFF2-40B4-BE49-F238E27FC236}">
                  <a16:creationId xmlns:a16="http://schemas.microsoft.com/office/drawing/2014/main" id="{0BCCC0B4-535D-6E3A-39B6-E41081CECFB5}"/>
                </a:ext>
              </a:extLst>
            </p:cNvPr>
            <p:cNvSpPr/>
            <p:nvPr/>
          </p:nvSpPr>
          <p:spPr>
            <a:xfrm>
              <a:off x="5625063" y="215182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43" name="Google Shape;94;p14">
              <a:extLst>
                <a:ext uri="{FF2B5EF4-FFF2-40B4-BE49-F238E27FC236}">
                  <a16:creationId xmlns:a16="http://schemas.microsoft.com/office/drawing/2014/main" id="{F0079796-A905-6168-BE7D-2B4DCF2A636D}"/>
                </a:ext>
              </a:extLst>
            </p:cNvPr>
            <p:cNvSpPr/>
            <p:nvPr/>
          </p:nvSpPr>
          <p:spPr>
            <a:xfrm>
              <a:off x="5628576" y="256911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44" name="Google Shape;95;p14">
              <a:extLst>
                <a:ext uri="{FF2B5EF4-FFF2-40B4-BE49-F238E27FC236}">
                  <a16:creationId xmlns:a16="http://schemas.microsoft.com/office/drawing/2014/main" id="{CCBDBBC3-2925-CCBF-84AA-F52BD81F9E1A}"/>
                </a:ext>
              </a:extLst>
            </p:cNvPr>
            <p:cNvSpPr/>
            <p:nvPr/>
          </p:nvSpPr>
          <p:spPr>
            <a:xfrm>
              <a:off x="6493341" y="23697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45" name="Google Shape;96;p14">
              <a:extLst>
                <a:ext uri="{FF2B5EF4-FFF2-40B4-BE49-F238E27FC236}">
                  <a16:creationId xmlns:a16="http://schemas.microsoft.com/office/drawing/2014/main" id="{5105984A-2844-BD0F-EB41-35735ED5A0AA}"/>
                </a:ext>
              </a:extLst>
            </p:cNvPr>
            <p:cNvSpPr/>
            <p:nvPr/>
          </p:nvSpPr>
          <p:spPr>
            <a:xfrm>
              <a:off x="7319444" y="184534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46" name="Google Shape;97;p14">
              <a:extLst>
                <a:ext uri="{FF2B5EF4-FFF2-40B4-BE49-F238E27FC236}">
                  <a16:creationId xmlns:a16="http://schemas.microsoft.com/office/drawing/2014/main" id="{58E10330-172C-0B5B-78EB-454C19E9B112}"/>
                </a:ext>
              </a:extLst>
            </p:cNvPr>
            <p:cNvSpPr/>
            <p:nvPr/>
          </p:nvSpPr>
          <p:spPr>
            <a:xfrm>
              <a:off x="7319419" y="23730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7" name="Google Shape;98;p14">
              <a:extLst>
                <a:ext uri="{FF2B5EF4-FFF2-40B4-BE49-F238E27FC236}">
                  <a16:creationId xmlns:a16="http://schemas.microsoft.com/office/drawing/2014/main" id="{AFC5B8B5-9577-76B7-ADAF-927749399081}"/>
                </a:ext>
              </a:extLst>
            </p:cNvPr>
            <p:cNvSpPr/>
            <p:nvPr/>
          </p:nvSpPr>
          <p:spPr>
            <a:xfrm>
              <a:off x="8360238" y="2373078"/>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8" name="Google Shape;99;p14">
              <a:extLst>
                <a:ext uri="{FF2B5EF4-FFF2-40B4-BE49-F238E27FC236}">
                  <a16:creationId xmlns:a16="http://schemas.microsoft.com/office/drawing/2014/main" id="{15022C2B-5D6E-566A-3D11-84E5AF535B93}"/>
                </a:ext>
              </a:extLst>
            </p:cNvPr>
            <p:cNvSpPr/>
            <p:nvPr/>
          </p:nvSpPr>
          <p:spPr>
            <a:xfrm>
              <a:off x="7319444" y="290079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9" name="Google Shape;100;p14">
              <a:extLst>
                <a:ext uri="{FF2B5EF4-FFF2-40B4-BE49-F238E27FC236}">
                  <a16:creationId xmlns:a16="http://schemas.microsoft.com/office/drawing/2014/main" id="{695A6005-B0E8-D0F4-5E27-6E8CF8C0BC6F}"/>
                </a:ext>
              </a:extLst>
            </p:cNvPr>
            <p:cNvSpPr/>
            <p:nvPr/>
          </p:nvSpPr>
          <p:spPr>
            <a:xfrm>
              <a:off x="43450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50" name="Google Shape;101;p14">
              <a:extLst>
                <a:ext uri="{FF2B5EF4-FFF2-40B4-BE49-F238E27FC236}">
                  <a16:creationId xmlns:a16="http://schemas.microsoft.com/office/drawing/2014/main" id="{563B16D3-973D-1689-5384-274FB1E81CEB}"/>
                </a:ext>
              </a:extLst>
            </p:cNvPr>
            <p:cNvSpPr/>
            <p:nvPr/>
          </p:nvSpPr>
          <p:spPr>
            <a:xfrm>
              <a:off x="50075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51" name="Google Shape;102;p14">
              <a:extLst>
                <a:ext uri="{FF2B5EF4-FFF2-40B4-BE49-F238E27FC236}">
                  <a16:creationId xmlns:a16="http://schemas.microsoft.com/office/drawing/2014/main" id="{F383020E-5AAD-A4CB-216B-043CA64C100C}"/>
                </a:ext>
              </a:extLst>
            </p:cNvPr>
            <p:cNvCxnSpPr>
              <a:cxnSpLocks/>
              <a:stCxn id="49" idx="0"/>
            </p:cNvCxnSpPr>
            <p:nvPr/>
          </p:nvCxnSpPr>
          <p:spPr>
            <a:xfrm rot="10800000">
              <a:off x="46248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2" name="Google Shape;103;p14">
              <a:extLst>
                <a:ext uri="{FF2B5EF4-FFF2-40B4-BE49-F238E27FC236}">
                  <a16:creationId xmlns:a16="http://schemas.microsoft.com/office/drawing/2014/main" id="{5F29C348-2D2A-50C4-83BB-C26C044D1067}"/>
                </a:ext>
              </a:extLst>
            </p:cNvPr>
            <p:cNvCxnSpPr>
              <a:cxnSpLocks/>
              <a:stCxn id="50" idx="0"/>
            </p:cNvCxnSpPr>
            <p:nvPr/>
          </p:nvCxnSpPr>
          <p:spPr>
            <a:xfrm rot="10800000">
              <a:off x="52873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3" name="Google Shape;104;p14">
              <a:extLst>
                <a:ext uri="{FF2B5EF4-FFF2-40B4-BE49-F238E27FC236}">
                  <a16:creationId xmlns:a16="http://schemas.microsoft.com/office/drawing/2014/main" id="{8B1F996A-2237-B24F-3C66-AF2B7B3A6C48}"/>
                </a:ext>
              </a:extLst>
            </p:cNvPr>
            <p:cNvCxnSpPr/>
            <p:nvPr/>
          </p:nvCxnSpPr>
          <p:spPr>
            <a:xfrm>
              <a:off x="4389213" y="3265428"/>
              <a:ext cx="1203600" cy="8700"/>
            </a:xfrm>
            <a:prstGeom prst="straightConnector1">
              <a:avLst/>
            </a:prstGeom>
            <a:noFill/>
            <a:ln w="9525" cap="flat" cmpd="sng">
              <a:solidFill>
                <a:srgbClr val="4A4A48"/>
              </a:solidFill>
              <a:prstDash val="solid"/>
              <a:round/>
              <a:headEnd type="none" w="med" len="med"/>
              <a:tailEnd type="none" w="med" len="med"/>
            </a:ln>
          </p:spPr>
        </p:cxnSp>
        <p:cxnSp>
          <p:nvCxnSpPr>
            <p:cNvPr id="54" name="Google Shape;105;p14">
              <a:extLst>
                <a:ext uri="{FF2B5EF4-FFF2-40B4-BE49-F238E27FC236}">
                  <a16:creationId xmlns:a16="http://schemas.microsoft.com/office/drawing/2014/main" id="{1F3D773B-8C87-CCD8-E620-B1AA80222553}"/>
                </a:ext>
              </a:extLst>
            </p:cNvPr>
            <p:cNvCxnSpPr>
              <a:cxnSpLocks/>
              <a:endCxn id="27" idx="2"/>
            </p:cNvCxnSpPr>
            <p:nvPr/>
          </p:nvCxnSpPr>
          <p:spPr>
            <a:xfrm rot="10800000">
              <a:off x="4949963" y="2763378"/>
              <a:ext cx="4500" cy="519300"/>
            </a:xfrm>
            <a:prstGeom prst="straightConnector1">
              <a:avLst/>
            </a:prstGeom>
            <a:noFill/>
            <a:ln w="9525" cap="flat" cmpd="sng">
              <a:solidFill>
                <a:srgbClr val="4A4A48"/>
              </a:solidFill>
              <a:prstDash val="solid"/>
              <a:round/>
              <a:headEnd type="none" w="med" len="med"/>
              <a:tailEnd type="stealth" w="med" len="med"/>
            </a:ln>
          </p:spPr>
        </p:cxnSp>
        <p:cxnSp>
          <p:nvCxnSpPr>
            <p:cNvPr id="55" name="Google Shape;106;p14">
              <a:extLst>
                <a:ext uri="{FF2B5EF4-FFF2-40B4-BE49-F238E27FC236}">
                  <a16:creationId xmlns:a16="http://schemas.microsoft.com/office/drawing/2014/main" id="{51E0DB94-A50A-259D-A5C6-02B6C0218562}"/>
                </a:ext>
              </a:extLst>
            </p:cNvPr>
            <p:cNvCxnSpPr>
              <a:cxnSpLocks/>
              <a:stCxn id="27" idx="3"/>
              <a:endCxn id="42" idx="1"/>
            </p:cNvCxnSpPr>
            <p:nvPr/>
          </p:nvCxnSpPr>
          <p:spPr>
            <a:xfrm rot="10800000" flipH="1">
              <a:off x="5137138" y="2287428"/>
              <a:ext cx="487800" cy="2181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6" name="Google Shape;107;p14">
              <a:extLst>
                <a:ext uri="{FF2B5EF4-FFF2-40B4-BE49-F238E27FC236}">
                  <a16:creationId xmlns:a16="http://schemas.microsoft.com/office/drawing/2014/main" id="{0E2A2E92-86F8-ECCF-FBA5-B77B368147C0}"/>
                </a:ext>
              </a:extLst>
            </p:cNvPr>
            <p:cNvCxnSpPr>
              <a:cxnSpLocks/>
              <a:stCxn id="27" idx="3"/>
              <a:endCxn id="43" idx="1"/>
            </p:cNvCxnSpPr>
            <p:nvPr/>
          </p:nvCxnSpPr>
          <p:spPr>
            <a:xfrm>
              <a:off x="5137138" y="2505528"/>
              <a:ext cx="491400" cy="1992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57" name="Google Shape;108;p14">
              <a:extLst>
                <a:ext uri="{FF2B5EF4-FFF2-40B4-BE49-F238E27FC236}">
                  <a16:creationId xmlns:a16="http://schemas.microsoft.com/office/drawing/2014/main" id="{D6CBDCF6-F1AD-39FA-9B35-A2BE9D9AFF1D}"/>
                </a:ext>
              </a:extLst>
            </p:cNvPr>
            <p:cNvCxnSpPr>
              <a:cxnSpLocks/>
              <a:stCxn id="42" idx="3"/>
              <a:endCxn id="44" idx="1"/>
            </p:cNvCxnSpPr>
            <p:nvPr/>
          </p:nvCxnSpPr>
          <p:spPr>
            <a:xfrm>
              <a:off x="6184563" y="2287578"/>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8" name="Google Shape;109;p14">
              <a:extLst>
                <a:ext uri="{FF2B5EF4-FFF2-40B4-BE49-F238E27FC236}">
                  <a16:creationId xmlns:a16="http://schemas.microsoft.com/office/drawing/2014/main" id="{E35B5803-F863-D9C1-A534-3161F4E9F29B}"/>
                </a:ext>
              </a:extLst>
            </p:cNvPr>
            <p:cNvCxnSpPr>
              <a:cxnSpLocks/>
              <a:stCxn id="43" idx="3"/>
              <a:endCxn id="44" idx="1"/>
            </p:cNvCxnSpPr>
            <p:nvPr/>
          </p:nvCxnSpPr>
          <p:spPr>
            <a:xfrm rot="10800000" flipH="1">
              <a:off x="6188076" y="2505664"/>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9" name="Google Shape;110;p14">
              <a:extLst>
                <a:ext uri="{FF2B5EF4-FFF2-40B4-BE49-F238E27FC236}">
                  <a16:creationId xmlns:a16="http://schemas.microsoft.com/office/drawing/2014/main" id="{EA80F6BE-D1EB-0353-3234-57BCBD4853DB}"/>
                </a:ext>
              </a:extLst>
            </p:cNvPr>
            <p:cNvCxnSpPr>
              <a:cxnSpLocks/>
              <a:stCxn id="44" idx="3"/>
              <a:endCxn id="46" idx="1"/>
            </p:cNvCxnSpPr>
            <p:nvPr/>
          </p:nvCxnSpPr>
          <p:spPr>
            <a:xfrm>
              <a:off x="7052841" y="2505522"/>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60" name="Google Shape;111;p14">
              <a:extLst>
                <a:ext uri="{FF2B5EF4-FFF2-40B4-BE49-F238E27FC236}">
                  <a16:creationId xmlns:a16="http://schemas.microsoft.com/office/drawing/2014/main" id="{3456412D-C79C-40A0-C1E6-D77B6485666F}"/>
                </a:ext>
              </a:extLst>
            </p:cNvPr>
            <p:cNvCxnSpPr>
              <a:cxnSpLocks/>
              <a:stCxn id="45" idx="2"/>
              <a:endCxn id="46" idx="0"/>
            </p:cNvCxnSpPr>
            <p:nvPr/>
          </p:nvCxnSpPr>
          <p:spPr>
            <a:xfrm>
              <a:off x="7599194" y="211684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1" name="Google Shape;112;p14">
              <a:extLst>
                <a:ext uri="{FF2B5EF4-FFF2-40B4-BE49-F238E27FC236}">
                  <a16:creationId xmlns:a16="http://schemas.microsoft.com/office/drawing/2014/main" id="{1C1133BD-E40D-B4E2-22C1-DD554C7576BD}"/>
                </a:ext>
              </a:extLst>
            </p:cNvPr>
            <p:cNvCxnSpPr>
              <a:cxnSpLocks/>
              <a:stCxn id="48" idx="0"/>
              <a:endCxn id="46" idx="2"/>
            </p:cNvCxnSpPr>
            <p:nvPr/>
          </p:nvCxnSpPr>
          <p:spPr>
            <a:xfrm rot="10800000">
              <a:off x="7599194" y="264459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2" name="Google Shape;113;p14">
              <a:extLst>
                <a:ext uri="{FF2B5EF4-FFF2-40B4-BE49-F238E27FC236}">
                  <a16:creationId xmlns:a16="http://schemas.microsoft.com/office/drawing/2014/main" id="{249BC183-F595-638C-C184-4815BDD3E121}"/>
                </a:ext>
              </a:extLst>
            </p:cNvPr>
            <p:cNvCxnSpPr>
              <a:cxnSpLocks/>
              <a:stCxn id="46" idx="3"/>
              <a:endCxn id="47" idx="1"/>
            </p:cNvCxnSpPr>
            <p:nvPr/>
          </p:nvCxnSpPr>
          <p:spPr>
            <a:xfrm>
              <a:off x="7878919" y="2508822"/>
              <a:ext cx="481200" cy="0"/>
            </a:xfrm>
            <a:prstGeom prst="straightConnector1">
              <a:avLst/>
            </a:prstGeom>
            <a:noFill/>
            <a:ln w="9525" cap="flat" cmpd="sng">
              <a:solidFill>
                <a:srgbClr val="4A4A48"/>
              </a:solidFill>
              <a:prstDash val="solid"/>
              <a:round/>
              <a:headEnd type="none" w="med" len="med"/>
              <a:tailEnd type="stealth" w="med" len="med"/>
            </a:ln>
          </p:spPr>
        </p:cxnSp>
        <p:cxnSp>
          <p:nvCxnSpPr>
            <p:cNvPr id="63" name="Google Shape;114;p14">
              <a:extLst>
                <a:ext uri="{FF2B5EF4-FFF2-40B4-BE49-F238E27FC236}">
                  <a16:creationId xmlns:a16="http://schemas.microsoft.com/office/drawing/2014/main" id="{0B0AD5C3-01B5-3259-FDA3-4877329B8B04}"/>
                </a:ext>
              </a:extLst>
            </p:cNvPr>
            <p:cNvCxnSpPr>
              <a:cxnSpLocks/>
              <a:stCxn id="48" idx="2"/>
              <a:endCxn id="50" idx="2"/>
            </p:cNvCxnSpPr>
            <p:nvPr/>
          </p:nvCxnSpPr>
          <p:spPr>
            <a:xfrm rot="5400000">
              <a:off x="6130394" y="2329297"/>
              <a:ext cx="625800" cy="2311800"/>
            </a:xfrm>
            <a:prstGeom prst="bentConnector3">
              <a:avLst>
                <a:gd name="adj1" fmla="val 138048"/>
              </a:avLst>
            </a:prstGeom>
            <a:noFill/>
            <a:ln w="9525" cap="flat" cmpd="sng">
              <a:solidFill>
                <a:srgbClr val="4A4A48"/>
              </a:solidFill>
              <a:prstDash val="solid"/>
              <a:round/>
              <a:headEnd type="none" w="med" len="med"/>
              <a:tailEnd type="stealth" w="med" len="med"/>
            </a:ln>
          </p:spPr>
        </p:cxnSp>
        <p:cxnSp>
          <p:nvCxnSpPr>
            <p:cNvPr id="64" name="Google Shape;115;p14">
              <a:extLst>
                <a:ext uri="{FF2B5EF4-FFF2-40B4-BE49-F238E27FC236}">
                  <a16:creationId xmlns:a16="http://schemas.microsoft.com/office/drawing/2014/main" id="{D2CE877E-F2A3-175D-AF38-295021F50CF6}"/>
                </a:ext>
              </a:extLst>
            </p:cNvPr>
            <p:cNvCxnSpPr>
              <a:cxnSpLocks/>
              <a:stCxn id="48" idx="2"/>
              <a:endCxn id="49" idx="2"/>
            </p:cNvCxnSpPr>
            <p:nvPr/>
          </p:nvCxnSpPr>
          <p:spPr>
            <a:xfrm rot="5400000">
              <a:off x="5799044" y="1997947"/>
              <a:ext cx="625800" cy="2974500"/>
            </a:xfrm>
            <a:prstGeom prst="bentConnector3">
              <a:avLst>
                <a:gd name="adj1" fmla="val 138048"/>
              </a:avLst>
            </a:prstGeom>
            <a:noFill/>
            <a:ln w="9525" cap="flat" cmpd="sng">
              <a:solidFill>
                <a:srgbClr val="4A4A48"/>
              </a:solidFill>
              <a:prstDash val="solid"/>
              <a:round/>
              <a:headEnd type="none" w="med" len="med"/>
              <a:tailEnd type="stealth" w="med" len="med"/>
            </a:ln>
          </p:spPr>
        </p:cxnSp>
        <p:sp>
          <p:nvSpPr>
            <p:cNvPr id="65" name="Google Shape;116;p14">
              <a:extLst>
                <a:ext uri="{FF2B5EF4-FFF2-40B4-BE49-F238E27FC236}">
                  <a16:creationId xmlns:a16="http://schemas.microsoft.com/office/drawing/2014/main" id="{50073D76-90E0-E191-22FD-FE6FBC7F605E}"/>
                </a:ext>
              </a:extLst>
            </p:cNvPr>
            <p:cNvSpPr txBox="1"/>
            <p:nvPr/>
          </p:nvSpPr>
          <p:spPr>
            <a:xfrm>
              <a:off x="2183043" y="3529103"/>
              <a:ext cx="7692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66" name="Google Shape;117;p14">
              <a:extLst>
                <a:ext uri="{FF2B5EF4-FFF2-40B4-BE49-F238E27FC236}">
                  <a16:creationId xmlns:a16="http://schemas.microsoft.com/office/drawing/2014/main" id="{CF484D99-9E8E-FE3E-0934-99BE0061AFB1}"/>
                </a:ext>
              </a:extLst>
            </p:cNvPr>
            <p:cNvSpPr txBox="1"/>
            <p:nvPr/>
          </p:nvSpPr>
          <p:spPr>
            <a:xfrm>
              <a:off x="3125791" y="3592578"/>
              <a:ext cx="11163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sp>
          <p:nvSpPr>
            <p:cNvPr id="67" name="Google Shape;118;p14">
              <a:extLst>
                <a:ext uri="{FF2B5EF4-FFF2-40B4-BE49-F238E27FC236}">
                  <a16:creationId xmlns:a16="http://schemas.microsoft.com/office/drawing/2014/main" id="{701102B6-EDD7-FF4D-B72C-61A8E64F63DE}"/>
                </a:ext>
              </a:extLst>
            </p:cNvPr>
            <p:cNvSpPr txBox="1"/>
            <p:nvPr/>
          </p:nvSpPr>
          <p:spPr>
            <a:xfrm>
              <a:off x="5104663" y="1765553"/>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68" name="Google Shape;119;p14">
              <a:extLst>
                <a:ext uri="{FF2B5EF4-FFF2-40B4-BE49-F238E27FC236}">
                  <a16:creationId xmlns:a16="http://schemas.microsoft.com/office/drawing/2014/main" id="{C026DC9A-A833-EFA0-CD10-DE09EB13DDFF}"/>
                </a:ext>
              </a:extLst>
            </p:cNvPr>
            <p:cNvSpPr txBox="1"/>
            <p:nvPr/>
          </p:nvSpPr>
          <p:spPr>
            <a:xfrm>
              <a:off x="5038476" y="2623366"/>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69" name="Google Shape;120;p14">
              <a:extLst>
                <a:ext uri="{FF2B5EF4-FFF2-40B4-BE49-F238E27FC236}">
                  <a16:creationId xmlns:a16="http://schemas.microsoft.com/office/drawing/2014/main" id="{741BAB65-9406-EA92-3A3D-4C4C4A33D49D}"/>
                </a:ext>
              </a:extLst>
            </p:cNvPr>
            <p:cNvSpPr txBox="1"/>
            <p:nvPr/>
          </p:nvSpPr>
          <p:spPr>
            <a:xfrm>
              <a:off x="6163526" y="2004178"/>
              <a:ext cx="559500" cy="307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pic>
          <p:nvPicPr>
            <p:cNvPr id="70" name="Google Shape;121;p14">
              <a:extLst>
                <a:ext uri="{FF2B5EF4-FFF2-40B4-BE49-F238E27FC236}">
                  <a16:creationId xmlns:a16="http://schemas.microsoft.com/office/drawing/2014/main" id="{17D9DD42-DA7A-F3DD-A1C6-6E043509FE5D}"/>
                </a:ext>
              </a:extLst>
            </p:cNvPr>
            <p:cNvPicPr preferRelativeResize="0"/>
            <p:nvPr/>
          </p:nvPicPr>
          <p:blipFill rotWithShape="1">
            <a:blip r:embed="rId3">
              <a:alphaModFix/>
            </a:blip>
            <a:srcRect l="20160" r="20908"/>
            <a:stretch/>
          </p:blipFill>
          <p:spPr>
            <a:xfrm>
              <a:off x="430891" y="3495412"/>
              <a:ext cx="131063" cy="130942"/>
            </a:xfrm>
            <a:prstGeom prst="rect">
              <a:avLst/>
            </a:prstGeom>
            <a:noFill/>
            <a:ln>
              <a:noFill/>
            </a:ln>
          </p:spPr>
        </p:pic>
        <p:pic>
          <p:nvPicPr>
            <p:cNvPr id="71" name="Google Shape;122;p14">
              <a:extLst>
                <a:ext uri="{FF2B5EF4-FFF2-40B4-BE49-F238E27FC236}">
                  <a16:creationId xmlns:a16="http://schemas.microsoft.com/office/drawing/2014/main" id="{51A7D866-FE76-08A6-EA87-8C9250A6EBEA}"/>
                </a:ext>
              </a:extLst>
            </p:cNvPr>
            <p:cNvPicPr preferRelativeResize="0"/>
            <p:nvPr/>
          </p:nvPicPr>
          <p:blipFill>
            <a:blip r:embed="rId4">
              <a:alphaModFix/>
            </a:blip>
            <a:stretch>
              <a:fillRect/>
            </a:stretch>
          </p:blipFill>
          <p:spPr>
            <a:xfrm>
              <a:off x="416949" y="3709535"/>
              <a:ext cx="143338" cy="160740"/>
            </a:xfrm>
            <a:prstGeom prst="rect">
              <a:avLst/>
            </a:prstGeom>
            <a:noFill/>
            <a:ln>
              <a:noFill/>
            </a:ln>
          </p:spPr>
        </p:pic>
        <p:pic>
          <p:nvPicPr>
            <p:cNvPr id="72" name="Google Shape;123;p14">
              <a:extLst>
                <a:ext uri="{FF2B5EF4-FFF2-40B4-BE49-F238E27FC236}">
                  <a16:creationId xmlns:a16="http://schemas.microsoft.com/office/drawing/2014/main" id="{DAA4F57B-7731-3A3E-4DBB-76E921314F60}"/>
                </a:ext>
              </a:extLst>
            </p:cNvPr>
            <p:cNvPicPr preferRelativeResize="0"/>
            <p:nvPr/>
          </p:nvPicPr>
          <p:blipFill rotWithShape="1">
            <a:blip r:embed="rId5">
              <a:alphaModFix/>
            </a:blip>
            <a:srcRect l="12514" r="14895"/>
            <a:stretch/>
          </p:blipFill>
          <p:spPr>
            <a:xfrm>
              <a:off x="422608" y="3907345"/>
              <a:ext cx="143329" cy="221418"/>
            </a:xfrm>
            <a:prstGeom prst="rect">
              <a:avLst/>
            </a:prstGeom>
            <a:noFill/>
            <a:ln>
              <a:noFill/>
            </a:ln>
          </p:spPr>
        </p:pic>
        <p:sp>
          <p:nvSpPr>
            <p:cNvPr id="73" name="Google Shape;124;p14">
              <a:extLst>
                <a:ext uri="{FF2B5EF4-FFF2-40B4-BE49-F238E27FC236}">
                  <a16:creationId xmlns:a16="http://schemas.microsoft.com/office/drawing/2014/main" id="{7B29ACDC-0171-838A-C2BA-413AACC1FE5A}"/>
                </a:ext>
              </a:extLst>
            </p:cNvPr>
            <p:cNvSpPr txBox="1"/>
            <p:nvPr/>
          </p:nvSpPr>
          <p:spPr>
            <a:xfrm>
              <a:off x="595652" y="3416953"/>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74" name="Google Shape;125;p14">
              <a:extLst>
                <a:ext uri="{FF2B5EF4-FFF2-40B4-BE49-F238E27FC236}">
                  <a16:creationId xmlns:a16="http://schemas.microsoft.com/office/drawing/2014/main" id="{F36699F3-CA43-774D-7B86-04E170EDB692}"/>
                </a:ext>
              </a:extLst>
            </p:cNvPr>
            <p:cNvSpPr txBox="1"/>
            <p:nvPr/>
          </p:nvSpPr>
          <p:spPr>
            <a:xfrm>
              <a:off x="604582" y="3645987"/>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dirty="0">
                  <a:solidFill>
                    <a:srgbClr val="1D1D1C"/>
                  </a:solidFill>
                  <a:latin typeface="Nunito"/>
                  <a:ea typeface="Nunito"/>
                  <a:cs typeface="Nunito"/>
                  <a:sym typeface="Nunito"/>
                </a:rPr>
                <a:t>Azure Open AI</a:t>
              </a:r>
              <a:endParaRPr sz="935" dirty="0">
                <a:solidFill>
                  <a:srgbClr val="1D1D1C"/>
                </a:solidFill>
                <a:latin typeface="Nunito"/>
                <a:ea typeface="Nunito"/>
                <a:cs typeface="Nunito"/>
                <a:sym typeface="Nunito"/>
              </a:endParaRPr>
            </a:p>
          </p:txBody>
        </p:sp>
        <p:sp>
          <p:nvSpPr>
            <p:cNvPr id="75" name="Google Shape;126;p14">
              <a:extLst>
                <a:ext uri="{FF2B5EF4-FFF2-40B4-BE49-F238E27FC236}">
                  <a16:creationId xmlns:a16="http://schemas.microsoft.com/office/drawing/2014/main" id="{1A149CFF-5F16-FD4E-DC95-7BCDA1BDFD7D}"/>
                </a:ext>
              </a:extLst>
            </p:cNvPr>
            <p:cNvSpPr txBox="1"/>
            <p:nvPr/>
          </p:nvSpPr>
          <p:spPr>
            <a:xfrm>
              <a:off x="604583" y="3907361"/>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76" name="Google Shape;127;p14">
              <a:extLst>
                <a:ext uri="{FF2B5EF4-FFF2-40B4-BE49-F238E27FC236}">
                  <a16:creationId xmlns:a16="http://schemas.microsoft.com/office/drawing/2014/main" id="{CF5A77BA-3C4C-5F92-0614-FFB5A1CE350C}"/>
                </a:ext>
              </a:extLst>
            </p:cNvPr>
            <p:cNvSpPr txBox="1"/>
            <p:nvPr/>
          </p:nvSpPr>
          <p:spPr>
            <a:xfrm>
              <a:off x="356340" y="3190219"/>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77" name="Google Shape;128;p14">
              <a:extLst>
                <a:ext uri="{FF2B5EF4-FFF2-40B4-BE49-F238E27FC236}">
                  <a16:creationId xmlns:a16="http://schemas.microsoft.com/office/drawing/2014/main" id="{4E2F0C45-90D3-060F-69A3-1C489E203ECB}"/>
                </a:ext>
              </a:extLst>
            </p:cNvPr>
            <p:cNvSpPr/>
            <p:nvPr/>
          </p:nvSpPr>
          <p:spPr>
            <a:xfrm>
              <a:off x="325731" y="3240903"/>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grpSp>
      <p:sp>
        <p:nvSpPr>
          <p:cNvPr id="7" name="Rectangle 6">
            <a:extLst>
              <a:ext uri="{FF2B5EF4-FFF2-40B4-BE49-F238E27FC236}">
                <a16:creationId xmlns:a16="http://schemas.microsoft.com/office/drawing/2014/main" id="{C4048C32-1633-F8F4-D91A-458015760CBA}"/>
              </a:ext>
            </a:extLst>
          </p:cNvPr>
          <p:cNvSpPr/>
          <p:nvPr/>
        </p:nvSpPr>
        <p:spPr>
          <a:xfrm>
            <a:off x="114687" y="1276014"/>
            <a:ext cx="4146419" cy="3014010"/>
          </a:xfrm>
          <a:prstGeom prst="rect">
            <a:avLst/>
          </a:prstGeom>
          <a:solidFill>
            <a:srgbClr val="F5F2EE">
              <a:alpha val="65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 name="TextBox 1">
            <a:extLst>
              <a:ext uri="{FF2B5EF4-FFF2-40B4-BE49-F238E27FC236}">
                <a16:creationId xmlns:a16="http://schemas.microsoft.com/office/drawing/2014/main" id="{36E148C6-CF84-D01D-EB4D-403543B1A178}"/>
              </a:ext>
            </a:extLst>
          </p:cNvPr>
          <p:cNvSpPr txBox="1"/>
          <p:nvPr/>
        </p:nvSpPr>
        <p:spPr>
          <a:xfrm>
            <a:off x="5353855" y="4296413"/>
            <a:ext cx="2738719" cy="492443"/>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Query Processing Flow </a:t>
            </a:r>
            <a:endParaRPr lang="en-US" sz="1200" b="1" dirty="0">
              <a:solidFill>
                <a:srgbClr val="C00000"/>
              </a:solidFill>
              <a:latin typeface="Montserrat" panose="00000500000000000000" pitchFamily="2" charset="0"/>
            </a:endParaRPr>
          </a:p>
          <a:p>
            <a:pPr algn="ctr"/>
            <a:endParaRPr lang="en-US" sz="1200" b="1" dirty="0">
              <a:solidFill>
                <a:srgbClr val="C00000"/>
              </a:solidFill>
              <a:latin typeface="Montserrat" panose="00000500000000000000" pitchFamily="2" charset="0"/>
            </a:endParaRPr>
          </a:p>
        </p:txBody>
      </p:sp>
      <p:pic>
        <p:nvPicPr>
          <p:cNvPr id="3" name="Picture 2">
            <a:extLst>
              <a:ext uri="{FF2B5EF4-FFF2-40B4-BE49-F238E27FC236}">
                <a16:creationId xmlns:a16="http://schemas.microsoft.com/office/drawing/2014/main" id="{51D4E0DF-79E4-7B01-4173-D37D7574C575}"/>
              </a:ext>
            </a:extLst>
          </p:cNvPr>
          <p:cNvPicPr>
            <a:picLocks noChangeAspect="1"/>
          </p:cNvPicPr>
          <p:nvPr/>
        </p:nvPicPr>
        <p:blipFill>
          <a:blip r:embed="rId6"/>
          <a:stretch>
            <a:fillRect/>
          </a:stretch>
        </p:blipFill>
        <p:spPr>
          <a:xfrm>
            <a:off x="7432581" y="3106862"/>
            <a:ext cx="233529" cy="233529"/>
          </a:xfrm>
          <a:prstGeom prst="rect">
            <a:avLst/>
          </a:prstGeom>
        </p:spPr>
      </p:pic>
      <p:pic>
        <p:nvPicPr>
          <p:cNvPr id="4" name="Picture 3">
            <a:extLst>
              <a:ext uri="{FF2B5EF4-FFF2-40B4-BE49-F238E27FC236}">
                <a16:creationId xmlns:a16="http://schemas.microsoft.com/office/drawing/2014/main" id="{ACCAD906-74B2-DCD7-A908-322DB9A01982}"/>
              </a:ext>
            </a:extLst>
          </p:cNvPr>
          <p:cNvPicPr>
            <a:picLocks noChangeAspect="1"/>
          </p:cNvPicPr>
          <p:nvPr/>
        </p:nvPicPr>
        <p:blipFill>
          <a:blip r:embed="rId6"/>
          <a:stretch>
            <a:fillRect/>
          </a:stretch>
        </p:blipFill>
        <p:spPr>
          <a:xfrm>
            <a:off x="7432581" y="3118839"/>
            <a:ext cx="233529" cy="233529"/>
          </a:xfrm>
          <a:prstGeom prst="rect">
            <a:avLst/>
          </a:prstGeom>
        </p:spPr>
      </p:pic>
    </p:spTree>
    <p:extLst>
      <p:ext uri="{BB962C8B-B14F-4D97-AF65-F5344CB8AC3E}">
        <p14:creationId xmlns:p14="http://schemas.microsoft.com/office/powerpoint/2010/main" val="135509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5E-6 1.35802E-6 C -0.00069 0.05 -0.00087 0.10031 -0.00104 0.15154 L -0.25225 0.14815 L -0.25278 0.10771 " pathEditMode="relative" rAng="0" ptsTypes="AAAA">
                                      <p:cBhvr>
                                        <p:cTn id="6" dur="1500" fill="hold"/>
                                        <p:tgtEl>
                                          <p:spTgt spid="3"/>
                                        </p:tgtEl>
                                        <p:attrNameLst>
                                          <p:attrName>ppt_x</p:attrName>
                                          <p:attrName>ppt_y</p:attrName>
                                        </p:attrNameLst>
                                      </p:cBhvr>
                                      <p:rCtr x="-12639" y="7562"/>
                                    </p:animMotion>
                                  </p:childTnLst>
                                </p:cTn>
                              </p:par>
                              <p:par>
                                <p:cTn id="7" presetID="0" presetClass="path" presetSubtype="0" accel="50000" decel="50000" fill="hold" nodeType="withEffect">
                                  <p:stCondLst>
                                    <p:cond delay="0"/>
                                  </p:stCondLst>
                                  <p:childTnLst>
                                    <p:animMotion origin="layout" path="M -3.61111E-6 -1.85185E-6 C -0.00052 0.04877 -0.00069 0.09784 -0.00104 0.14753 L -0.32274 0.14445 L -0.32343 0.10525 " pathEditMode="relative" rAng="0" ptsTypes="AAAA">
                                      <p:cBhvr>
                                        <p:cTn id="8" dur="1500" fill="hold"/>
                                        <p:tgtEl>
                                          <p:spTgt spid="4"/>
                                        </p:tgtEl>
                                        <p:attrNameLst>
                                          <p:attrName>ppt_x</p:attrName>
                                          <p:attrName>ppt_y</p:attrName>
                                        </p:attrNameLst>
                                      </p:cBhvr>
                                      <p:rCtr x="-16181" y="73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1BE5E-4FD2-D0F1-0C3C-2497C054537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EE8ABE0-0598-F9CD-199D-0C94B0392B85}"/>
              </a:ext>
            </a:extLst>
          </p:cNvPr>
          <p:cNvSpPr>
            <a:spLocks noGrp="1"/>
          </p:cNvSpPr>
          <p:nvPr>
            <p:ph type="title"/>
          </p:nvPr>
        </p:nvSpPr>
        <p:spPr>
          <a:xfrm>
            <a:off x="713224" y="445025"/>
            <a:ext cx="6682657" cy="572700"/>
          </a:xfrm>
        </p:spPr>
        <p:txBody>
          <a:bodyPr/>
          <a:lstStyle/>
          <a:p>
            <a:r>
              <a:rPr lang="en-US" dirty="0"/>
              <a:t>Baseline System (1st Generation ) </a:t>
            </a:r>
          </a:p>
        </p:txBody>
      </p:sp>
      <p:grpSp>
        <p:nvGrpSpPr>
          <p:cNvPr id="78" name="Group 77">
            <a:extLst>
              <a:ext uri="{FF2B5EF4-FFF2-40B4-BE49-F238E27FC236}">
                <a16:creationId xmlns:a16="http://schemas.microsoft.com/office/drawing/2014/main" id="{6B6E4C28-3FD4-7E1B-7A6E-E772FD6E04A9}"/>
              </a:ext>
            </a:extLst>
          </p:cNvPr>
          <p:cNvGrpSpPr/>
          <p:nvPr/>
        </p:nvGrpSpPr>
        <p:grpSpPr>
          <a:xfrm>
            <a:off x="146037" y="1371627"/>
            <a:ext cx="8851925" cy="2757375"/>
            <a:chOff x="195913" y="1438128"/>
            <a:chExt cx="8851925" cy="2757375"/>
          </a:xfrm>
        </p:grpSpPr>
        <p:sp>
          <p:nvSpPr>
            <p:cNvPr id="10" name="Google Shape;61;p14">
              <a:extLst>
                <a:ext uri="{FF2B5EF4-FFF2-40B4-BE49-F238E27FC236}">
                  <a16:creationId xmlns:a16="http://schemas.microsoft.com/office/drawing/2014/main" id="{64E4D2E3-B383-A8BB-452E-9097AF586AF3}"/>
                </a:ext>
              </a:extLst>
            </p:cNvPr>
            <p:cNvSpPr/>
            <p:nvPr/>
          </p:nvSpPr>
          <p:spPr>
            <a:xfrm>
              <a:off x="2276388" y="1802141"/>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C1</a:t>
              </a:r>
              <a:endParaRPr sz="800">
                <a:solidFill>
                  <a:srgbClr val="1D1D1C"/>
                </a:solidFill>
                <a:latin typeface="Nunito"/>
                <a:ea typeface="Nunito"/>
                <a:cs typeface="Nunito"/>
                <a:sym typeface="Nunito"/>
              </a:endParaRPr>
            </a:p>
          </p:txBody>
        </p:sp>
        <p:sp>
          <p:nvSpPr>
            <p:cNvPr id="11" name="Google Shape;62;p14">
              <a:extLst>
                <a:ext uri="{FF2B5EF4-FFF2-40B4-BE49-F238E27FC236}">
                  <a16:creationId xmlns:a16="http://schemas.microsoft.com/office/drawing/2014/main" id="{C9768E59-D467-992C-F2C2-5973099B9A7C}"/>
                </a:ext>
              </a:extLst>
            </p:cNvPr>
            <p:cNvSpPr/>
            <p:nvPr/>
          </p:nvSpPr>
          <p:spPr>
            <a:xfrm>
              <a:off x="2276388" y="3028335"/>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C3</a:t>
              </a:r>
              <a:endParaRPr sz="800">
                <a:solidFill>
                  <a:srgbClr val="1D1D1C"/>
                </a:solidFill>
                <a:latin typeface="Nunito"/>
                <a:ea typeface="Nunito"/>
                <a:cs typeface="Nunito"/>
                <a:sym typeface="Nunito"/>
              </a:endParaRPr>
            </a:p>
          </p:txBody>
        </p:sp>
        <p:sp>
          <p:nvSpPr>
            <p:cNvPr id="12" name="Google Shape;63;p14">
              <a:extLst>
                <a:ext uri="{FF2B5EF4-FFF2-40B4-BE49-F238E27FC236}">
                  <a16:creationId xmlns:a16="http://schemas.microsoft.com/office/drawing/2014/main" id="{4486C361-9805-520A-0EE8-0CEA2F30A28F}"/>
                </a:ext>
              </a:extLst>
            </p:cNvPr>
            <p:cNvSpPr/>
            <p:nvPr/>
          </p:nvSpPr>
          <p:spPr>
            <a:xfrm>
              <a:off x="2276388" y="2415228"/>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900">
                  <a:solidFill>
                    <a:srgbClr val="1D1D1C"/>
                  </a:solidFill>
                  <a:latin typeface="Nunito"/>
                  <a:ea typeface="Nunito"/>
                  <a:cs typeface="Nunito"/>
                  <a:sym typeface="Nunito"/>
                </a:rPr>
                <a:t>C2</a:t>
              </a:r>
              <a:endParaRPr sz="900">
                <a:solidFill>
                  <a:srgbClr val="1D1D1C"/>
                </a:solidFill>
                <a:latin typeface="Nunito"/>
                <a:ea typeface="Nunito"/>
                <a:cs typeface="Nunito"/>
                <a:sym typeface="Nunito"/>
              </a:endParaRPr>
            </a:p>
          </p:txBody>
        </p:sp>
        <p:sp>
          <p:nvSpPr>
            <p:cNvPr id="13" name="Google Shape;64;p14">
              <a:extLst>
                <a:ext uri="{FF2B5EF4-FFF2-40B4-BE49-F238E27FC236}">
                  <a16:creationId xmlns:a16="http://schemas.microsoft.com/office/drawing/2014/main" id="{D47E5660-D61A-A817-1F6C-E6A9C3838593}"/>
                </a:ext>
              </a:extLst>
            </p:cNvPr>
            <p:cNvSpPr/>
            <p:nvPr/>
          </p:nvSpPr>
          <p:spPr>
            <a:xfrm>
              <a:off x="3449317" y="17103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14" name="Google Shape;65;p14">
              <a:extLst>
                <a:ext uri="{FF2B5EF4-FFF2-40B4-BE49-F238E27FC236}">
                  <a16:creationId xmlns:a16="http://schemas.microsoft.com/office/drawing/2014/main" id="{35B43475-FF6B-B4EE-0C12-91B0B7FCDD8B}"/>
                </a:ext>
              </a:extLst>
            </p:cNvPr>
            <p:cNvSpPr/>
            <p:nvPr/>
          </p:nvSpPr>
          <p:spPr>
            <a:xfrm>
              <a:off x="3449317" y="201767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15" name="Google Shape;66;p14">
              <a:extLst>
                <a:ext uri="{FF2B5EF4-FFF2-40B4-BE49-F238E27FC236}">
                  <a16:creationId xmlns:a16="http://schemas.microsoft.com/office/drawing/2014/main" id="{67022F82-B773-1BBD-12E6-6F9EE39A38CA}"/>
                </a:ext>
              </a:extLst>
            </p:cNvPr>
            <p:cNvSpPr/>
            <p:nvPr/>
          </p:nvSpPr>
          <p:spPr>
            <a:xfrm>
              <a:off x="3449317" y="2299830"/>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16" name="Google Shape;67;p14">
              <a:extLst>
                <a:ext uri="{FF2B5EF4-FFF2-40B4-BE49-F238E27FC236}">
                  <a16:creationId xmlns:a16="http://schemas.microsoft.com/office/drawing/2014/main" id="{63ADE1EC-B3D1-999C-9C8D-C29509C4504C}"/>
                </a:ext>
              </a:extLst>
            </p:cNvPr>
            <p:cNvSpPr/>
            <p:nvPr/>
          </p:nvSpPr>
          <p:spPr>
            <a:xfrm>
              <a:off x="3449317" y="26071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7" name="Google Shape;68;p14">
              <a:extLst>
                <a:ext uri="{FF2B5EF4-FFF2-40B4-BE49-F238E27FC236}">
                  <a16:creationId xmlns:a16="http://schemas.microsoft.com/office/drawing/2014/main" id="{5D20DFDB-CBE5-8D0F-B3EE-A72293DF555B}"/>
                </a:ext>
              </a:extLst>
            </p:cNvPr>
            <p:cNvSpPr/>
            <p:nvPr/>
          </p:nvSpPr>
          <p:spPr>
            <a:xfrm>
              <a:off x="3449317" y="291445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8" name="Google Shape;69;p14">
              <a:extLst>
                <a:ext uri="{FF2B5EF4-FFF2-40B4-BE49-F238E27FC236}">
                  <a16:creationId xmlns:a16="http://schemas.microsoft.com/office/drawing/2014/main" id="{3130060E-9398-2373-C94B-7E9C271CA0D7}"/>
                </a:ext>
              </a:extLst>
            </p:cNvPr>
            <p:cNvSpPr/>
            <p:nvPr/>
          </p:nvSpPr>
          <p:spPr>
            <a:xfrm>
              <a:off x="3449317" y="3221779"/>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9" name="Google Shape;70;p14">
              <a:extLst>
                <a:ext uri="{FF2B5EF4-FFF2-40B4-BE49-F238E27FC236}">
                  <a16:creationId xmlns:a16="http://schemas.microsoft.com/office/drawing/2014/main" id="{E1E46681-35D4-0A5F-A831-156EEBCB6C7A}"/>
                </a:ext>
              </a:extLst>
            </p:cNvPr>
            <p:cNvPicPr preferRelativeResize="0"/>
            <p:nvPr/>
          </p:nvPicPr>
          <p:blipFill rotWithShape="1">
            <a:blip r:embed="rId3">
              <a:alphaModFix/>
            </a:blip>
            <a:srcRect l="20160" r="20908"/>
            <a:stretch/>
          </p:blipFill>
          <p:spPr>
            <a:xfrm>
              <a:off x="1072813" y="2441691"/>
              <a:ext cx="342314" cy="304975"/>
            </a:xfrm>
            <a:prstGeom prst="rect">
              <a:avLst/>
            </a:prstGeom>
            <a:noFill/>
            <a:ln>
              <a:noFill/>
            </a:ln>
          </p:spPr>
        </p:pic>
        <p:sp>
          <p:nvSpPr>
            <p:cNvPr id="20" name="Google Shape;71;p14">
              <a:extLst>
                <a:ext uri="{FF2B5EF4-FFF2-40B4-BE49-F238E27FC236}">
                  <a16:creationId xmlns:a16="http://schemas.microsoft.com/office/drawing/2014/main" id="{B819C91D-D141-05EC-400D-BC8E9795B448}"/>
                </a:ext>
              </a:extLst>
            </p:cNvPr>
            <p:cNvSpPr/>
            <p:nvPr/>
          </p:nvSpPr>
          <p:spPr>
            <a:xfrm>
              <a:off x="195913" y="2415216"/>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21" name="Google Shape;72;p14">
              <a:extLst>
                <a:ext uri="{FF2B5EF4-FFF2-40B4-BE49-F238E27FC236}">
                  <a16:creationId xmlns:a16="http://schemas.microsoft.com/office/drawing/2014/main" id="{F6DAF92D-4C06-BE95-D7E9-80D07383C33A}"/>
                </a:ext>
              </a:extLst>
            </p:cNvPr>
            <p:cNvPicPr preferRelativeResize="0"/>
            <p:nvPr/>
          </p:nvPicPr>
          <p:blipFill>
            <a:blip r:embed="rId4">
              <a:alphaModFix/>
            </a:blip>
            <a:stretch>
              <a:fillRect/>
            </a:stretch>
          </p:blipFill>
          <p:spPr>
            <a:xfrm>
              <a:off x="1658576" y="2407003"/>
              <a:ext cx="374374" cy="374374"/>
            </a:xfrm>
            <a:prstGeom prst="rect">
              <a:avLst/>
            </a:prstGeom>
            <a:noFill/>
            <a:ln>
              <a:noFill/>
            </a:ln>
          </p:spPr>
        </p:pic>
        <p:cxnSp>
          <p:nvCxnSpPr>
            <p:cNvPr id="22" name="Google Shape;73;p14">
              <a:extLst>
                <a:ext uri="{FF2B5EF4-FFF2-40B4-BE49-F238E27FC236}">
                  <a16:creationId xmlns:a16="http://schemas.microsoft.com/office/drawing/2014/main" id="{1FFF4100-F293-6127-F3F0-E3D9FC070FDF}"/>
                </a:ext>
              </a:extLst>
            </p:cNvPr>
            <p:cNvCxnSpPr>
              <a:cxnSpLocks/>
              <a:stCxn id="20" idx="3"/>
              <a:endCxn id="19" idx="1"/>
            </p:cNvCxnSpPr>
            <p:nvPr/>
          </p:nvCxnSpPr>
          <p:spPr>
            <a:xfrm>
              <a:off x="826813" y="2594166"/>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23" name="Google Shape;74;p14">
              <a:extLst>
                <a:ext uri="{FF2B5EF4-FFF2-40B4-BE49-F238E27FC236}">
                  <a16:creationId xmlns:a16="http://schemas.microsoft.com/office/drawing/2014/main" id="{E44B228F-74BF-4B39-0C80-8926B4E97239}"/>
                </a:ext>
              </a:extLst>
            </p:cNvPr>
            <p:cNvCxnSpPr>
              <a:cxnSpLocks/>
              <a:stCxn id="19" idx="3"/>
              <a:endCxn id="21" idx="1"/>
            </p:cNvCxnSpPr>
            <p:nvPr/>
          </p:nvCxnSpPr>
          <p:spPr>
            <a:xfrm>
              <a:off x="1415127" y="2594178"/>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24" name="Google Shape;75;p14">
              <a:extLst>
                <a:ext uri="{FF2B5EF4-FFF2-40B4-BE49-F238E27FC236}">
                  <a16:creationId xmlns:a16="http://schemas.microsoft.com/office/drawing/2014/main" id="{060B9E78-CED3-4F37-62C9-E876663C891A}"/>
                </a:ext>
              </a:extLst>
            </p:cNvPr>
            <p:cNvCxnSpPr>
              <a:cxnSpLocks/>
              <a:stCxn id="21" idx="3"/>
              <a:endCxn id="10" idx="1"/>
            </p:cNvCxnSpPr>
            <p:nvPr/>
          </p:nvCxnSpPr>
          <p:spPr>
            <a:xfrm rot="10800000" flipH="1">
              <a:off x="2032950" y="19809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5" name="Google Shape;76;p14">
              <a:extLst>
                <a:ext uri="{FF2B5EF4-FFF2-40B4-BE49-F238E27FC236}">
                  <a16:creationId xmlns:a16="http://schemas.microsoft.com/office/drawing/2014/main" id="{E220651A-8938-FBE6-1513-F89224C3CB64}"/>
                </a:ext>
              </a:extLst>
            </p:cNvPr>
            <p:cNvCxnSpPr>
              <a:cxnSpLocks/>
              <a:stCxn id="21" idx="3"/>
              <a:endCxn id="11" idx="1"/>
            </p:cNvCxnSpPr>
            <p:nvPr/>
          </p:nvCxnSpPr>
          <p:spPr>
            <a:xfrm>
              <a:off x="2032950" y="25941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6" name="Google Shape;77;p14">
              <a:extLst>
                <a:ext uri="{FF2B5EF4-FFF2-40B4-BE49-F238E27FC236}">
                  <a16:creationId xmlns:a16="http://schemas.microsoft.com/office/drawing/2014/main" id="{A3A92F5F-6303-9692-6D4F-9554B6BA2CC7}"/>
                </a:ext>
              </a:extLst>
            </p:cNvPr>
            <p:cNvCxnSpPr>
              <a:cxnSpLocks/>
              <a:stCxn id="21" idx="3"/>
              <a:endCxn id="12" idx="1"/>
            </p:cNvCxnSpPr>
            <p:nvPr/>
          </p:nvCxnSpPr>
          <p:spPr>
            <a:xfrm>
              <a:off x="2032950" y="2594190"/>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7" name="Google Shape;78;p14">
              <a:extLst>
                <a:ext uri="{FF2B5EF4-FFF2-40B4-BE49-F238E27FC236}">
                  <a16:creationId xmlns:a16="http://schemas.microsoft.com/office/drawing/2014/main" id="{D7F0BA16-CB05-CC01-0013-CB28FDA83B57}"/>
                </a:ext>
              </a:extLst>
            </p:cNvPr>
            <p:cNvPicPr preferRelativeResize="0"/>
            <p:nvPr/>
          </p:nvPicPr>
          <p:blipFill rotWithShape="1">
            <a:blip r:embed="rId5">
              <a:alphaModFix/>
            </a:blip>
            <a:srcRect l="12514" r="14895"/>
            <a:stretch/>
          </p:blipFill>
          <p:spPr>
            <a:xfrm>
              <a:off x="4762788" y="2247678"/>
              <a:ext cx="374350" cy="515700"/>
            </a:xfrm>
            <a:prstGeom prst="rect">
              <a:avLst/>
            </a:prstGeom>
            <a:noFill/>
            <a:ln>
              <a:noFill/>
            </a:ln>
          </p:spPr>
        </p:pic>
        <p:cxnSp>
          <p:nvCxnSpPr>
            <p:cNvPr id="28" name="Google Shape;79;p14">
              <a:extLst>
                <a:ext uri="{FF2B5EF4-FFF2-40B4-BE49-F238E27FC236}">
                  <a16:creationId xmlns:a16="http://schemas.microsoft.com/office/drawing/2014/main" id="{9AF2B7DA-6618-0D92-5F68-E1235F745660}"/>
                </a:ext>
              </a:extLst>
            </p:cNvPr>
            <p:cNvCxnSpPr>
              <a:cxnSpLocks/>
              <a:stCxn id="10" idx="3"/>
              <a:endCxn id="13" idx="1"/>
            </p:cNvCxnSpPr>
            <p:nvPr/>
          </p:nvCxnSpPr>
          <p:spPr>
            <a:xfrm rot="10800000" flipH="1">
              <a:off x="2907288" y="18274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9" name="Google Shape;80;p14">
              <a:extLst>
                <a:ext uri="{FF2B5EF4-FFF2-40B4-BE49-F238E27FC236}">
                  <a16:creationId xmlns:a16="http://schemas.microsoft.com/office/drawing/2014/main" id="{E5A6DB55-30FB-B75E-6299-5759A104CB2C}"/>
                </a:ext>
              </a:extLst>
            </p:cNvPr>
            <p:cNvCxnSpPr>
              <a:cxnSpLocks/>
              <a:stCxn id="10" idx="3"/>
              <a:endCxn id="14" idx="1"/>
            </p:cNvCxnSpPr>
            <p:nvPr/>
          </p:nvCxnSpPr>
          <p:spPr>
            <a:xfrm>
              <a:off x="2907288" y="19810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0" name="Google Shape;81;p14">
              <a:extLst>
                <a:ext uri="{FF2B5EF4-FFF2-40B4-BE49-F238E27FC236}">
                  <a16:creationId xmlns:a16="http://schemas.microsoft.com/office/drawing/2014/main" id="{373BC468-4BB7-93C6-C95A-CDF2FB3754C3}"/>
                </a:ext>
              </a:extLst>
            </p:cNvPr>
            <p:cNvCxnSpPr>
              <a:cxnSpLocks/>
              <a:stCxn id="12" idx="3"/>
              <a:endCxn id="15" idx="1"/>
            </p:cNvCxnSpPr>
            <p:nvPr/>
          </p:nvCxnSpPr>
          <p:spPr>
            <a:xfrm rot="10800000" flipH="1">
              <a:off x="2907288" y="2416878"/>
              <a:ext cx="5421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1" name="Google Shape;82;p14">
              <a:extLst>
                <a:ext uri="{FF2B5EF4-FFF2-40B4-BE49-F238E27FC236}">
                  <a16:creationId xmlns:a16="http://schemas.microsoft.com/office/drawing/2014/main" id="{C8648615-2D85-41C1-53A0-E28F124BC7BC}"/>
                </a:ext>
              </a:extLst>
            </p:cNvPr>
            <p:cNvCxnSpPr>
              <a:cxnSpLocks/>
              <a:stCxn id="12" idx="3"/>
              <a:endCxn id="16" idx="1"/>
            </p:cNvCxnSpPr>
            <p:nvPr/>
          </p:nvCxnSpPr>
          <p:spPr>
            <a:xfrm>
              <a:off x="2907288" y="2594178"/>
              <a:ext cx="5421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2" name="Google Shape;83;p14">
              <a:extLst>
                <a:ext uri="{FF2B5EF4-FFF2-40B4-BE49-F238E27FC236}">
                  <a16:creationId xmlns:a16="http://schemas.microsoft.com/office/drawing/2014/main" id="{676BD9F8-A036-A9B7-F123-B109BE7C9D47}"/>
                </a:ext>
              </a:extLst>
            </p:cNvPr>
            <p:cNvCxnSpPr>
              <a:cxnSpLocks/>
              <a:stCxn id="11" idx="3"/>
              <a:endCxn id="17" idx="1"/>
            </p:cNvCxnSpPr>
            <p:nvPr/>
          </p:nvCxnSpPr>
          <p:spPr>
            <a:xfrm rot="10800000" flipH="1">
              <a:off x="2907288" y="3031485"/>
              <a:ext cx="5421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3" name="Google Shape;84;p14">
              <a:extLst>
                <a:ext uri="{FF2B5EF4-FFF2-40B4-BE49-F238E27FC236}">
                  <a16:creationId xmlns:a16="http://schemas.microsoft.com/office/drawing/2014/main" id="{615A26BD-B1F5-D362-6293-7F88353BF60A}"/>
                </a:ext>
              </a:extLst>
            </p:cNvPr>
            <p:cNvCxnSpPr>
              <a:cxnSpLocks/>
              <a:stCxn id="11" idx="3"/>
              <a:endCxn id="18" idx="1"/>
            </p:cNvCxnSpPr>
            <p:nvPr/>
          </p:nvCxnSpPr>
          <p:spPr>
            <a:xfrm>
              <a:off x="2907288" y="3207285"/>
              <a:ext cx="5421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4" name="Google Shape;85;p14">
              <a:extLst>
                <a:ext uri="{FF2B5EF4-FFF2-40B4-BE49-F238E27FC236}">
                  <a16:creationId xmlns:a16="http://schemas.microsoft.com/office/drawing/2014/main" id="{A67DA8DE-E6D5-121A-9864-5840F0E75FC8}"/>
                </a:ext>
              </a:extLst>
            </p:cNvPr>
            <p:cNvCxnSpPr>
              <a:cxnSpLocks/>
              <a:stCxn id="13" idx="3"/>
            </p:cNvCxnSpPr>
            <p:nvPr/>
          </p:nvCxnSpPr>
          <p:spPr>
            <a:xfrm>
              <a:off x="3965017" y="18275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5" name="Google Shape;86;p14">
              <a:extLst>
                <a:ext uri="{FF2B5EF4-FFF2-40B4-BE49-F238E27FC236}">
                  <a16:creationId xmlns:a16="http://schemas.microsoft.com/office/drawing/2014/main" id="{64A053A9-9EDE-B796-F1BA-393AB04F83E0}"/>
                </a:ext>
              </a:extLst>
            </p:cNvPr>
            <p:cNvCxnSpPr>
              <a:cxnSpLocks/>
              <a:stCxn id="14" idx="3"/>
            </p:cNvCxnSpPr>
            <p:nvPr/>
          </p:nvCxnSpPr>
          <p:spPr>
            <a:xfrm>
              <a:off x="3965017" y="213482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6" name="Google Shape;87;p14">
              <a:extLst>
                <a:ext uri="{FF2B5EF4-FFF2-40B4-BE49-F238E27FC236}">
                  <a16:creationId xmlns:a16="http://schemas.microsoft.com/office/drawing/2014/main" id="{E40F3222-852B-7360-6256-82E4DC74DA59}"/>
                </a:ext>
              </a:extLst>
            </p:cNvPr>
            <p:cNvCxnSpPr>
              <a:cxnSpLocks/>
              <a:stCxn id="15" idx="3"/>
            </p:cNvCxnSpPr>
            <p:nvPr/>
          </p:nvCxnSpPr>
          <p:spPr>
            <a:xfrm>
              <a:off x="3965017" y="2416980"/>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7" name="Google Shape;88;p14">
              <a:extLst>
                <a:ext uri="{FF2B5EF4-FFF2-40B4-BE49-F238E27FC236}">
                  <a16:creationId xmlns:a16="http://schemas.microsoft.com/office/drawing/2014/main" id="{DA9D2620-7C86-EEBB-D817-E2DE7DEAC0FF}"/>
                </a:ext>
              </a:extLst>
            </p:cNvPr>
            <p:cNvCxnSpPr>
              <a:cxnSpLocks/>
              <a:stCxn id="16" idx="3"/>
            </p:cNvCxnSpPr>
            <p:nvPr/>
          </p:nvCxnSpPr>
          <p:spPr>
            <a:xfrm>
              <a:off x="3965017" y="27243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8" name="Google Shape;89;p14">
              <a:extLst>
                <a:ext uri="{FF2B5EF4-FFF2-40B4-BE49-F238E27FC236}">
                  <a16:creationId xmlns:a16="http://schemas.microsoft.com/office/drawing/2014/main" id="{41E32486-A97D-4A3C-859C-6BDA3DD86534}"/>
                </a:ext>
              </a:extLst>
            </p:cNvPr>
            <p:cNvCxnSpPr>
              <a:cxnSpLocks/>
              <a:stCxn id="17" idx="3"/>
            </p:cNvCxnSpPr>
            <p:nvPr/>
          </p:nvCxnSpPr>
          <p:spPr>
            <a:xfrm>
              <a:off x="3965017" y="303160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9" name="Google Shape;90;p14">
              <a:extLst>
                <a:ext uri="{FF2B5EF4-FFF2-40B4-BE49-F238E27FC236}">
                  <a16:creationId xmlns:a16="http://schemas.microsoft.com/office/drawing/2014/main" id="{5E1B14AF-3A1B-23B5-3DE0-8B16B0382617}"/>
                </a:ext>
              </a:extLst>
            </p:cNvPr>
            <p:cNvCxnSpPr>
              <a:cxnSpLocks/>
              <a:stCxn id="18" idx="3"/>
            </p:cNvCxnSpPr>
            <p:nvPr/>
          </p:nvCxnSpPr>
          <p:spPr>
            <a:xfrm>
              <a:off x="3965017" y="3338929"/>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40" name="Google Shape;91;p14">
              <a:extLst>
                <a:ext uri="{FF2B5EF4-FFF2-40B4-BE49-F238E27FC236}">
                  <a16:creationId xmlns:a16="http://schemas.microsoft.com/office/drawing/2014/main" id="{788BE679-2BDA-99D0-DE2B-65EF63420F11}"/>
                </a:ext>
              </a:extLst>
            </p:cNvPr>
            <p:cNvCxnSpPr/>
            <p:nvPr/>
          </p:nvCxnSpPr>
          <p:spPr>
            <a:xfrm flipH="1">
              <a:off x="4255113" y="1438128"/>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41" name="Google Shape;92;p14">
              <a:extLst>
                <a:ext uri="{FF2B5EF4-FFF2-40B4-BE49-F238E27FC236}">
                  <a16:creationId xmlns:a16="http://schemas.microsoft.com/office/drawing/2014/main" id="{ED33BFB9-4497-CDDC-6EFD-BF1AFE9FE1D8}"/>
                </a:ext>
              </a:extLst>
            </p:cNvPr>
            <p:cNvCxnSpPr>
              <a:cxnSpLocks/>
              <a:endCxn id="27" idx="1"/>
            </p:cNvCxnSpPr>
            <p:nvPr/>
          </p:nvCxnSpPr>
          <p:spPr>
            <a:xfrm rot="10800000" flipH="1">
              <a:off x="4259388" y="2505528"/>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42" name="Google Shape;93;p14">
              <a:extLst>
                <a:ext uri="{FF2B5EF4-FFF2-40B4-BE49-F238E27FC236}">
                  <a16:creationId xmlns:a16="http://schemas.microsoft.com/office/drawing/2014/main" id="{B0EF34DA-9C2B-CDAB-B05E-4AFFC3206BFB}"/>
                </a:ext>
              </a:extLst>
            </p:cNvPr>
            <p:cNvSpPr/>
            <p:nvPr/>
          </p:nvSpPr>
          <p:spPr>
            <a:xfrm>
              <a:off x="5625063" y="215182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43" name="Google Shape;94;p14">
              <a:extLst>
                <a:ext uri="{FF2B5EF4-FFF2-40B4-BE49-F238E27FC236}">
                  <a16:creationId xmlns:a16="http://schemas.microsoft.com/office/drawing/2014/main" id="{AC93696F-352E-162B-4720-51BEE737B979}"/>
                </a:ext>
              </a:extLst>
            </p:cNvPr>
            <p:cNvSpPr/>
            <p:nvPr/>
          </p:nvSpPr>
          <p:spPr>
            <a:xfrm>
              <a:off x="5628576" y="256911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44" name="Google Shape;95;p14">
              <a:extLst>
                <a:ext uri="{FF2B5EF4-FFF2-40B4-BE49-F238E27FC236}">
                  <a16:creationId xmlns:a16="http://schemas.microsoft.com/office/drawing/2014/main" id="{AB99C793-9B87-C281-499A-E87A5758C761}"/>
                </a:ext>
              </a:extLst>
            </p:cNvPr>
            <p:cNvSpPr/>
            <p:nvPr/>
          </p:nvSpPr>
          <p:spPr>
            <a:xfrm>
              <a:off x="6493341" y="23697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45" name="Google Shape;96;p14">
              <a:extLst>
                <a:ext uri="{FF2B5EF4-FFF2-40B4-BE49-F238E27FC236}">
                  <a16:creationId xmlns:a16="http://schemas.microsoft.com/office/drawing/2014/main" id="{862296A8-3EE6-5380-B08E-3D037AC44279}"/>
                </a:ext>
              </a:extLst>
            </p:cNvPr>
            <p:cNvSpPr/>
            <p:nvPr/>
          </p:nvSpPr>
          <p:spPr>
            <a:xfrm>
              <a:off x="7319444" y="184534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46" name="Google Shape;97;p14">
              <a:extLst>
                <a:ext uri="{FF2B5EF4-FFF2-40B4-BE49-F238E27FC236}">
                  <a16:creationId xmlns:a16="http://schemas.microsoft.com/office/drawing/2014/main" id="{9C843FC6-FF51-25EC-B4ED-1441C4701A00}"/>
                </a:ext>
              </a:extLst>
            </p:cNvPr>
            <p:cNvSpPr/>
            <p:nvPr/>
          </p:nvSpPr>
          <p:spPr>
            <a:xfrm>
              <a:off x="7319419" y="23730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7" name="Google Shape;98;p14">
              <a:extLst>
                <a:ext uri="{FF2B5EF4-FFF2-40B4-BE49-F238E27FC236}">
                  <a16:creationId xmlns:a16="http://schemas.microsoft.com/office/drawing/2014/main" id="{834712DB-88F9-8E60-45E9-BC6660A8E448}"/>
                </a:ext>
              </a:extLst>
            </p:cNvPr>
            <p:cNvSpPr/>
            <p:nvPr/>
          </p:nvSpPr>
          <p:spPr>
            <a:xfrm>
              <a:off x="8360238" y="2373078"/>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8" name="Google Shape;99;p14">
              <a:extLst>
                <a:ext uri="{FF2B5EF4-FFF2-40B4-BE49-F238E27FC236}">
                  <a16:creationId xmlns:a16="http://schemas.microsoft.com/office/drawing/2014/main" id="{E5526B76-7D14-ACA5-4D5D-0295A504AF43}"/>
                </a:ext>
              </a:extLst>
            </p:cNvPr>
            <p:cNvSpPr/>
            <p:nvPr/>
          </p:nvSpPr>
          <p:spPr>
            <a:xfrm>
              <a:off x="7319444" y="290079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9" name="Google Shape;100;p14">
              <a:extLst>
                <a:ext uri="{FF2B5EF4-FFF2-40B4-BE49-F238E27FC236}">
                  <a16:creationId xmlns:a16="http://schemas.microsoft.com/office/drawing/2014/main" id="{8A725F6D-2057-A888-DDF1-1370C4DCA7A8}"/>
                </a:ext>
              </a:extLst>
            </p:cNvPr>
            <p:cNvSpPr/>
            <p:nvPr/>
          </p:nvSpPr>
          <p:spPr>
            <a:xfrm>
              <a:off x="43450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50" name="Google Shape;101;p14">
              <a:extLst>
                <a:ext uri="{FF2B5EF4-FFF2-40B4-BE49-F238E27FC236}">
                  <a16:creationId xmlns:a16="http://schemas.microsoft.com/office/drawing/2014/main" id="{A8794925-D187-6493-E9E1-5D387287A55B}"/>
                </a:ext>
              </a:extLst>
            </p:cNvPr>
            <p:cNvSpPr/>
            <p:nvPr/>
          </p:nvSpPr>
          <p:spPr>
            <a:xfrm>
              <a:off x="50075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51" name="Google Shape;102;p14">
              <a:extLst>
                <a:ext uri="{FF2B5EF4-FFF2-40B4-BE49-F238E27FC236}">
                  <a16:creationId xmlns:a16="http://schemas.microsoft.com/office/drawing/2014/main" id="{65DC655A-C58A-4F59-468A-6C5D7E7941D0}"/>
                </a:ext>
              </a:extLst>
            </p:cNvPr>
            <p:cNvCxnSpPr>
              <a:cxnSpLocks/>
              <a:stCxn id="49" idx="0"/>
            </p:cNvCxnSpPr>
            <p:nvPr/>
          </p:nvCxnSpPr>
          <p:spPr>
            <a:xfrm rot="10800000">
              <a:off x="46248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2" name="Google Shape;103;p14">
              <a:extLst>
                <a:ext uri="{FF2B5EF4-FFF2-40B4-BE49-F238E27FC236}">
                  <a16:creationId xmlns:a16="http://schemas.microsoft.com/office/drawing/2014/main" id="{A8479A8D-3498-5AF6-DFBD-842B490FAD69}"/>
                </a:ext>
              </a:extLst>
            </p:cNvPr>
            <p:cNvCxnSpPr>
              <a:cxnSpLocks/>
              <a:stCxn id="50" idx="0"/>
            </p:cNvCxnSpPr>
            <p:nvPr/>
          </p:nvCxnSpPr>
          <p:spPr>
            <a:xfrm rot="10800000">
              <a:off x="52873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3" name="Google Shape;104;p14">
              <a:extLst>
                <a:ext uri="{FF2B5EF4-FFF2-40B4-BE49-F238E27FC236}">
                  <a16:creationId xmlns:a16="http://schemas.microsoft.com/office/drawing/2014/main" id="{832FB627-B710-82E2-D98F-34716DF1F449}"/>
                </a:ext>
              </a:extLst>
            </p:cNvPr>
            <p:cNvCxnSpPr/>
            <p:nvPr/>
          </p:nvCxnSpPr>
          <p:spPr>
            <a:xfrm>
              <a:off x="4389213" y="3265428"/>
              <a:ext cx="1203600" cy="8700"/>
            </a:xfrm>
            <a:prstGeom prst="straightConnector1">
              <a:avLst/>
            </a:prstGeom>
            <a:noFill/>
            <a:ln w="9525" cap="flat" cmpd="sng">
              <a:solidFill>
                <a:srgbClr val="4A4A48"/>
              </a:solidFill>
              <a:prstDash val="solid"/>
              <a:round/>
              <a:headEnd type="none" w="med" len="med"/>
              <a:tailEnd type="none" w="med" len="med"/>
            </a:ln>
          </p:spPr>
        </p:cxnSp>
        <p:cxnSp>
          <p:nvCxnSpPr>
            <p:cNvPr id="54" name="Google Shape;105;p14">
              <a:extLst>
                <a:ext uri="{FF2B5EF4-FFF2-40B4-BE49-F238E27FC236}">
                  <a16:creationId xmlns:a16="http://schemas.microsoft.com/office/drawing/2014/main" id="{329E36FA-047B-D643-B68F-0C1E9C2A4AB0}"/>
                </a:ext>
              </a:extLst>
            </p:cNvPr>
            <p:cNvCxnSpPr>
              <a:cxnSpLocks/>
              <a:endCxn id="27" idx="2"/>
            </p:cNvCxnSpPr>
            <p:nvPr/>
          </p:nvCxnSpPr>
          <p:spPr>
            <a:xfrm rot="10800000">
              <a:off x="4949963" y="2763378"/>
              <a:ext cx="4500" cy="519300"/>
            </a:xfrm>
            <a:prstGeom prst="straightConnector1">
              <a:avLst/>
            </a:prstGeom>
            <a:noFill/>
            <a:ln w="9525" cap="flat" cmpd="sng">
              <a:solidFill>
                <a:srgbClr val="4A4A48"/>
              </a:solidFill>
              <a:prstDash val="solid"/>
              <a:round/>
              <a:headEnd type="none" w="med" len="med"/>
              <a:tailEnd type="stealth" w="med" len="med"/>
            </a:ln>
          </p:spPr>
        </p:cxnSp>
        <p:cxnSp>
          <p:nvCxnSpPr>
            <p:cNvPr id="55" name="Google Shape;106;p14">
              <a:extLst>
                <a:ext uri="{FF2B5EF4-FFF2-40B4-BE49-F238E27FC236}">
                  <a16:creationId xmlns:a16="http://schemas.microsoft.com/office/drawing/2014/main" id="{ADCA32FD-94FA-DA88-E877-67EE20D4C983}"/>
                </a:ext>
              </a:extLst>
            </p:cNvPr>
            <p:cNvCxnSpPr>
              <a:cxnSpLocks/>
              <a:stCxn id="27" idx="3"/>
              <a:endCxn id="42" idx="1"/>
            </p:cNvCxnSpPr>
            <p:nvPr/>
          </p:nvCxnSpPr>
          <p:spPr>
            <a:xfrm rot="10800000" flipH="1">
              <a:off x="5137138" y="2287428"/>
              <a:ext cx="487800" cy="2181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6" name="Google Shape;107;p14">
              <a:extLst>
                <a:ext uri="{FF2B5EF4-FFF2-40B4-BE49-F238E27FC236}">
                  <a16:creationId xmlns:a16="http://schemas.microsoft.com/office/drawing/2014/main" id="{6932B230-4BC8-A420-5A9F-673BD2C90BDC}"/>
                </a:ext>
              </a:extLst>
            </p:cNvPr>
            <p:cNvCxnSpPr>
              <a:cxnSpLocks/>
              <a:stCxn id="27" idx="3"/>
              <a:endCxn id="43" idx="1"/>
            </p:cNvCxnSpPr>
            <p:nvPr/>
          </p:nvCxnSpPr>
          <p:spPr>
            <a:xfrm>
              <a:off x="5137138" y="2505528"/>
              <a:ext cx="491400" cy="1992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57" name="Google Shape;108;p14">
              <a:extLst>
                <a:ext uri="{FF2B5EF4-FFF2-40B4-BE49-F238E27FC236}">
                  <a16:creationId xmlns:a16="http://schemas.microsoft.com/office/drawing/2014/main" id="{B76F1DB7-CB3B-B1EB-C308-54F1C9A09680}"/>
                </a:ext>
              </a:extLst>
            </p:cNvPr>
            <p:cNvCxnSpPr>
              <a:cxnSpLocks/>
              <a:stCxn id="42" idx="3"/>
              <a:endCxn id="44" idx="1"/>
            </p:cNvCxnSpPr>
            <p:nvPr/>
          </p:nvCxnSpPr>
          <p:spPr>
            <a:xfrm>
              <a:off x="6184563" y="2287578"/>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8" name="Google Shape;109;p14">
              <a:extLst>
                <a:ext uri="{FF2B5EF4-FFF2-40B4-BE49-F238E27FC236}">
                  <a16:creationId xmlns:a16="http://schemas.microsoft.com/office/drawing/2014/main" id="{CFA95B82-9570-0C04-50C4-869D3BFD9B00}"/>
                </a:ext>
              </a:extLst>
            </p:cNvPr>
            <p:cNvCxnSpPr>
              <a:cxnSpLocks/>
              <a:stCxn id="43" idx="3"/>
              <a:endCxn id="44" idx="1"/>
            </p:cNvCxnSpPr>
            <p:nvPr/>
          </p:nvCxnSpPr>
          <p:spPr>
            <a:xfrm rot="10800000" flipH="1">
              <a:off x="6188076" y="2505664"/>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9" name="Google Shape;110;p14">
              <a:extLst>
                <a:ext uri="{FF2B5EF4-FFF2-40B4-BE49-F238E27FC236}">
                  <a16:creationId xmlns:a16="http://schemas.microsoft.com/office/drawing/2014/main" id="{58C52B22-5202-4D04-725A-3D92B52FC926}"/>
                </a:ext>
              </a:extLst>
            </p:cNvPr>
            <p:cNvCxnSpPr>
              <a:cxnSpLocks/>
              <a:stCxn id="44" idx="3"/>
              <a:endCxn id="46" idx="1"/>
            </p:cNvCxnSpPr>
            <p:nvPr/>
          </p:nvCxnSpPr>
          <p:spPr>
            <a:xfrm>
              <a:off x="7052841" y="2505522"/>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60" name="Google Shape;111;p14">
              <a:extLst>
                <a:ext uri="{FF2B5EF4-FFF2-40B4-BE49-F238E27FC236}">
                  <a16:creationId xmlns:a16="http://schemas.microsoft.com/office/drawing/2014/main" id="{39C02AFB-C063-D773-3084-5C6C3EBD9C37}"/>
                </a:ext>
              </a:extLst>
            </p:cNvPr>
            <p:cNvCxnSpPr>
              <a:cxnSpLocks/>
              <a:stCxn id="45" idx="2"/>
              <a:endCxn id="46" idx="0"/>
            </p:cNvCxnSpPr>
            <p:nvPr/>
          </p:nvCxnSpPr>
          <p:spPr>
            <a:xfrm>
              <a:off x="7599194" y="211684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1" name="Google Shape;112;p14">
              <a:extLst>
                <a:ext uri="{FF2B5EF4-FFF2-40B4-BE49-F238E27FC236}">
                  <a16:creationId xmlns:a16="http://schemas.microsoft.com/office/drawing/2014/main" id="{61849578-6620-A48E-E012-E094B454733B}"/>
                </a:ext>
              </a:extLst>
            </p:cNvPr>
            <p:cNvCxnSpPr>
              <a:cxnSpLocks/>
              <a:stCxn id="48" idx="0"/>
              <a:endCxn id="46" idx="2"/>
            </p:cNvCxnSpPr>
            <p:nvPr/>
          </p:nvCxnSpPr>
          <p:spPr>
            <a:xfrm rot="10800000">
              <a:off x="7599194" y="264459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2" name="Google Shape;113;p14">
              <a:extLst>
                <a:ext uri="{FF2B5EF4-FFF2-40B4-BE49-F238E27FC236}">
                  <a16:creationId xmlns:a16="http://schemas.microsoft.com/office/drawing/2014/main" id="{905F5D3A-B51F-FD41-70C1-8870A50CF53F}"/>
                </a:ext>
              </a:extLst>
            </p:cNvPr>
            <p:cNvCxnSpPr>
              <a:cxnSpLocks/>
              <a:stCxn id="46" idx="3"/>
              <a:endCxn id="47" idx="1"/>
            </p:cNvCxnSpPr>
            <p:nvPr/>
          </p:nvCxnSpPr>
          <p:spPr>
            <a:xfrm>
              <a:off x="7878919" y="2508822"/>
              <a:ext cx="481200" cy="0"/>
            </a:xfrm>
            <a:prstGeom prst="straightConnector1">
              <a:avLst/>
            </a:prstGeom>
            <a:noFill/>
            <a:ln w="9525" cap="flat" cmpd="sng">
              <a:solidFill>
                <a:srgbClr val="4A4A48"/>
              </a:solidFill>
              <a:prstDash val="solid"/>
              <a:round/>
              <a:headEnd type="none" w="med" len="med"/>
              <a:tailEnd type="stealth" w="med" len="med"/>
            </a:ln>
          </p:spPr>
        </p:cxnSp>
        <p:cxnSp>
          <p:nvCxnSpPr>
            <p:cNvPr id="63" name="Google Shape;114;p14">
              <a:extLst>
                <a:ext uri="{FF2B5EF4-FFF2-40B4-BE49-F238E27FC236}">
                  <a16:creationId xmlns:a16="http://schemas.microsoft.com/office/drawing/2014/main" id="{4F8162CB-537F-5BFF-595B-8DBD91EDCDEA}"/>
                </a:ext>
              </a:extLst>
            </p:cNvPr>
            <p:cNvCxnSpPr>
              <a:cxnSpLocks/>
              <a:stCxn id="48" idx="2"/>
              <a:endCxn id="50" idx="2"/>
            </p:cNvCxnSpPr>
            <p:nvPr/>
          </p:nvCxnSpPr>
          <p:spPr>
            <a:xfrm rot="5400000">
              <a:off x="6130394" y="2329297"/>
              <a:ext cx="625800" cy="2311800"/>
            </a:xfrm>
            <a:prstGeom prst="bentConnector3">
              <a:avLst>
                <a:gd name="adj1" fmla="val 138048"/>
              </a:avLst>
            </a:prstGeom>
            <a:noFill/>
            <a:ln w="9525" cap="flat" cmpd="sng">
              <a:solidFill>
                <a:srgbClr val="4A4A48"/>
              </a:solidFill>
              <a:prstDash val="solid"/>
              <a:round/>
              <a:headEnd type="none" w="med" len="med"/>
              <a:tailEnd type="stealth" w="med" len="med"/>
            </a:ln>
          </p:spPr>
        </p:cxnSp>
        <p:cxnSp>
          <p:nvCxnSpPr>
            <p:cNvPr id="64" name="Google Shape;115;p14">
              <a:extLst>
                <a:ext uri="{FF2B5EF4-FFF2-40B4-BE49-F238E27FC236}">
                  <a16:creationId xmlns:a16="http://schemas.microsoft.com/office/drawing/2014/main" id="{7B299435-96A4-DC3D-A0EA-08C6DC948DDE}"/>
                </a:ext>
              </a:extLst>
            </p:cNvPr>
            <p:cNvCxnSpPr>
              <a:cxnSpLocks/>
              <a:stCxn id="48" idx="2"/>
              <a:endCxn id="49" idx="2"/>
            </p:cNvCxnSpPr>
            <p:nvPr/>
          </p:nvCxnSpPr>
          <p:spPr>
            <a:xfrm rot="5400000">
              <a:off x="5799044" y="1997947"/>
              <a:ext cx="625800" cy="2974500"/>
            </a:xfrm>
            <a:prstGeom prst="bentConnector3">
              <a:avLst>
                <a:gd name="adj1" fmla="val 138048"/>
              </a:avLst>
            </a:prstGeom>
            <a:noFill/>
            <a:ln w="9525" cap="flat" cmpd="sng">
              <a:solidFill>
                <a:srgbClr val="4A4A48"/>
              </a:solidFill>
              <a:prstDash val="solid"/>
              <a:round/>
              <a:headEnd type="none" w="med" len="med"/>
              <a:tailEnd type="stealth" w="med" len="med"/>
            </a:ln>
          </p:spPr>
        </p:cxnSp>
        <p:sp>
          <p:nvSpPr>
            <p:cNvPr id="65" name="Google Shape;116;p14">
              <a:extLst>
                <a:ext uri="{FF2B5EF4-FFF2-40B4-BE49-F238E27FC236}">
                  <a16:creationId xmlns:a16="http://schemas.microsoft.com/office/drawing/2014/main" id="{57629678-928A-1D07-4456-1982FBFC04A3}"/>
                </a:ext>
              </a:extLst>
            </p:cNvPr>
            <p:cNvSpPr txBox="1"/>
            <p:nvPr/>
          </p:nvSpPr>
          <p:spPr>
            <a:xfrm>
              <a:off x="2183043" y="3529103"/>
              <a:ext cx="7692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66" name="Google Shape;117;p14">
              <a:extLst>
                <a:ext uri="{FF2B5EF4-FFF2-40B4-BE49-F238E27FC236}">
                  <a16:creationId xmlns:a16="http://schemas.microsoft.com/office/drawing/2014/main" id="{03FBD62F-FD38-15D0-38BC-D27A3A9C7512}"/>
                </a:ext>
              </a:extLst>
            </p:cNvPr>
            <p:cNvSpPr txBox="1"/>
            <p:nvPr/>
          </p:nvSpPr>
          <p:spPr>
            <a:xfrm>
              <a:off x="3125791" y="3592578"/>
              <a:ext cx="11163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sp>
          <p:nvSpPr>
            <p:cNvPr id="67" name="Google Shape;118;p14">
              <a:extLst>
                <a:ext uri="{FF2B5EF4-FFF2-40B4-BE49-F238E27FC236}">
                  <a16:creationId xmlns:a16="http://schemas.microsoft.com/office/drawing/2014/main" id="{98FB96FC-B615-051A-E338-B283C41326AB}"/>
                </a:ext>
              </a:extLst>
            </p:cNvPr>
            <p:cNvSpPr txBox="1"/>
            <p:nvPr/>
          </p:nvSpPr>
          <p:spPr>
            <a:xfrm>
              <a:off x="5104663" y="1765553"/>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68" name="Google Shape;119;p14">
              <a:extLst>
                <a:ext uri="{FF2B5EF4-FFF2-40B4-BE49-F238E27FC236}">
                  <a16:creationId xmlns:a16="http://schemas.microsoft.com/office/drawing/2014/main" id="{1CF1A9CB-3070-7FDC-72F6-9BC4E0B00F88}"/>
                </a:ext>
              </a:extLst>
            </p:cNvPr>
            <p:cNvSpPr txBox="1"/>
            <p:nvPr/>
          </p:nvSpPr>
          <p:spPr>
            <a:xfrm>
              <a:off x="5038476" y="2623366"/>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69" name="Google Shape;120;p14">
              <a:extLst>
                <a:ext uri="{FF2B5EF4-FFF2-40B4-BE49-F238E27FC236}">
                  <a16:creationId xmlns:a16="http://schemas.microsoft.com/office/drawing/2014/main" id="{FDC7BD77-70C9-EA68-447A-FA33D8BE8C1D}"/>
                </a:ext>
              </a:extLst>
            </p:cNvPr>
            <p:cNvSpPr txBox="1"/>
            <p:nvPr/>
          </p:nvSpPr>
          <p:spPr>
            <a:xfrm>
              <a:off x="6163526" y="2004178"/>
              <a:ext cx="559500" cy="307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pic>
          <p:nvPicPr>
            <p:cNvPr id="70" name="Google Shape;121;p14">
              <a:extLst>
                <a:ext uri="{FF2B5EF4-FFF2-40B4-BE49-F238E27FC236}">
                  <a16:creationId xmlns:a16="http://schemas.microsoft.com/office/drawing/2014/main" id="{A8AD1EDF-BAB2-993E-46CB-998BDA24D9EF}"/>
                </a:ext>
              </a:extLst>
            </p:cNvPr>
            <p:cNvPicPr preferRelativeResize="0"/>
            <p:nvPr/>
          </p:nvPicPr>
          <p:blipFill rotWithShape="1">
            <a:blip r:embed="rId3">
              <a:alphaModFix/>
            </a:blip>
            <a:srcRect l="20160" r="20908"/>
            <a:stretch/>
          </p:blipFill>
          <p:spPr>
            <a:xfrm>
              <a:off x="430891" y="3495412"/>
              <a:ext cx="131063" cy="130942"/>
            </a:xfrm>
            <a:prstGeom prst="rect">
              <a:avLst/>
            </a:prstGeom>
            <a:noFill/>
            <a:ln>
              <a:noFill/>
            </a:ln>
          </p:spPr>
        </p:pic>
        <p:pic>
          <p:nvPicPr>
            <p:cNvPr id="71" name="Google Shape;122;p14">
              <a:extLst>
                <a:ext uri="{FF2B5EF4-FFF2-40B4-BE49-F238E27FC236}">
                  <a16:creationId xmlns:a16="http://schemas.microsoft.com/office/drawing/2014/main" id="{F57ED500-C332-ED46-DB70-70FABFAD7714}"/>
                </a:ext>
              </a:extLst>
            </p:cNvPr>
            <p:cNvPicPr preferRelativeResize="0"/>
            <p:nvPr/>
          </p:nvPicPr>
          <p:blipFill>
            <a:blip r:embed="rId4">
              <a:alphaModFix/>
            </a:blip>
            <a:stretch>
              <a:fillRect/>
            </a:stretch>
          </p:blipFill>
          <p:spPr>
            <a:xfrm>
              <a:off x="416949" y="3709535"/>
              <a:ext cx="143338" cy="160740"/>
            </a:xfrm>
            <a:prstGeom prst="rect">
              <a:avLst/>
            </a:prstGeom>
            <a:noFill/>
            <a:ln>
              <a:noFill/>
            </a:ln>
          </p:spPr>
        </p:pic>
        <p:pic>
          <p:nvPicPr>
            <p:cNvPr id="72" name="Google Shape;123;p14">
              <a:extLst>
                <a:ext uri="{FF2B5EF4-FFF2-40B4-BE49-F238E27FC236}">
                  <a16:creationId xmlns:a16="http://schemas.microsoft.com/office/drawing/2014/main" id="{6AEE6B12-3DF5-879F-9386-E0E28C0B2E4E}"/>
                </a:ext>
              </a:extLst>
            </p:cNvPr>
            <p:cNvPicPr preferRelativeResize="0"/>
            <p:nvPr/>
          </p:nvPicPr>
          <p:blipFill rotWithShape="1">
            <a:blip r:embed="rId5">
              <a:alphaModFix/>
            </a:blip>
            <a:srcRect l="12514" r="14895"/>
            <a:stretch/>
          </p:blipFill>
          <p:spPr>
            <a:xfrm>
              <a:off x="422608" y="3907345"/>
              <a:ext cx="143329" cy="221418"/>
            </a:xfrm>
            <a:prstGeom prst="rect">
              <a:avLst/>
            </a:prstGeom>
            <a:noFill/>
            <a:ln>
              <a:noFill/>
            </a:ln>
          </p:spPr>
        </p:pic>
        <p:sp>
          <p:nvSpPr>
            <p:cNvPr id="73" name="Google Shape;124;p14">
              <a:extLst>
                <a:ext uri="{FF2B5EF4-FFF2-40B4-BE49-F238E27FC236}">
                  <a16:creationId xmlns:a16="http://schemas.microsoft.com/office/drawing/2014/main" id="{AFA64B32-7571-F465-7ECF-C9D59A95622E}"/>
                </a:ext>
              </a:extLst>
            </p:cNvPr>
            <p:cNvSpPr txBox="1"/>
            <p:nvPr/>
          </p:nvSpPr>
          <p:spPr>
            <a:xfrm>
              <a:off x="595652" y="3416953"/>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74" name="Google Shape;125;p14">
              <a:extLst>
                <a:ext uri="{FF2B5EF4-FFF2-40B4-BE49-F238E27FC236}">
                  <a16:creationId xmlns:a16="http://schemas.microsoft.com/office/drawing/2014/main" id="{845472D7-E9AF-5AA2-21CA-8419AFCBA883}"/>
                </a:ext>
              </a:extLst>
            </p:cNvPr>
            <p:cNvSpPr txBox="1"/>
            <p:nvPr/>
          </p:nvSpPr>
          <p:spPr>
            <a:xfrm>
              <a:off x="604582" y="3645987"/>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dirty="0">
                  <a:solidFill>
                    <a:srgbClr val="1D1D1C"/>
                  </a:solidFill>
                  <a:latin typeface="Nunito"/>
                  <a:ea typeface="Nunito"/>
                  <a:cs typeface="Nunito"/>
                  <a:sym typeface="Nunito"/>
                </a:rPr>
                <a:t>Azure Open AI</a:t>
              </a:r>
              <a:endParaRPr sz="935" dirty="0">
                <a:solidFill>
                  <a:srgbClr val="1D1D1C"/>
                </a:solidFill>
                <a:latin typeface="Nunito"/>
                <a:ea typeface="Nunito"/>
                <a:cs typeface="Nunito"/>
                <a:sym typeface="Nunito"/>
              </a:endParaRPr>
            </a:p>
          </p:txBody>
        </p:sp>
        <p:sp>
          <p:nvSpPr>
            <p:cNvPr id="75" name="Google Shape;126;p14">
              <a:extLst>
                <a:ext uri="{FF2B5EF4-FFF2-40B4-BE49-F238E27FC236}">
                  <a16:creationId xmlns:a16="http://schemas.microsoft.com/office/drawing/2014/main" id="{60E3EEC6-FA3E-3D6E-D810-6151B379F917}"/>
                </a:ext>
              </a:extLst>
            </p:cNvPr>
            <p:cNvSpPr txBox="1"/>
            <p:nvPr/>
          </p:nvSpPr>
          <p:spPr>
            <a:xfrm>
              <a:off x="604583" y="3907361"/>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76" name="Google Shape;127;p14">
              <a:extLst>
                <a:ext uri="{FF2B5EF4-FFF2-40B4-BE49-F238E27FC236}">
                  <a16:creationId xmlns:a16="http://schemas.microsoft.com/office/drawing/2014/main" id="{C33CAAD8-DE7E-A1D6-7C80-171DDBD32CBD}"/>
                </a:ext>
              </a:extLst>
            </p:cNvPr>
            <p:cNvSpPr txBox="1"/>
            <p:nvPr/>
          </p:nvSpPr>
          <p:spPr>
            <a:xfrm>
              <a:off x="356340" y="3190219"/>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77" name="Google Shape;128;p14">
              <a:extLst>
                <a:ext uri="{FF2B5EF4-FFF2-40B4-BE49-F238E27FC236}">
                  <a16:creationId xmlns:a16="http://schemas.microsoft.com/office/drawing/2014/main" id="{15EF3E01-188E-DBC7-E494-580F72C3B7E9}"/>
                </a:ext>
              </a:extLst>
            </p:cNvPr>
            <p:cNvSpPr/>
            <p:nvPr/>
          </p:nvSpPr>
          <p:spPr>
            <a:xfrm>
              <a:off x="325731" y="3240903"/>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grpSp>
      <p:sp>
        <p:nvSpPr>
          <p:cNvPr id="7" name="Rectangle 6">
            <a:extLst>
              <a:ext uri="{FF2B5EF4-FFF2-40B4-BE49-F238E27FC236}">
                <a16:creationId xmlns:a16="http://schemas.microsoft.com/office/drawing/2014/main" id="{46FE2BEA-8B03-F7AF-3DAA-CEBD61EC3E9C}"/>
              </a:ext>
            </a:extLst>
          </p:cNvPr>
          <p:cNvSpPr/>
          <p:nvPr/>
        </p:nvSpPr>
        <p:spPr>
          <a:xfrm>
            <a:off x="114687" y="1276014"/>
            <a:ext cx="4146419" cy="3014010"/>
          </a:xfrm>
          <a:prstGeom prst="rect">
            <a:avLst/>
          </a:prstGeom>
          <a:solidFill>
            <a:srgbClr val="F5F2EE">
              <a:alpha val="65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 name="TextBox 1">
            <a:extLst>
              <a:ext uri="{FF2B5EF4-FFF2-40B4-BE49-F238E27FC236}">
                <a16:creationId xmlns:a16="http://schemas.microsoft.com/office/drawing/2014/main" id="{E28C2EBC-01A4-DD63-99D8-08447DED92BE}"/>
              </a:ext>
            </a:extLst>
          </p:cNvPr>
          <p:cNvSpPr txBox="1"/>
          <p:nvPr/>
        </p:nvSpPr>
        <p:spPr>
          <a:xfrm>
            <a:off x="5353855" y="4296413"/>
            <a:ext cx="2738719" cy="492443"/>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Query Processing Flow </a:t>
            </a:r>
            <a:endParaRPr lang="en-US" sz="1200" b="1" dirty="0">
              <a:solidFill>
                <a:srgbClr val="C00000"/>
              </a:solidFill>
              <a:latin typeface="Montserrat" panose="00000500000000000000" pitchFamily="2" charset="0"/>
            </a:endParaRPr>
          </a:p>
          <a:p>
            <a:pPr algn="ctr"/>
            <a:endParaRPr lang="en-US" sz="1200" b="1" dirty="0">
              <a:solidFill>
                <a:srgbClr val="C00000"/>
              </a:solidFill>
              <a:latin typeface="Montserrat" panose="00000500000000000000" pitchFamily="2" charset="0"/>
            </a:endParaRPr>
          </a:p>
        </p:txBody>
      </p:sp>
      <p:pic>
        <p:nvPicPr>
          <p:cNvPr id="3" name="Picture 2">
            <a:extLst>
              <a:ext uri="{FF2B5EF4-FFF2-40B4-BE49-F238E27FC236}">
                <a16:creationId xmlns:a16="http://schemas.microsoft.com/office/drawing/2014/main" id="{2D8097A2-7AF6-C884-71F6-2A2C293EE241}"/>
              </a:ext>
            </a:extLst>
          </p:cNvPr>
          <p:cNvPicPr>
            <a:picLocks noChangeAspect="1"/>
          </p:cNvPicPr>
          <p:nvPr/>
        </p:nvPicPr>
        <p:blipFill>
          <a:blip r:embed="rId6"/>
          <a:stretch>
            <a:fillRect/>
          </a:stretch>
        </p:blipFill>
        <p:spPr>
          <a:xfrm flipH="1">
            <a:off x="4426002" y="3254141"/>
            <a:ext cx="254480" cy="254480"/>
          </a:xfrm>
          <a:prstGeom prst="rect">
            <a:avLst/>
          </a:prstGeom>
        </p:spPr>
      </p:pic>
      <p:pic>
        <p:nvPicPr>
          <p:cNvPr id="4" name="Picture 3">
            <a:extLst>
              <a:ext uri="{FF2B5EF4-FFF2-40B4-BE49-F238E27FC236}">
                <a16:creationId xmlns:a16="http://schemas.microsoft.com/office/drawing/2014/main" id="{B4E8B99A-4129-C31F-C541-C3E3C1CF68F4}"/>
              </a:ext>
            </a:extLst>
          </p:cNvPr>
          <p:cNvPicPr>
            <a:picLocks noChangeAspect="1"/>
          </p:cNvPicPr>
          <p:nvPr/>
        </p:nvPicPr>
        <p:blipFill>
          <a:blip r:embed="rId6"/>
          <a:stretch>
            <a:fillRect/>
          </a:stretch>
        </p:blipFill>
        <p:spPr>
          <a:xfrm flipH="1">
            <a:off x="5110251" y="3239902"/>
            <a:ext cx="254480" cy="254480"/>
          </a:xfrm>
          <a:prstGeom prst="rect">
            <a:avLst/>
          </a:prstGeom>
        </p:spPr>
      </p:pic>
    </p:spTree>
    <p:extLst>
      <p:ext uri="{BB962C8B-B14F-4D97-AF65-F5344CB8AC3E}">
        <p14:creationId xmlns:p14="http://schemas.microsoft.com/office/powerpoint/2010/main" val="198330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277 -0.01482 L 0.0033 -0.03426 L 0.03854 -0.03766 C 0.03871 -0.08395 0.03889 -0.12994 0.03923 -0.17593 L 0.08646 -0.18303 L 0.08455 -0.22161 L 0.11632 -0.225 " pathEditMode="relative" ptsTypes="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191 0.00494 L -0.00191 0.00494 L -0.00191 -0.00833 L -0.00052 -0.02994 L -0.03628 -0.02994 L -0.03368 -0.18395 L 0.01285 -0.18488 L 0.01094 -0.14784 L 0.04948 -0.15031 " pathEditMode="relative" ptsTypes="AAAAAAAAA">
                                      <p:cBhvr>
                                        <p:cTn id="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D2407-B321-18F6-4346-470DE81DD85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C73F20A-E1DD-18A4-3E68-2518C7C3C8AC}"/>
              </a:ext>
            </a:extLst>
          </p:cNvPr>
          <p:cNvSpPr>
            <a:spLocks noGrp="1"/>
          </p:cNvSpPr>
          <p:nvPr>
            <p:ph type="title"/>
          </p:nvPr>
        </p:nvSpPr>
        <p:spPr>
          <a:xfrm>
            <a:off x="713224" y="445025"/>
            <a:ext cx="6682657" cy="572700"/>
          </a:xfrm>
        </p:spPr>
        <p:txBody>
          <a:bodyPr/>
          <a:lstStyle/>
          <a:p>
            <a:r>
              <a:rPr lang="en-US" dirty="0"/>
              <a:t>Baseline System (1st Generation ) </a:t>
            </a:r>
          </a:p>
        </p:txBody>
      </p:sp>
      <p:grpSp>
        <p:nvGrpSpPr>
          <p:cNvPr id="78" name="Group 77">
            <a:extLst>
              <a:ext uri="{FF2B5EF4-FFF2-40B4-BE49-F238E27FC236}">
                <a16:creationId xmlns:a16="http://schemas.microsoft.com/office/drawing/2014/main" id="{A272EFBD-731A-2537-06FD-D3ED4EC5C9AF}"/>
              </a:ext>
            </a:extLst>
          </p:cNvPr>
          <p:cNvGrpSpPr/>
          <p:nvPr/>
        </p:nvGrpSpPr>
        <p:grpSpPr>
          <a:xfrm>
            <a:off x="146037" y="1371627"/>
            <a:ext cx="8851925" cy="2757375"/>
            <a:chOff x="195913" y="1438128"/>
            <a:chExt cx="8851925" cy="2757375"/>
          </a:xfrm>
        </p:grpSpPr>
        <p:sp>
          <p:nvSpPr>
            <p:cNvPr id="10" name="Google Shape;61;p14">
              <a:extLst>
                <a:ext uri="{FF2B5EF4-FFF2-40B4-BE49-F238E27FC236}">
                  <a16:creationId xmlns:a16="http://schemas.microsoft.com/office/drawing/2014/main" id="{B706F362-F6B3-C63C-16C1-1D81B267AE27}"/>
                </a:ext>
              </a:extLst>
            </p:cNvPr>
            <p:cNvSpPr/>
            <p:nvPr/>
          </p:nvSpPr>
          <p:spPr>
            <a:xfrm>
              <a:off x="2276388" y="1802141"/>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C1</a:t>
              </a:r>
              <a:endParaRPr sz="800">
                <a:solidFill>
                  <a:srgbClr val="1D1D1C"/>
                </a:solidFill>
                <a:latin typeface="Nunito"/>
                <a:ea typeface="Nunito"/>
                <a:cs typeface="Nunito"/>
                <a:sym typeface="Nunito"/>
              </a:endParaRPr>
            </a:p>
          </p:txBody>
        </p:sp>
        <p:sp>
          <p:nvSpPr>
            <p:cNvPr id="11" name="Google Shape;62;p14">
              <a:extLst>
                <a:ext uri="{FF2B5EF4-FFF2-40B4-BE49-F238E27FC236}">
                  <a16:creationId xmlns:a16="http://schemas.microsoft.com/office/drawing/2014/main" id="{B641DE7E-1799-F334-ECD6-07E9A9249756}"/>
                </a:ext>
              </a:extLst>
            </p:cNvPr>
            <p:cNvSpPr/>
            <p:nvPr/>
          </p:nvSpPr>
          <p:spPr>
            <a:xfrm>
              <a:off x="2276388" y="3028335"/>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C3</a:t>
              </a:r>
              <a:endParaRPr sz="800">
                <a:solidFill>
                  <a:srgbClr val="1D1D1C"/>
                </a:solidFill>
                <a:latin typeface="Nunito"/>
                <a:ea typeface="Nunito"/>
                <a:cs typeface="Nunito"/>
                <a:sym typeface="Nunito"/>
              </a:endParaRPr>
            </a:p>
          </p:txBody>
        </p:sp>
        <p:sp>
          <p:nvSpPr>
            <p:cNvPr id="12" name="Google Shape;63;p14">
              <a:extLst>
                <a:ext uri="{FF2B5EF4-FFF2-40B4-BE49-F238E27FC236}">
                  <a16:creationId xmlns:a16="http://schemas.microsoft.com/office/drawing/2014/main" id="{B273E7C1-5E14-57B9-E723-C1E83D23C34F}"/>
                </a:ext>
              </a:extLst>
            </p:cNvPr>
            <p:cNvSpPr/>
            <p:nvPr/>
          </p:nvSpPr>
          <p:spPr>
            <a:xfrm>
              <a:off x="2276388" y="2415228"/>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900">
                  <a:solidFill>
                    <a:srgbClr val="1D1D1C"/>
                  </a:solidFill>
                  <a:latin typeface="Nunito"/>
                  <a:ea typeface="Nunito"/>
                  <a:cs typeface="Nunito"/>
                  <a:sym typeface="Nunito"/>
                </a:rPr>
                <a:t>C2</a:t>
              </a:r>
              <a:endParaRPr sz="900">
                <a:solidFill>
                  <a:srgbClr val="1D1D1C"/>
                </a:solidFill>
                <a:latin typeface="Nunito"/>
                <a:ea typeface="Nunito"/>
                <a:cs typeface="Nunito"/>
                <a:sym typeface="Nunito"/>
              </a:endParaRPr>
            </a:p>
          </p:txBody>
        </p:sp>
        <p:sp>
          <p:nvSpPr>
            <p:cNvPr id="13" name="Google Shape;64;p14">
              <a:extLst>
                <a:ext uri="{FF2B5EF4-FFF2-40B4-BE49-F238E27FC236}">
                  <a16:creationId xmlns:a16="http://schemas.microsoft.com/office/drawing/2014/main" id="{0F4C927B-02AD-254D-BFDE-651A9D13A405}"/>
                </a:ext>
              </a:extLst>
            </p:cNvPr>
            <p:cNvSpPr/>
            <p:nvPr/>
          </p:nvSpPr>
          <p:spPr>
            <a:xfrm>
              <a:off x="3449317" y="17103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14" name="Google Shape;65;p14">
              <a:extLst>
                <a:ext uri="{FF2B5EF4-FFF2-40B4-BE49-F238E27FC236}">
                  <a16:creationId xmlns:a16="http://schemas.microsoft.com/office/drawing/2014/main" id="{0A682E68-51AF-5C6A-AB00-3CBDE565E0FF}"/>
                </a:ext>
              </a:extLst>
            </p:cNvPr>
            <p:cNvSpPr/>
            <p:nvPr/>
          </p:nvSpPr>
          <p:spPr>
            <a:xfrm>
              <a:off x="3449317" y="201767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15" name="Google Shape;66;p14">
              <a:extLst>
                <a:ext uri="{FF2B5EF4-FFF2-40B4-BE49-F238E27FC236}">
                  <a16:creationId xmlns:a16="http://schemas.microsoft.com/office/drawing/2014/main" id="{E2B72722-3B93-0A8A-FDB9-E5A2254E1A99}"/>
                </a:ext>
              </a:extLst>
            </p:cNvPr>
            <p:cNvSpPr/>
            <p:nvPr/>
          </p:nvSpPr>
          <p:spPr>
            <a:xfrm>
              <a:off x="3449317" y="2299830"/>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16" name="Google Shape;67;p14">
              <a:extLst>
                <a:ext uri="{FF2B5EF4-FFF2-40B4-BE49-F238E27FC236}">
                  <a16:creationId xmlns:a16="http://schemas.microsoft.com/office/drawing/2014/main" id="{BFF4E9B3-61A8-40B0-DBD2-7357D2916F93}"/>
                </a:ext>
              </a:extLst>
            </p:cNvPr>
            <p:cNvSpPr/>
            <p:nvPr/>
          </p:nvSpPr>
          <p:spPr>
            <a:xfrm>
              <a:off x="3449317" y="26071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7" name="Google Shape;68;p14">
              <a:extLst>
                <a:ext uri="{FF2B5EF4-FFF2-40B4-BE49-F238E27FC236}">
                  <a16:creationId xmlns:a16="http://schemas.microsoft.com/office/drawing/2014/main" id="{259A01E1-0B3D-7C6A-2BE5-2E2DB69B5F79}"/>
                </a:ext>
              </a:extLst>
            </p:cNvPr>
            <p:cNvSpPr/>
            <p:nvPr/>
          </p:nvSpPr>
          <p:spPr>
            <a:xfrm>
              <a:off x="3449317" y="291445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8" name="Google Shape;69;p14">
              <a:extLst>
                <a:ext uri="{FF2B5EF4-FFF2-40B4-BE49-F238E27FC236}">
                  <a16:creationId xmlns:a16="http://schemas.microsoft.com/office/drawing/2014/main" id="{75249262-7AC4-FE4F-C0AB-BF94462EF4A6}"/>
                </a:ext>
              </a:extLst>
            </p:cNvPr>
            <p:cNvSpPr/>
            <p:nvPr/>
          </p:nvSpPr>
          <p:spPr>
            <a:xfrm>
              <a:off x="3449317" y="3221779"/>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9" name="Google Shape;70;p14">
              <a:extLst>
                <a:ext uri="{FF2B5EF4-FFF2-40B4-BE49-F238E27FC236}">
                  <a16:creationId xmlns:a16="http://schemas.microsoft.com/office/drawing/2014/main" id="{5E4F328E-2B46-D194-ADD4-681FEC202C59}"/>
                </a:ext>
              </a:extLst>
            </p:cNvPr>
            <p:cNvPicPr preferRelativeResize="0"/>
            <p:nvPr/>
          </p:nvPicPr>
          <p:blipFill rotWithShape="1">
            <a:blip r:embed="rId3">
              <a:alphaModFix/>
            </a:blip>
            <a:srcRect l="20160" r="20908"/>
            <a:stretch/>
          </p:blipFill>
          <p:spPr>
            <a:xfrm>
              <a:off x="1072813" y="2441691"/>
              <a:ext cx="342314" cy="304975"/>
            </a:xfrm>
            <a:prstGeom prst="rect">
              <a:avLst/>
            </a:prstGeom>
            <a:noFill/>
            <a:ln>
              <a:noFill/>
            </a:ln>
          </p:spPr>
        </p:pic>
        <p:sp>
          <p:nvSpPr>
            <p:cNvPr id="20" name="Google Shape;71;p14">
              <a:extLst>
                <a:ext uri="{FF2B5EF4-FFF2-40B4-BE49-F238E27FC236}">
                  <a16:creationId xmlns:a16="http://schemas.microsoft.com/office/drawing/2014/main" id="{CE1F996F-2305-83E9-FDAE-38BBB67887F1}"/>
                </a:ext>
              </a:extLst>
            </p:cNvPr>
            <p:cNvSpPr/>
            <p:nvPr/>
          </p:nvSpPr>
          <p:spPr>
            <a:xfrm>
              <a:off x="195913" y="2415216"/>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21" name="Google Shape;72;p14">
              <a:extLst>
                <a:ext uri="{FF2B5EF4-FFF2-40B4-BE49-F238E27FC236}">
                  <a16:creationId xmlns:a16="http://schemas.microsoft.com/office/drawing/2014/main" id="{88DE34BA-6C7E-06CB-D4CD-B58203B761B2}"/>
                </a:ext>
              </a:extLst>
            </p:cNvPr>
            <p:cNvPicPr preferRelativeResize="0"/>
            <p:nvPr/>
          </p:nvPicPr>
          <p:blipFill>
            <a:blip r:embed="rId4">
              <a:alphaModFix/>
            </a:blip>
            <a:stretch>
              <a:fillRect/>
            </a:stretch>
          </p:blipFill>
          <p:spPr>
            <a:xfrm>
              <a:off x="1658576" y="2407003"/>
              <a:ext cx="374374" cy="374374"/>
            </a:xfrm>
            <a:prstGeom prst="rect">
              <a:avLst/>
            </a:prstGeom>
            <a:noFill/>
            <a:ln>
              <a:noFill/>
            </a:ln>
          </p:spPr>
        </p:pic>
        <p:cxnSp>
          <p:nvCxnSpPr>
            <p:cNvPr id="22" name="Google Shape;73;p14">
              <a:extLst>
                <a:ext uri="{FF2B5EF4-FFF2-40B4-BE49-F238E27FC236}">
                  <a16:creationId xmlns:a16="http://schemas.microsoft.com/office/drawing/2014/main" id="{B0BCFA15-F012-735C-B037-09DEE37B1D97}"/>
                </a:ext>
              </a:extLst>
            </p:cNvPr>
            <p:cNvCxnSpPr>
              <a:cxnSpLocks/>
              <a:stCxn id="20" idx="3"/>
              <a:endCxn id="19" idx="1"/>
            </p:cNvCxnSpPr>
            <p:nvPr/>
          </p:nvCxnSpPr>
          <p:spPr>
            <a:xfrm>
              <a:off x="826813" y="2594166"/>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23" name="Google Shape;74;p14">
              <a:extLst>
                <a:ext uri="{FF2B5EF4-FFF2-40B4-BE49-F238E27FC236}">
                  <a16:creationId xmlns:a16="http://schemas.microsoft.com/office/drawing/2014/main" id="{024024F2-7B04-6BF0-F3E8-8DEA40557CD7}"/>
                </a:ext>
              </a:extLst>
            </p:cNvPr>
            <p:cNvCxnSpPr>
              <a:cxnSpLocks/>
              <a:stCxn id="19" idx="3"/>
              <a:endCxn id="21" idx="1"/>
            </p:cNvCxnSpPr>
            <p:nvPr/>
          </p:nvCxnSpPr>
          <p:spPr>
            <a:xfrm>
              <a:off x="1415127" y="2594178"/>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24" name="Google Shape;75;p14">
              <a:extLst>
                <a:ext uri="{FF2B5EF4-FFF2-40B4-BE49-F238E27FC236}">
                  <a16:creationId xmlns:a16="http://schemas.microsoft.com/office/drawing/2014/main" id="{332C44C0-61F9-F519-A8F2-07174442289C}"/>
                </a:ext>
              </a:extLst>
            </p:cNvPr>
            <p:cNvCxnSpPr>
              <a:cxnSpLocks/>
              <a:stCxn id="21" idx="3"/>
              <a:endCxn id="10" idx="1"/>
            </p:cNvCxnSpPr>
            <p:nvPr/>
          </p:nvCxnSpPr>
          <p:spPr>
            <a:xfrm rot="10800000" flipH="1">
              <a:off x="2032950" y="19809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5" name="Google Shape;76;p14">
              <a:extLst>
                <a:ext uri="{FF2B5EF4-FFF2-40B4-BE49-F238E27FC236}">
                  <a16:creationId xmlns:a16="http://schemas.microsoft.com/office/drawing/2014/main" id="{D1FCB0C6-A399-4D21-710E-CBD2EB39C376}"/>
                </a:ext>
              </a:extLst>
            </p:cNvPr>
            <p:cNvCxnSpPr>
              <a:cxnSpLocks/>
              <a:stCxn id="21" idx="3"/>
              <a:endCxn id="11" idx="1"/>
            </p:cNvCxnSpPr>
            <p:nvPr/>
          </p:nvCxnSpPr>
          <p:spPr>
            <a:xfrm>
              <a:off x="2032950" y="25941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6" name="Google Shape;77;p14">
              <a:extLst>
                <a:ext uri="{FF2B5EF4-FFF2-40B4-BE49-F238E27FC236}">
                  <a16:creationId xmlns:a16="http://schemas.microsoft.com/office/drawing/2014/main" id="{F9F406A2-6CAC-F0ED-0307-20E03947E1A9}"/>
                </a:ext>
              </a:extLst>
            </p:cNvPr>
            <p:cNvCxnSpPr>
              <a:cxnSpLocks/>
              <a:stCxn id="21" idx="3"/>
              <a:endCxn id="12" idx="1"/>
            </p:cNvCxnSpPr>
            <p:nvPr/>
          </p:nvCxnSpPr>
          <p:spPr>
            <a:xfrm>
              <a:off x="2032950" y="2594190"/>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7" name="Google Shape;78;p14">
              <a:extLst>
                <a:ext uri="{FF2B5EF4-FFF2-40B4-BE49-F238E27FC236}">
                  <a16:creationId xmlns:a16="http://schemas.microsoft.com/office/drawing/2014/main" id="{AAD09E00-05AC-6A04-8593-CC6035FA9123}"/>
                </a:ext>
              </a:extLst>
            </p:cNvPr>
            <p:cNvPicPr preferRelativeResize="0"/>
            <p:nvPr/>
          </p:nvPicPr>
          <p:blipFill rotWithShape="1">
            <a:blip r:embed="rId5">
              <a:alphaModFix/>
            </a:blip>
            <a:srcRect l="12514" r="14895"/>
            <a:stretch/>
          </p:blipFill>
          <p:spPr>
            <a:xfrm>
              <a:off x="4762788" y="2247678"/>
              <a:ext cx="374350" cy="515700"/>
            </a:xfrm>
            <a:prstGeom prst="rect">
              <a:avLst/>
            </a:prstGeom>
            <a:noFill/>
            <a:ln>
              <a:noFill/>
            </a:ln>
          </p:spPr>
        </p:pic>
        <p:cxnSp>
          <p:nvCxnSpPr>
            <p:cNvPr id="28" name="Google Shape;79;p14">
              <a:extLst>
                <a:ext uri="{FF2B5EF4-FFF2-40B4-BE49-F238E27FC236}">
                  <a16:creationId xmlns:a16="http://schemas.microsoft.com/office/drawing/2014/main" id="{3C7291E2-D132-F83E-AD8E-AA7183521F47}"/>
                </a:ext>
              </a:extLst>
            </p:cNvPr>
            <p:cNvCxnSpPr>
              <a:cxnSpLocks/>
              <a:stCxn id="10" idx="3"/>
              <a:endCxn id="13" idx="1"/>
            </p:cNvCxnSpPr>
            <p:nvPr/>
          </p:nvCxnSpPr>
          <p:spPr>
            <a:xfrm rot="10800000" flipH="1">
              <a:off x="2907288" y="18274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9" name="Google Shape;80;p14">
              <a:extLst>
                <a:ext uri="{FF2B5EF4-FFF2-40B4-BE49-F238E27FC236}">
                  <a16:creationId xmlns:a16="http://schemas.microsoft.com/office/drawing/2014/main" id="{256E590A-D46D-2835-0A6D-B6938AE0AD17}"/>
                </a:ext>
              </a:extLst>
            </p:cNvPr>
            <p:cNvCxnSpPr>
              <a:cxnSpLocks/>
              <a:stCxn id="10" idx="3"/>
              <a:endCxn id="14" idx="1"/>
            </p:cNvCxnSpPr>
            <p:nvPr/>
          </p:nvCxnSpPr>
          <p:spPr>
            <a:xfrm>
              <a:off x="2907288" y="19810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0" name="Google Shape;81;p14">
              <a:extLst>
                <a:ext uri="{FF2B5EF4-FFF2-40B4-BE49-F238E27FC236}">
                  <a16:creationId xmlns:a16="http://schemas.microsoft.com/office/drawing/2014/main" id="{9C2513D3-8D66-40DF-E91B-6A003024F6B7}"/>
                </a:ext>
              </a:extLst>
            </p:cNvPr>
            <p:cNvCxnSpPr>
              <a:cxnSpLocks/>
              <a:stCxn id="12" idx="3"/>
              <a:endCxn id="15" idx="1"/>
            </p:cNvCxnSpPr>
            <p:nvPr/>
          </p:nvCxnSpPr>
          <p:spPr>
            <a:xfrm rot="10800000" flipH="1">
              <a:off x="2907288" y="2416878"/>
              <a:ext cx="5421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1" name="Google Shape;82;p14">
              <a:extLst>
                <a:ext uri="{FF2B5EF4-FFF2-40B4-BE49-F238E27FC236}">
                  <a16:creationId xmlns:a16="http://schemas.microsoft.com/office/drawing/2014/main" id="{FC3F4080-1D6C-CC08-8017-5D10402C0C2F}"/>
                </a:ext>
              </a:extLst>
            </p:cNvPr>
            <p:cNvCxnSpPr>
              <a:cxnSpLocks/>
              <a:stCxn id="12" idx="3"/>
              <a:endCxn id="16" idx="1"/>
            </p:cNvCxnSpPr>
            <p:nvPr/>
          </p:nvCxnSpPr>
          <p:spPr>
            <a:xfrm>
              <a:off x="2907288" y="2594178"/>
              <a:ext cx="5421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2" name="Google Shape;83;p14">
              <a:extLst>
                <a:ext uri="{FF2B5EF4-FFF2-40B4-BE49-F238E27FC236}">
                  <a16:creationId xmlns:a16="http://schemas.microsoft.com/office/drawing/2014/main" id="{8A20EED3-FE26-4633-8B6F-6A92748EFB46}"/>
                </a:ext>
              </a:extLst>
            </p:cNvPr>
            <p:cNvCxnSpPr>
              <a:cxnSpLocks/>
              <a:stCxn id="11" idx="3"/>
              <a:endCxn id="17" idx="1"/>
            </p:cNvCxnSpPr>
            <p:nvPr/>
          </p:nvCxnSpPr>
          <p:spPr>
            <a:xfrm rot="10800000" flipH="1">
              <a:off x="2907288" y="3031485"/>
              <a:ext cx="5421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3" name="Google Shape;84;p14">
              <a:extLst>
                <a:ext uri="{FF2B5EF4-FFF2-40B4-BE49-F238E27FC236}">
                  <a16:creationId xmlns:a16="http://schemas.microsoft.com/office/drawing/2014/main" id="{44010D8E-A370-ECA7-DCAA-A23B5A982986}"/>
                </a:ext>
              </a:extLst>
            </p:cNvPr>
            <p:cNvCxnSpPr>
              <a:cxnSpLocks/>
              <a:stCxn id="11" idx="3"/>
              <a:endCxn id="18" idx="1"/>
            </p:cNvCxnSpPr>
            <p:nvPr/>
          </p:nvCxnSpPr>
          <p:spPr>
            <a:xfrm>
              <a:off x="2907288" y="3207285"/>
              <a:ext cx="5421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4" name="Google Shape;85;p14">
              <a:extLst>
                <a:ext uri="{FF2B5EF4-FFF2-40B4-BE49-F238E27FC236}">
                  <a16:creationId xmlns:a16="http://schemas.microsoft.com/office/drawing/2014/main" id="{03AC188A-7D7B-1CA9-ACB2-A279BF7190FE}"/>
                </a:ext>
              </a:extLst>
            </p:cNvPr>
            <p:cNvCxnSpPr>
              <a:cxnSpLocks/>
              <a:stCxn id="13" idx="3"/>
            </p:cNvCxnSpPr>
            <p:nvPr/>
          </p:nvCxnSpPr>
          <p:spPr>
            <a:xfrm>
              <a:off x="3965017" y="18275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5" name="Google Shape;86;p14">
              <a:extLst>
                <a:ext uri="{FF2B5EF4-FFF2-40B4-BE49-F238E27FC236}">
                  <a16:creationId xmlns:a16="http://schemas.microsoft.com/office/drawing/2014/main" id="{80849099-FB8B-5DFB-BDC2-64E57CB58C86}"/>
                </a:ext>
              </a:extLst>
            </p:cNvPr>
            <p:cNvCxnSpPr>
              <a:cxnSpLocks/>
              <a:stCxn id="14" idx="3"/>
            </p:cNvCxnSpPr>
            <p:nvPr/>
          </p:nvCxnSpPr>
          <p:spPr>
            <a:xfrm>
              <a:off x="3965017" y="213482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6" name="Google Shape;87;p14">
              <a:extLst>
                <a:ext uri="{FF2B5EF4-FFF2-40B4-BE49-F238E27FC236}">
                  <a16:creationId xmlns:a16="http://schemas.microsoft.com/office/drawing/2014/main" id="{160C2274-0463-8032-031E-5A585B7B4DEB}"/>
                </a:ext>
              </a:extLst>
            </p:cNvPr>
            <p:cNvCxnSpPr>
              <a:cxnSpLocks/>
              <a:stCxn id="15" idx="3"/>
            </p:cNvCxnSpPr>
            <p:nvPr/>
          </p:nvCxnSpPr>
          <p:spPr>
            <a:xfrm>
              <a:off x="3965017" y="2416980"/>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7" name="Google Shape;88;p14">
              <a:extLst>
                <a:ext uri="{FF2B5EF4-FFF2-40B4-BE49-F238E27FC236}">
                  <a16:creationId xmlns:a16="http://schemas.microsoft.com/office/drawing/2014/main" id="{5BD907EA-33BC-2229-DD03-01C3847E31C5}"/>
                </a:ext>
              </a:extLst>
            </p:cNvPr>
            <p:cNvCxnSpPr>
              <a:cxnSpLocks/>
              <a:stCxn id="16" idx="3"/>
            </p:cNvCxnSpPr>
            <p:nvPr/>
          </p:nvCxnSpPr>
          <p:spPr>
            <a:xfrm>
              <a:off x="3965017" y="27243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8" name="Google Shape;89;p14">
              <a:extLst>
                <a:ext uri="{FF2B5EF4-FFF2-40B4-BE49-F238E27FC236}">
                  <a16:creationId xmlns:a16="http://schemas.microsoft.com/office/drawing/2014/main" id="{32EDD165-BE17-A7A7-FC95-2C18EDFC5996}"/>
                </a:ext>
              </a:extLst>
            </p:cNvPr>
            <p:cNvCxnSpPr>
              <a:cxnSpLocks/>
              <a:stCxn id="17" idx="3"/>
            </p:cNvCxnSpPr>
            <p:nvPr/>
          </p:nvCxnSpPr>
          <p:spPr>
            <a:xfrm>
              <a:off x="3965017" y="303160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9" name="Google Shape;90;p14">
              <a:extLst>
                <a:ext uri="{FF2B5EF4-FFF2-40B4-BE49-F238E27FC236}">
                  <a16:creationId xmlns:a16="http://schemas.microsoft.com/office/drawing/2014/main" id="{80519F88-B5EB-811A-2DBE-0171715341C8}"/>
                </a:ext>
              </a:extLst>
            </p:cNvPr>
            <p:cNvCxnSpPr>
              <a:cxnSpLocks/>
              <a:stCxn id="18" idx="3"/>
            </p:cNvCxnSpPr>
            <p:nvPr/>
          </p:nvCxnSpPr>
          <p:spPr>
            <a:xfrm>
              <a:off x="3965017" y="3338929"/>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40" name="Google Shape;91;p14">
              <a:extLst>
                <a:ext uri="{FF2B5EF4-FFF2-40B4-BE49-F238E27FC236}">
                  <a16:creationId xmlns:a16="http://schemas.microsoft.com/office/drawing/2014/main" id="{AA0C4AEA-A8D0-BAE9-2944-CA790465578E}"/>
                </a:ext>
              </a:extLst>
            </p:cNvPr>
            <p:cNvCxnSpPr/>
            <p:nvPr/>
          </p:nvCxnSpPr>
          <p:spPr>
            <a:xfrm flipH="1">
              <a:off x="4255113" y="1438128"/>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41" name="Google Shape;92;p14">
              <a:extLst>
                <a:ext uri="{FF2B5EF4-FFF2-40B4-BE49-F238E27FC236}">
                  <a16:creationId xmlns:a16="http://schemas.microsoft.com/office/drawing/2014/main" id="{426871C4-2955-C2B7-2930-6EBE2B7E886F}"/>
                </a:ext>
              </a:extLst>
            </p:cNvPr>
            <p:cNvCxnSpPr>
              <a:cxnSpLocks/>
              <a:endCxn id="27" idx="1"/>
            </p:cNvCxnSpPr>
            <p:nvPr/>
          </p:nvCxnSpPr>
          <p:spPr>
            <a:xfrm rot="10800000" flipH="1">
              <a:off x="4259388" y="2505528"/>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42" name="Google Shape;93;p14">
              <a:extLst>
                <a:ext uri="{FF2B5EF4-FFF2-40B4-BE49-F238E27FC236}">
                  <a16:creationId xmlns:a16="http://schemas.microsoft.com/office/drawing/2014/main" id="{E01C5705-0D38-C91D-97C3-1206FBB1F925}"/>
                </a:ext>
              </a:extLst>
            </p:cNvPr>
            <p:cNvSpPr/>
            <p:nvPr/>
          </p:nvSpPr>
          <p:spPr>
            <a:xfrm>
              <a:off x="5625063" y="215182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43" name="Google Shape;94;p14">
              <a:extLst>
                <a:ext uri="{FF2B5EF4-FFF2-40B4-BE49-F238E27FC236}">
                  <a16:creationId xmlns:a16="http://schemas.microsoft.com/office/drawing/2014/main" id="{9B7C0789-8604-E95A-3F14-A4972E93DE49}"/>
                </a:ext>
              </a:extLst>
            </p:cNvPr>
            <p:cNvSpPr/>
            <p:nvPr/>
          </p:nvSpPr>
          <p:spPr>
            <a:xfrm>
              <a:off x="5628576" y="256911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44" name="Google Shape;95;p14">
              <a:extLst>
                <a:ext uri="{FF2B5EF4-FFF2-40B4-BE49-F238E27FC236}">
                  <a16:creationId xmlns:a16="http://schemas.microsoft.com/office/drawing/2014/main" id="{4D90FF7D-4D12-7EA4-02E8-96542BFBD779}"/>
                </a:ext>
              </a:extLst>
            </p:cNvPr>
            <p:cNvSpPr/>
            <p:nvPr/>
          </p:nvSpPr>
          <p:spPr>
            <a:xfrm>
              <a:off x="6493341" y="23697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45" name="Google Shape;96;p14">
              <a:extLst>
                <a:ext uri="{FF2B5EF4-FFF2-40B4-BE49-F238E27FC236}">
                  <a16:creationId xmlns:a16="http://schemas.microsoft.com/office/drawing/2014/main" id="{BE8063BF-C312-8814-4094-25ECBF0A8C44}"/>
                </a:ext>
              </a:extLst>
            </p:cNvPr>
            <p:cNvSpPr/>
            <p:nvPr/>
          </p:nvSpPr>
          <p:spPr>
            <a:xfrm>
              <a:off x="7319444" y="184534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46" name="Google Shape;97;p14">
              <a:extLst>
                <a:ext uri="{FF2B5EF4-FFF2-40B4-BE49-F238E27FC236}">
                  <a16:creationId xmlns:a16="http://schemas.microsoft.com/office/drawing/2014/main" id="{AEAA08C7-7662-F1BB-71C8-0BF93EECBC84}"/>
                </a:ext>
              </a:extLst>
            </p:cNvPr>
            <p:cNvSpPr/>
            <p:nvPr/>
          </p:nvSpPr>
          <p:spPr>
            <a:xfrm>
              <a:off x="7319419" y="23730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7" name="Google Shape;98;p14">
              <a:extLst>
                <a:ext uri="{FF2B5EF4-FFF2-40B4-BE49-F238E27FC236}">
                  <a16:creationId xmlns:a16="http://schemas.microsoft.com/office/drawing/2014/main" id="{7B580755-74E4-6C47-9ED5-EA121D73DB40}"/>
                </a:ext>
              </a:extLst>
            </p:cNvPr>
            <p:cNvSpPr/>
            <p:nvPr/>
          </p:nvSpPr>
          <p:spPr>
            <a:xfrm>
              <a:off x="8360238" y="2373078"/>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8" name="Google Shape;99;p14">
              <a:extLst>
                <a:ext uri="{FF2B5EF4-FFF2-40B4-BE49-F238E27FC236}">
                  <a16:creationId xmlns:a16="http://schemas.microsoft.com/office/drawing/2014/main" id="{9758251D-46EF-B6A4-C1B9-0660FB8EC18B}"/>
                </a:ext>
              </a:extLst>
            </p:cNvPr>
            <p:cNvSpPr/>
            <p:nvPr/>
          </p:nvSpPr>
          <p:spPr>
            <a:xfrm>
              <a:off x="7319444" y="290079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9" name="Google Shape;100;p14">
              <a:extLst>
                <a:ext uri="{FF2B5EF4-FFF2-40B4-BE49-F238E27FC236}">
                  <a16:creationId xmlns:a16="http://schemas.microsoft.com/office/drawing/2014/main" id="{B9253458-3020-1759-82FA-3CDA3991246E}"/>
                </a:ext>
              </a:extLst>
            </p:cNvPr>
            <p:cNvSpPr/>
            <p:nvPr/>
          </p:nvSpPr>
          <p:spPr>
            <a:xfrm>
              <a:off x="43450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50" name="Google Shape;101;p14">
              <a:extLst>
                <a:ext uri="{FF2B5EF4-FFF2-40B4-BE49-F238E27FC236}">
                  <a16:creationId xmlns:a16="http://schemas.microsoft.com/office/drawing/2014/main" id="{AE925E88-4C68-7BB2-D727-B41D33BE34C6}"/>
                </a:ext>
              </a:extLst>
            </p:cNvPr>
            <p:cNvSpPr/>
            <p:nvPr/>
          </p:nvSpPr>
          <p:spPr>
            <a:xfrm>
              <a:off x="50075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51" name="Google Shape;102;p14">
              <a:extLst>
                <a:ext uri="{FF2B5EF4-FFF2-40B4-BE49-F238E27FC236}">
                  <a16:creationId xmlns:a16="http://schemas.microsoft.com/office/drawing/2014/main" id="{DA4ACEFE-3E7E-DC4D-C747-5FE18A0F835D}"/>
                </a:ext>
              </a:extLst>
            </p:cNvPr>
            <p:cNvCxnSpPr>
              <a:cxnSpLocks/>
              <a:stCxn id="49" idx="0"/>
            </p:cNvCxnSpPr>
            <p:nvPr/>
          </p:nvCxnSpPr>
          <p:spPr>
            <a:xfrm rot="10800000">
              <a:off x="46248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2" name="Google Shape;103;p14">
              <a:extLst>
                <a:ext uri="{FF2B5EF4-FFF2-40B4-BE49-F238E27FC236}">
                  <a16:creationId xmlns:a16="http://schemas.microsoft.com/office/drawing/2014/main" id="{D60ECFB8-9B50-F80E-6815-24C45A8F545B}"/>
                </a:ext>
              </a:extLst>
            </p:cNvPr>
            <p:cNvCxnSpPr>
              <a:cxnSpLocks/>
              <a:stCxn id="50" idx="0"/>
            </p:cNvCxnSpPr>
            <p:nvPr/>
          </p:nvCxnSpPr>
          <p:spPr>
            <a:xfrm rot="10800000">
              <a:off x="52873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3" name="Google Shape;104;p14">
              <a:extLst>
                <a:ext uri="{FF2B5EF4-FFF2-40B4-BE49-F238E27FC236}">
                  <a16:creationId xmlns:a16="http://schemas.microsoft.com/office/drawing/2014/main" id="{A5810CFF-4AEC-58C4-627A-9750BF1C4EE3}"/>
                </a:ext>
              </a:extLst>
            </p:cNvPr>
            <p:cNvCxnSpPr/>
            <p:nvPr/>
          </p:nvCxnSpPr>
          <p:spPr>
            <a:xfrm>
              <a:off x="4389213" y="3265428"/>
              <a:ext cx="1203600" cy="8700"/>
            </a:xfrm>
            <a:prstGeom prst="straightConnector1">
              <a:avLst/>
            </a:prstGeom>
            <a:noFill/>
            <a:ln w="9525" cap="flat" cmpd="sng">
              <a:solidFill>
                <a:srgbClr val="4A4A48"/>
              </a:solidFill>
              <a:prstDash val="solid"/>
              <a:round/>
              <a:headEnd type="none" w="med" len="med"/>
              <a:tailEnd type="none" w="med" len="med"/>
            </a:ln>
          </p:spPr>
        </p:cxnSp>
        <p:cxnSp>
          <p:nvCxnSpPr>
            <p:cNvPr id="54" name="Google Shape;105;p14">
              <a:extLst>
                <a:ext uri="{FF2B5EF4-FFF2-40B4-BE49-F238E27FC236}">
                  <a16:creationId xmlns:a16="http://schemas.microsoft.com/office/drawing/2014/main" id="{64CD3026-DA48-476E-4C06-BBA7A87155E4}"/>
                </a:ext>
              </a:extLst>
            </p:cNvPr>
            <p:cNvCxnSpPr>
              <a:cxnSpLocks/>
              <a:endCxn id="27" idx="2"/>
            </p:cNvCxnSpPr>
            <p:nvPr/>
          </p:nvCxnSpPr>
          <p:spPr>
            <a:xfrm rot="10800000">
              <a:off x="4949963" y="2763378"/>
              <a:ext cx="4500" cy="519300"/>
            </a:xfrm>
            <a:prstGeom prst="straightConnector1">
              <a:avLst/>
            </a:prstGeom>
            <a:noFill/>
            <a:ln w="9525" cap="flat" cmpd="sng">
              <a:solidFill>
                <a:srgbClr val="4A4A48"/>
              </a:solidFill>
              <a:prstDash val="solid"/>
              <a:round/>
              <a:headEnd type="none" w="med" len="med"/>
              <a:tailEnd type="stealth" w="med" len="med"/>
            </a:ln>
          </p:spPr>
        </p:cxnSp>
        <p:cxnSp>
          <p:nvCxnSpPr>
            <p:cNvPr id="55" name="Google Shape;106;p14">
              <a:extLst>
                <a:ext uri="{FF2B5EF4-FFF2-40B4-BE49-F238E27FC236}">
                  <a16:creationId xmlns:a16="http://schemas.microsoft.com/office/drawing/2014/main" id="{D983694F-389E-06C8-7DB6-BAA5FB0B2E57}"/>
                </a:ext>
              </a:extLst>
            </p:cNvPr>
            <p:cNvCxnSpPr>
              <a:cxnSpLocks/>
              <a:stCxn id="27" idx="3"/>
              <a:endCxn id="42" idx="1"/>
            </p:cNvCxnSpPr>
            <p:nvPr/>
          </p:nvCxnSpPr>
          <p:spPr>
            <a:xfrm rot="10800000" flipH="1">
              <a:off x="5137138" y="2287428"/>
              <a:ext cx="487800" cy="2181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6" name="Google Shape;107;p14">
              <a:extLst>
                <a:ext uri="{FF2B5EF4-FFF2-40B4-BE49-F238E27FC236}">
                  <a16:creationId xmlns:a16="http://schemas.microsoft.com/office/drawing/2014/main" id="{31AAED5D-9CD2-8A81-460D-D6B2ADB966FA}"/>
                </a:ext>
              </a:extLst>
            </p:cNvPr>
            <p:cNvCxnSpPr>
              <a:cxnSpLocks/>
              <a:stCxn id="27" idx="3"/>
              <a:endCxn id="43" idx="1"/>
            </p:cNvCxnSpPr>
            <p:nvPr/>
          </p:nvCxnSpPr>
          <p:spPr>
            <a:xfrm>
              <a:off x="5137138" y="2505528"/>
              <a:ext cx="491400" cy="1992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57" name="Google Shape;108;p14">
              <a:extLst>
                <a:ext uri="{FF2B5EF4-FFF2-40B4-BE49-F238E27FC236}">
                  <a16:creationId xmlns:a16="http://schemas.microsoft.com/office/drawing/2014/main" id="{65CC859D-0299-B0E0-13E9-7D29A0335B16}"/>
                </a:ext>
              </a:extLst>
            </p:cNvPr>
            <p:cNvCxnSpPr>
              <a:cxnSpLocks/>
              <a:stCxn id="42" idx="3"/>
              <a:endCxn id="44" idx="1"/>
            </p:cNvCxnSpPr>
            <p:nvPr/>
          </p:nvCxnSpPr>
          <p:spPr>
            <a:xfrm>
              <a:off x="6184563" y="2287578"/>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8" name="Google Shape;109;p14">
              <a:extLst>
                <a:ext uri="{FF2B5EF4-FFF2-40B4-BE49-F238E27FC236}">
                  <a16:creationId xmlns:a16="http://schemas.microsoft.com/office/drawing/2014/main" id="{031B45E0-5308-F69F-F619-48ACD47C4DBB}"/>
                </a:ext>
              </a:extLst>
            </p:cNvPr>
            <p:cNvCxnSpPr>
              <a:cxnSpLocks/>
              <a:stCxn id="43" idx="3"/>
              <a:endCxn id="44" idx="1"/>
            </p:cNvCxnSpPr>
            <p:nvPr/>
          </p:nvCxnSpPr>
          <p:spPr>
            <a:xfrm rot="10800000" flipH="1">
              <a:off x="6188076" y="2505664"/>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9" name="Google Shape;110;p14">
              <a:extLst>
                <a:ext uri="{FF2B5EF4-FFF2-40B4-BE49-F238E27FC236}">
                  <a16:creationId xmlns:a16="http://schemas.microsoft.com/office/drawing/2014/main" id="{A6409BE1-D98D-8907-71D6-26F6413087D6}"/>
                </a:ext>
              </a:extLst>
            </p:cNvPr>
            <p:cNvCxnSpPr>
              <a:cxnSpLocks/>
              <a:stCxn id="44" idx="3"/>
              <a:endCxn id="46" idx="1"/>
            </p:cNvCxnSpPr>
            <p:nvPr/>
          </p:nvCxnSpPr>
          <p:spPr>
            <a:xfrm>
              <a:off x="7052841" y="2505522"/>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60" name="Google Shape;111;p14">
              <a:extLst>
                <a:ext uri="{FF2B5EF4-FFF2-40B4-BE49-F238E27FC236}">
                  <a16:creationId xmlns:a16="http://schemas.microsoft.com/office/drawing/2014/main" id="{C5894264-5553-ED27-EA7B-4D6C60490FD0}"/>
                </a:ext>
              </a:extLst>
            </p:cNvPr>
            <p:cNvCxnSpPr>
              <a:cxnSpLocks/>
              <a:stCxn id="45" idx="2"/>
              <a:endCxn id="46" idx="0"/>
            </p:cNvCxnSpPr>
            <p:nvPr/>
          </p:nvCxnSpPr>
          <p:spPr>
            <a:xfrm>
              <a:off x="7599194" y="211684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1" name="Google Shape;112;p14">
              <a:extLst>
                <a:ext uri="{FF2B5EF4-FFF2-40B4-BE49-F238E27FC236}">
                  <a16:creationId xmlns:a16="http://schemas.microsoft.com/office/drawing/2014/main" id="{B69E0960-7D17-15CC-DD14-87289FD06A24}"/>
                </a:ext>
              </a:extLst>
            </p:cNvPr>
            <p:cNvCxnSpPr>
              <a:cxnSpLocks/>
              <a:stCxn id="48" idx="0"/>
              <a:endCxn id="46" idx="2"/>
            </p:cNvCxnSpPr>
            <p:nvPr/>
          </p:nvCxnSpPr>
          <p:spPr>
            <a:xfrm rot="10800000">
              <a:off x="7599194" y="264459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2" name="Google Shape;113;p14">
              <a:extLst>
                <a:ext uri="{FF2B5EF4-FFF2-40B4-BE49-F238E27FC236}">
                  <a16:creationId xmlns:a16="http://schemas.microsoft.com/office/drawing/2014/main" id="{BC11CB54-9658-B3E7-C269-EC319000623A}"/>
                </a:ext>
              </a:extLst>
            </p:cNvPr>
            <p:cNvCxnSpPr>
              <a:cxnSpLocks/>
              <a:stCxn id="46" idx="3"/>
              <a:endCxn id="47" idx="1"/>
            </p:cNvCxnSpPr>
            <p:nvPr/>
          </p:nvCxnSpPr>
          <p:spPr>
            <a:xfrm>
              <a:off x="7878919" y="2508822"/>
              <a:ext cx="481200" cy="0"/>
            </a:xfrm>
            <a:prstGeom prst="straightConnector1">
              <a:avLst/>
            </a:prstGeom>
            <a:noFill/>
            <a:ln w="9525" cap="flat" cmpd="sng">
              <a:solidFill>
                <a:srgbClr val="4A4A48"/>
              </a:solidFill>
              <a:prstDash val="solid"/>
              <a:round/>
              <a:headEnd type="none" w="med" len="med"/>
              <a:tailEnd type="stealth" w="med" len="med"/>
            </a:ln>
          </p:spPr>
        </p:cxnSp>
        <p:cxnSp>
          <p:nvCxnSpPr>
            <p:cNvPr id="63" name="Google Shape;114;p14">
              <a:extLst>
                <a:ext uri="{FF2B5EF4-FFF2-40B4-BE49-F238E27FC236}">
                  <a16:creationId xmlns:a16="http://schemas.microsoft.com/office/drawing/2014/main" id="{E3FE529D-A241-E903-1F44-3824B05D1612}"/>
                </a:ext>
              </a:extLst>
            </p:cNvPr>
            <p:cNvCxnSpPr>
              <a:cxnSpLocks/>
              <a:stCxn id="48" idx="2"/>
              <a:endCxn id="50" idx="2"/>
            </p:cNvCxnSpPr>
            <p:nvPr/>
          </p:nvCxnSpPr>
          <p:spPr>
            <a:xfrm rot="5400000">
              <a:off x="6130394" y="2329297"/>
              <a:ext cx="625800" cy="2311800"/>
            </a:xfrm>
            <a:prstGeom prst="bentConnector3">
              <a:avLst>
                <a:gd name="adj1" fmla="val 138048"/>
              </a:avLst>
            </a:prstGeom>
            <a:noFill/>
            <a:ln w="9525" cap="flat" cmpd="sng">
              <a:solidFill>
                <a:srgbClr val="4A4A48"/>
              </a:solidFill>
              <a:prstDash val="solid"/>
              <a:round/>
              <a:headEnd type="none" w="med" len="med"/>
              <a:tailEnd type="stealth" w="med" len="med"/>
            </a:ln>
          </p:spPr>
        </p:cxnSp>
        <p:cxnSp>
          <p:nvCxnSpPr>
            <p:cNvPr id="64" name="Google Shape;115;p14">
              <a:extLst>
                <a:ext uri="{FF2B5EF4-FFF2-40B4-BE49-F238E27FC236}">
                  <a16:creationId xmlns:a16="http://schemas.microsoft.com/office/drawing/2014/main" id="{0373DF74-E58F-A5A3-0924-641D93051BE8}"/>
                </a:ext>
              </a:extLst>
            </p:cNvPr>
            <p:cNvCxnSpPr>
              <a:cxnSpLocks/>
              <a:stCxn id="48" idx="2"/>
              <a:endCxn id="49" idx="2"/>
            </p:cNvCxnSpPr>
            <p:nvPr/>
          </p:nvCxnSpPr>
          <p:spPr>
            <a:xfrm rot="5400000">
              <a:off x="5799044" y="1997947"/>
              <a:ext cx="625800" cy="2974500"/>
            </a:xfrm>
            <a:prstGeom prst="bentConnector3">
              <a:avLst>
                <a:gd name="adj1" fmla="val 138048"/>
              </a:avLst>
            </a:prstGeom>
            <a:noFill/>
            <a:ln w="9525" cap="flat" cmpd="sng">
              <a:solidFill>
                <a:srgbClr val="4A4A48"/>
              </a:solidFill>
              <a:prstDash val="solid"/>
              <a:round/>
              <a:headEnd type="none" w="med" len="med"/>
              <a:tailEnd type="stealth" w="med" len="med"/>
            </a:ln>
          </p:spPr>
        </p:cxnSp>
        <p:sp>
          <p:nvSpPr>
            <p:cNvPr id="65" name="Google Shape;116;p14">
              <a:extLst>
                <a:ext uri="{FF2B5EF4-FFF2-40B4-BE49-F238E27FC236}">
                  <a16:creationId xmlns:a16="http://schemas.microsoft.com/office/drawing/2014/main" id="{D0707574-EF30-1724-F6C3-1A2596D7F647}"/>
                </a:ext>
              </a:extLst>
            </p:cNvPr>
            <p:cNvSpPr txBox="1"/>
            <p:nvPr/>
          </p:nvSpPr>
          <p:spPr>
            <a:xfrm>
              <a:off x="2183043" y="3529103"/>
              <a:ext cx="7692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66" name="Google Shape;117;p14">
              <a:extLst>
                <a:ext uri="{FF2B5EF4-FFF2-40B4-BE49-F238E27FC236}">
                  <a16:creationId xmlns:a16="http://schemas.microsoft.com/office/drawing/2014/main" id="{9776B889-924B-8BD3-4707-B202BCA3E2E6}"/>
                </a:ext>
              </a:extLst>
            </p:cNvPr>
            <p:cNvSpPr txBox="1"/>
            <p:nvPr/>
          </p:nvSpPr>
          <p:spPr>
            <a:xfrm>
              <a:off x="3125791" y="3592578"/>
              <a:ext cx="11163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sp>
          <p:nvSpPr>
            <p:cNvPr id="67" name="Google Shape;118;p14">
              <a:extLst>
                <a:ext uri="{FF2B5EF4-FFF2-40B4-BE49-F238E27FC236}">
                  <a16:creationId xmlns:a16="http://schemas.microsoft.com/office/drawing/2014/main" id="{F1A58C01-AD45-C960-8EA1-A9A56F6D4440}"/>
                </a:ext>
              </a:extLst>
            </p:cNvPr>
            <p:cNvSpPr txBox="1"/>
            <p:nvPr/>
          </p:nvSpPr>
          <p:spPr>
            <a:xfrm>
              <a:off x="5104663" y="1765553"/>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68" name="Google Shape;119;p14">
              <a:extLst>
                <a:ext uri="{FF2B5EF4-FFF2-40B4-BE49-F238E27FC236}">
                  <a16:creationId xmlns:a16="http://schemas.microsoft.com/office/drawing/2014/main" id="{6ED4842D-7C9E-D413-DB51-AC87349CF19F}"/>
                </a:ext>
              </a:extLst>
            </p:cNvPr>
            <p:cNvSpPr txBox="1"/>
            <p:nvPr/>
          </p:nvSpPr>
          <p:spPr>
            <a:xfrm>
              <a:off x="5038476" y="2623366"/>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69" name="Google Shape;120;p14">
              <a:extLst>
                <a:ext uri="{FF2B5EF4-FFF2-40B4-BE49-F238E27FC236}">
                  <a16:creationId xmlns:a16="http://schemas.microsoft.com/office/drawing/2014/main" id="{CA070574-400F-2EA4-819A-5BBE4195EAE5}"/>
                </a:ext>
              </a:extLst>
            </p:cNvPr>
            <p:cNvSpPr txBox="1"/>
            <p:nvPr/>
          </p:nvSpPr>
          <p:spPr>
            <a:xfrm>
              <a:off x="6163526" y="2004178"/>
              <a:ext cx="559500" cy="307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pic>
          <p:nvPicPr>
            <p:cNvPr id="70" name="Google Shape;121;p14">
              <a:extLst>
                <a:ext uri="{FF2B5EF4-FFF2-40B4-BE49-F238E27FC236}">
                  <a16:creationId xmlns:a16="http://schemas.microsoft.com/office/drawing/2014/main" id="{6FE639C5-3DDB-4CA0-56DF-E1F4205C74F8}"/>
                </a:ext>
              </a:extLst>
            </p:cNvPr>
            <p:cNvPicPr preferRelativeResize="0"/>
            <p:nvPr/>
          </p:nvPicPr>
          <p:blipFill rotWithShape="1">
            <a:blip r:embed="rId3">
              <a:alphaModFix/>
            </a:blip>
            <a:srcRect l="20160" r="20908"/>
            <a:stretch/>
          </p:blipFill>
          <p:spPr>
            <a:xfrm>
              <a:off x="430891" y="3495412"/>
              <a:ext cx="131063" cy="130942"/>
            </a:xfrm>
            <a:prstGeom prst="rect">
              <a:avLst/>
            </a:prstGeom>
            <a:noFill/>
            <a:ln>
              <a:noFill/>
            </a:ln>
          </p:spPr>
        </p:pic>
        <p:pic>
          <p:nvPicPr>
            <p:cNvPr id="71" name="Google Shape;122;p14">
              <a:extLst>
                <a:ext uri="{FF2B5EF4-FFF2-40B4-BE49-F238E27FC236}">
                  <a16:creationId xmlns:a16="http://schemas.microsoft.com/office/drawing/2014/main" id="{3FA66B3E-5AA2-12D9-F067-74135BB9FB35}"/>
                </a:ext>
              </a:extLst>
            </p:cNvPr>
            <p:cNvPicPr preferRelativeResize="0"/>
            <p:nvPr/>
          </p:nvPicPr>
          <p:blipFill>
            <a:blip r:embed="rId4">
              <a:alphaModFix/>
            </a:blip>
            <a:stretch>
              <a:fillRect/>
            </a:stretch>
          </p:blipFill>
          <p:spPr>
            <a:xfrm>
              <a:off x="416949" y="3709535"/>
              <a:ext cx="143338" cy="160740"/>
            </a:xfrm>
            <a:prstGeom prst="rect">
              <a:avLst/>
            </a:prstGeom>
            <a:noFill/>
            <a:ln>
              <a:noFill/>
            </a:ln>
          </p:spPr>
        </p:pic>
        <p:pic>
          <p:nvPicPr>
            <p:cNvPr id="72" name="Google Shape;123;p14">
              <a:extLst>
                <a:ext uri="{FF2B5EF4-FFF2-40B4-BE49-F238E27FC236}">
                  <a16:creationId xmlns:a16="http://schemas.microsoft.com/office/drawing/2014/main" id="{6C4EA86E-1C62-8C4D-8302-FC2769B2DFF0}"/>
                </a:ext>
              </a:extLst>
            </p:cNvPr>
            <p:cNvPicPr preferRelativeResize="0"/>
            <p:nvPr/>
          </p:nvPicPr>
          <p:blipFill rotWithShape="1">
            <a:blip r:embed="rId5">
              <a:alphaModFix/>
            </a:blip>
            <a:srcRect l="12514" r="14895"/>
            <a:stretch/>
          </p:blipFill>
          <p:spPr>
            <a:xfrm>
              <a:off x="422608" y="3907345"/>
              <a:ext cx="143329" cy="221418"/>
            </a:xfrm>
            <a:prstGeom prst="rect">
              <a:avLst/>
            </a:prstGeom>
            <a:noFill/>
            <a:ln>
              <a:noFill/>
            </a:ln>
          </p:spPr>
        </p:pic>
        <p:sp>
          <p:nvSpPr>
            <p:cNvPr id="73" name="Google Shape;124;p14">
              <a:extLst>
                <a:ext uri="{FF2B5EF4-FFF2-40B4-BE49-F238E27FC236}">
                  <a16:creationId xmlns:a16="http://schemas.microsoft.com/office/drawing/2014/main" id="{BC0229F8-DEB2-DB9F-6224-20A46D94C210}"/>
                </a:ext>
              </a:extLst>
            </p:cNvPr>
            <p:cNvSpPr txBox="1"/>
            <p:nvPr/>
          </p:nvSpPr>
          <p:spPr>
            <a:xfrm>
              <a:off x="595652" y="3416953"/>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74" name="Google Shape;125;p14">
              <a:extLst>
                <a:ext uri="{FF2B5EF4-FFF2-40B4-BE49-F238E27FC236}">
                  <a16:creationId xmlns:a16="http://schemas.microsoft.com/office/drawing/2014/main" id="{1713A4D4-8462-E1F5-6A18-F6B2C2A7A853}"/>
                </a:ext>
              </a:extLst>
            </p:cNvPr>
            <p:cNvSpPr txBox="1"/>
            <p:nvPr/>
          </p:nvSpPr>
          <p:spPr>
            <a:xfrm>
              <a:off x="604582" y="3645987"/>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dirty="0">
                  <a:solidFill>
                    <a:srgbClr val="1D1D1C"/>
                  </a:solidFill>
                  <a:latin typeface="Nunito"/>
                  <a:ea typeface="Nunito"/>
                  <a:cs typeface="Nunito"/>
                  <a:sym typeface="Nunito"/>
                </a:rPr>
                <a:t>Azure Open AI</a:t>
              </a:r>
              <a:endParaRPr sz="935" dirty="0">
                <a:solidFill>
                  <a:srgbClr val="1D1D1C"/>
                </a:solidFill>
                <a:latin typeface="Nunito"/>
                <a:ea typeface="Nunito"/>
                <a:cs typeface="Nunito"/>
                <a:sym typeface="Nunito"/>
              </a:endParaRPr>
            </a:p>
          </p:txBody>
        </p:sp>
        <p:sp>
          <p:nvSpPr>
            <p:cNvPr id="75" name="Google Shape;126;p14">
              <a:extLst>
                <a:ext uri="{FF2B5EF4-FFF2-40B4-BE49-F238E27FC236}">
                  <a16:creationId xmlns:a16="http://schemas.microsoft.com/office/drawing/2014/main" id="{C5AB9750-5193-F7AF-A6C4-CA920C42B298}"/>
                </a:ext>
              </a:extLst>
            </p:cNvPr>
            <p:cNvSpPr txBox="1"/>
            <p:nvPr/>
          </p:nvSpPr>
          <p:spPr>
            <a:xfrm>
              <a:off x="604583" y="3907361"/>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76" name="Google Shape;127;p14">
              <a:extLst>
                <a:ext uri="{FF2B5EF4-FFF2-40B4-BE49-F238E27FC236}">
                  <a16:creationId xmlns:a16="http://schemas.microsoft.com/office/drawing/2014/main" id="{DB936A19-3066-B4FC-380C-1D79CB1FEA78}"/>
                </a:ext>
              </a:extLst>
            </p:cNvPr>
            <p:cNvSpPr txBox="1"/>
            <p:nvPr/>
          </p:nvSpPr>
          <p:spPr>
            <a:xfrm>
              <a:off x="356340" y="3190219"/>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77" name="Google Shape;128;p14">
              <a:extLst>
                <a:ext uri="{FF2B5EF4-FFF2-40B4-BE49-F238E27FC236}">
                  <a16:creationId xmlns:a16="http://schemas.microsoft.com/office/drawing/2014/main" id="{6FF8EF55-8553-E248-4E25-9FC057619D8C}"/>
                </a:ext>
              </a:extLst>
            </p:cNvPr>
            <p:cNvSpPr/>
            <p:nvPr/>
          </p:nvSpPr>
          <p:spPr>
            <a:xfrm>
              <a:off x="325731" y="3240903"/>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grpSp>
      <p:sp>
        <p:nvSpPr>
          <p:cNvPr id="7" name="Rectangle 6">
            <a:extLst>
              <a:ext uri="{FF2B5EF4-FFF2-40B4-BE49-F238E27FC236}">
                <a16:creationId xmlns:a16="http://schemas.microsoft.com/office/drawing/2014/main" id="{CD8376B9-49CB-D0D2-BFA6-8521A4EAB1FF}"/>
              </a:ext>
            </a:extLst>
          </p:cNvPr>
          <p:cNvSpPr/>
          <p:nvPr/>
        </p:nvSpPr>
        <p:spPr>
          <a:xfrm>
            <a:off x="114687" y="1276014"/>
            <a:ext cx="4146419" cy="3014010"/>
          </a:xfrm>
          <a:prstGeom prst="rect">
            <a:avLst/>
          </a:prstGeom>
          <a:solidFill>
            <a:srgbClr val="F5F2EE">
              <a:alpha val="65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 name="TextBox 1">
            <a:extLst>
              <a:ext uri="{FF2B5EF4-FFF2-40B4-BE49-F238E27FC236}">
                <a16:creationId xmlns:a16="http://schemas.microsoft.com/office/drawing/2014/main" id="{971E1789-296D-D87F-AD6B-989DF13521B9}"/>
              </a:ext>
            </a:extLst>
          </p:cNvPr>
          <p:cNvSpPr txBox="1"/>
          <p:nvPr/>
        </p:nvSpPr>
        <p:spPr>
          <a:xfrm>
            <a:off x="5353855" y="4296413"/>
            <a:ext cx="2738719" cy="492443"/>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Query Processing Flow </a:t>
            </a:r>
            <a:endParaRPr lang="en-US" sz="1200" b="1" dirty="0">
              <a:solidFill>
                <a:srgbClr val="C00000"/>
              </a:solidFill>
              <a:latin typeface="Montserrat" panose="00000500000000000000" pitchFamily="2" charset="0"/>
            </a:endParaRPr>
          </a:p>
          <a:p>
            <a:pPr algn="ctr"/>
            <a:endParaRPr lang="en-US" sz="1200" b="1" dirty="0">
              <a:solidFill>
                <a:srgbClr val="C00000"/>
              </a:solidFill>
              <a:latin typeface="Montserrat" panose="00000500000000000000" pitchFamily="2" charset="0"/>
            </a:endParaRPr>
          </a:p>
        </p:txBody>
      </p:sp>
      <p:pic>
        <p:nvPicPr>
          <p:cNvPr id="3" name="Picture 2">
            <a:extLst>
              <a:ext uri="{FF2B5EF4-FFF2-40B4-BE49-F238E27FC236}">
                <a16:creationId xmlns:a16="http://schemas.microsoft.com/office/drawing/2014/main" id="{A195966A-F56E-9C69-8E1C-85C0B1760E04}"/>
              </a:ext>
            </a:extLst>
          </p:cNvPr>
          <p:cNvPicPr>
            <a:picLocks noChangeAspect="1"/>
          </p:cNvPicPr>
          <p:nvPr/>
        </p:nvPicPr>
        <p:blipFill>
          <a:blip r:embed="rId6"/>
          <a:stretch>
            <a:fillRect/>
          </a:stretch>
        </p:blipFill>
        <p:spPr>
          <a:xfrm flipH="1">
            <a:off x="6036456" y="2528539"/>
            <a:ext cx="254480" cy="254480"/>
          </a:xfrm>
          <a:prstGeom prst="rect">
            <a:avLst/>
          </a:prstGeom>
        </p:spPr>
      </p:pic>
      <p:pic>
        <p:nvPicPr>
          <p:cNvPr id="4" name="Picture 3">
            <a:extLst>
              <a:ext uri="{FF2B5EF4-FFF2-40B4-BE49-F238E27FC236}">
                <a16:creationId xmlns:a16="http://schemas.microsoft.com/office/drawing/2014/main" id="{2AC968E8-73CB-E87A-40DA-89F491F12586}"/>
              </a:ext>
            </a:extLst>
          </p:cNvPr>
          <p:cNvPicPr>
            <a:picLocks noChangeAspect="1"/>
          </p:cNvPicPr>
          <p:nvPr/>
        </p:nvPicPr>
        <p:blipFill>
          <a:blip r:embed="rId6"/>
          <a:stretch>
            <a:fillRect/>
          </a:stretch>
        </p:blipFill>
        <p:spPr>
          <a:xfrm flipH="1">
            <a:off x="6022198" y="2094235"/>
            <a:ext cx="254480" cy="254480"/>
          </a:xfrm>
          <a:prstGeom prst="rect">
            <a:avLst/>
          </a:prstGeom>
        </p:spPr>
      </p:pic>
    </p:spTree>
    <p:extLst>
      <p:ext uri="{BB962C8B-B14F-4D97-AF65-F5344CB8AC3E}">
        <p14:creationId xmlns:p14="http://schemas.microsoft.com/office/powerpoint/2010/main" val="280404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122 0.00494 L 0.01406 0.00617 L 0.01562 0.03858 L 0.03767 0.04012 " pathEditMode="relative" ptsTypes="AAAA">
                                      <p:cBhvr>
                                        <p:cTn id="6" dur="1500" fill="hold"/>
                                        <p:tgtEl>
                                          <p:spTgt spid="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261 1.97531E-6 L 0.01423 -0.00401 L 0.01423 -0.04568 L 0.03038 -0.04568 " pathEditMode="relative" ptsTypes="AAAA">
                                      <p:cBhvr>
                                        <p:cTn id="8" dur="15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3BF31-13E8-BFD7-6BC2-8A56FAFDE48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07B46A2-9026-11F8-8065-6C05A83E8770}"/>
              </a:ext>
            </a:extLst>
          </p:cNvPr>
          <p:cNvSpPr>
            <a:spLocks noGrp="1"/>
          </p:cNvSpPr>
          <p:nvPr>
            <p:ph type="title"/>
          </p:nvPr>
        </p:nvSpPr>
        <p:spPr>
          <a:xfrm>
            <a:off x="713224" y="445025"/>
            <a:ext cx="6682657" cy="572700"/>
          </a:xfrm>
        </p:spPr>
        <p:txBody>
          <a:bodyPr/>
          <a:lstStyle/>
          <a:p>
            <a:r>
              <a:rPr lang="en-US" dirty="0"/>
              <a:t>Baseline System (1st Generation ) </a:t>
            </a:r>
          </a:p>
        </p:txBody>
      </p:sp>
      <p:grpSp>
        <p:nvGrpSpPr>
          <p:cNvPr id="78" name="Group 77">
            <a:extLst>
              <a:ext uri="{FF2B5EF4-FFF2-40B4-BE49-F238E27FC236}">
                <a16:creationId xmlns:a16="http://schemas.microsoft.com/office/drawing/2014/main" id="{1FD081E2-972C-C068-87AD-2B4D4B835139}"/>
              </a:ext>
            </a:extLst>
          </p:cNvPr>
          <p:cNvGrpSpPr/>
          <p:nvPr/>
        </p:nvGrpSpPr>
        <p:grpSpPr>
          <a:xfrm>
            <a:off x="146037" y="1371627"/>
            <a:ext cx="8851925" cy="2757375"/>
            <a:chOff x="195913" y="1438128"/>
            <a:chExt cx="8851925" cy="2757375"/>
          </a:xfrm>
        </p:grpSpPr>
        <p:sp>
          <p:nvSpPr>
            <p:cNvPr id="10" name="Google Shape;61;p14">
              <a:extLst>
                <a:ext uri="{FF2B5EF4-FFF2-40B4-BE49-F238E27FC236}">
                  <a16:creationId xmlns:a16="http://schemas.microsoft.com/office/drawing/2014/main" id="{508AF5F4-7B96-5C6A-72A7-AA0DCE781652}"/>
                </a:ext>
              </a:extLst>
            </p:cNvPr>
            <p:cNvSpPr/>
            <p:nvPr/>
          </p:nvSpPr>
          <p:spPr>
            <a:xfrm>
              <a:off x="2276388" y="1802141"/>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C1</a:t>
              </a:r>
              <a:endParaRPr sz="800">
                <a:solidFill>
                  <a:srgbClr val="1D1D1C"/>
                </a:solidFill>
                <a:latin typeface="Nunito"/>
                <a:ea typeface="Nunito"/>
                <a:cs typeface="Nunito"/>
                <a:sym typeface="Nunito"/>
              </a:endParaRPr>
            </a:p>
          </p:txBody>
        </p:sp>
        <p:sp>
          <p:nvSpPr>
            <p:cNvPr id="11" name="Google Shape;62;p14">
              <a:extLst>
                <a:ext uri="{FF2B5EF4-FFF2-40B4-BE49-F238E27FC236}">
                  <a16:creationId xmlns:a16="http://schemas.microsoft.com/office/drawing/2014/main" id="{0AC0B6D9-C256-CB5D-31CB-673CF4736C10}"/>
                </a:ext>
              </a:extLst>
            </p:cNvPr>
            <p:cNvSpPr/>
            <p:nvPr/>
          </p:nvSpPr>
          <p:spPr>
            <a:xfrm>
              <a:off x="2276388" y="3028335"/>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C3</a:t>
              </a:r>
              <a:endParaRPr sz="800">
                <a:solidFill>
                  <a:srgbClr val="1D1D1C"/>
                </a:solidFill>
                <a:latin typeface="Nunito"/>
                <a:ea typeface="Nunito"/>
                <a:cs typeface="Nunito"/>
                <a:sym typeface="Nunito"/>
              </a:endParaRPr>
            </a:p>
          </p:txBody>
        </p:sp>
        <p:sp>
          <p:nvSpPr>
            <p:cNvPr id="12" name="Google Shape;63;p14">
              <a:extLst>
                <a:ext uri="{FF2B5EF4-FFF2-40B4-BE49-F238E27FC236}">
                  <a16:creationId xmlns:a16="http://schemas.microsoft.com/office/drawing/2014/main" id="{F49E86E6-E211-D689-C387-C22DFEBA9288}"/>
                </a:ext>
              </a:extLst>
            </p:cNvPr>
            <p:cNvSpPr/>
            <p:nvPr/>
          </p:nvSpPr>
          <p:spPr>
            <a:xfrm>
              <a:off x="2276388" y="2415228"/>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900">
                  <a:solidFill>
                    <a:srgbClr val="1D1D1C"/>
                  </a:solidFill>
                  <a:latin typeface="Nunito"/>
                  <a:ea typeface="Nunito"/>
                  <a:cs typeface="Nunito"/>
                  <a:sym typeface="Nunito"/>
                </a:rPr>
                <a:t>C2</a:t>
              </a:r>
              <a:endParaRPr sz="900">
                <a:solidFill>
                  <a:srgbClr val="1D1D1C"/>
                </a:solidFill>
                <a:latin typeface="Nunito"/>
                <a:ea typeface="Nunito"/>
                <a:cs typeface="Nunito"/>
                <a:sym typeface="Nunito"/>
              </a:endParaRPr>
            </a:p>
          </p:txBody>
        </p:sp>
        <p:sp>
          <p:nvSpPr>
            <p:cNvPr id="13" name="Google Shape;64;p14">
              <a:extLst>
                <a:ext uri="{FF2B5EF4-FFF2-40B4-BE49-F238E27FC236}">
                  <a16:creationId xmlns:a16="http://schemas.microsoft.com/office/drawing/2014/main" id="{94298FDA-BDD6-E33A-E260-3CAFC8EB88AE}"/>
                </a:ext>
              </a:extLst>
            </p:cNvPr>
            <p:cNvSpPr/>
            <p:nvPr/>
          </p:nvSpPr>
          <p:spPr>
            <a:xfrm>
              <a:off x="3449317" y="17103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14" name="Google Shape;65;p14">
              <a:extLst>
                <a:ext uri="{FF2B5EF4-FFF2-40B4-BE49-F238E27FC236}">
                  <a16:creationId xmlns:a16="http://schemas.microsoft.com/office/drawing/2014/main" id="{37DBC38A-705C-B3B9-AF18-0C0C89C84E1E}"/>
                </a:ext>
              </a:extLst>
            </p:cNvPr>
            <p:cNvSpPr/>
            <p:nvPr/>
          </p:nvSpPr>
          <p:spPr>
            <a:xfrm>
              <a:off x="3449317" y="201767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15" name="Google Shape;66;p14">
              <a:extLst>
                <a:ext uri="{FF2B5EF4-FFF2-40B4-BE49-F238E27FC236}">
                  <a16:creationId xmlns:a16="http://schemas.microsoft.com/office/drawing/2014/main" id="{71DC667B-923C-2506-A2A5-C3C488ACB2BE}"/>
                </a:ext>
              </a:extLst>
            </p:cNvPr>
            <p:cNvSpPr/>
            <p:nvPr/>
          </p:nvSpPr>
          <p:spPr>
            <a:xfrm>
              <a:off x="3449317" y="2299830"/>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16" name="Google Shape;67;p14">
              <a:extLst>
                <a:ext uri="{FF2B5EF4-FFF2-40B4-BE49-F238E27FC236}">
                  <a16:creationId xmlns:a16="http://schemas.microsoft.com/office/drawing/2014/main" id="{58D6BDB6-B451-1E9F-0249-B3BCE8365DE1}"/>
                </a:ext>
              </a:extLst>
            </p:cNvPr>
            <p:cNvSpPr/>
            <p:nvPr/>
          </p:nvSpPr>
          <p:spPr>
            <a:xfrm>
              <a:off x="3449317" y="26071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7" name="Google Shape;68;p14">
              <a:extLst>
                <a:ext uri="{FF2B5EF4-FFF2-40B4-BE49-F238E27FC236}">
                  <a16:creationId xmlns:a16="http://schemas.microsoft.com/office/drawing/2014/main" id="{26DF6E9E-3055-1566-A59B-210201D8DC96}"/>
                </a:ext>
              </a:extLst>
            </p:cNvPr>
            <p:cNvSpPr/>
            <p:nvPr/>
          </p:nvSpPr>
          <p:spPr>
            <a:xfrm>
              <a:off x="3449317" y="291445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8" name="Google Shape;69;p14">
              <a:extLst>
                <a:ext uri="{FF2B5EF4-FFF2-40B4-BE49-F238E27FC236}">
                  <a16:creationId xmlns:a16="http://schemas.microsoft.com/office/drawing/2014/main" id="{812BE47D-A1D2-BC2F-829C-C3D9CACC3FC3}"/>
                </a:ext>
              </a:extLst>
            </p:cNvPr>
            <p:cNvSpPr/>
            <p:nvPr/>
          </p:nvSpPr>
          <p:spPr>
            <a:xfrm>
              <a:off x="3449317" y="3221779"/>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9" name="Google Shape;70;p14">
              <a:extLst>
                <a:ext uri="{FF2B5EF4-FFF2-40B4-BE49-F238E27FC236}">
                  <a16:creationId xmlns:a16="http://schemas.microsoft.com/office/drawing/2014/main" id="{98A456F7-3C2B-EF09-3591-FB867EE55010}"/>
                </a:ext>
              </a:extLst>
            </p:cNvPr>
            <p:cNvPicPr preferRelativeResize="0"/>
            <p:nvPr/>
          </p:nvPicPr>
          <p:blipFill rotWithShape="1">
            <a:blip r:embed="rId3">
              <a:alphaModFix/>
            </a:blip>
            <a:srcRect l="20160" r="20908"/>
            <a:stretch/>
          </p:blipFill>
          <p:spPr>
            <a:xfrm>
              <a:off x="1072813" y="2441691"/>
              <a:ext cx="342314" cy="304975"/>
            </a:xfrm>
            <a:prstGeom prst="rect">
              <a:avLst/>
            </a:prstGeom>
            <a:noFill/>
            <a:ln>
              <a:noFill/>
            </a:ln>
          </p:spPr>
        </p:pic>
        <p:sp>
          <p:nvSpPr>
            <p:cNvPr id="20" name="Google Shape;71;p14">
              <a:extLst>
                <a:ext uri="{FF2B5EF4-FFF2-40B4-BE49-F238E27FC236}">
                  <a16:creationId xmlns:a16="http://schemas.microsoft.com/office/drawing/2014/main" id="{187E3F28-CC1C-5414-8B6E-ABEBFBBD722B}"/>
                </a:ext>
              </a:extLst>
            </p:cNvPr>
            <p:cNvSpPr/>
            <p:nvPr/>
          </p:nvSpPr>
          <p:spPr>
            <a:xfrm>
              <a:off x="195913" y="2415216"/>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21" name="Google Shape;72;p14">
              <a:extLst>
                <a:ext uri="{FF2B5EF4-FFF2-40B4-BE49-F238E27FC236}">
                  <a16:creationId xmlns:a16="http://schemas.microsoft.com/office/drawing/2014/main" id="{C028FC11-4E0D-A698-5826-D6DE5DBB0A87}"/>
                </a:ext>
              </a:extLst>
            </p:cNvPr>
            <p:cNvPicPr preferRelativeResize="0"/>
            <p:nvPr/>
          </p:nvPicPr>
          <p:blipFill>
            <a:blip r:embed="rId4">
              <a:alphaModFix/>
            </a:blip>
            <a:stretch>
              <a:fillRect/>
            </a:stretch>
          </p:blipFill>
          <p:spPr>
            <a:xfrm>
              <a:off x="1658576" y="2407003"/>
              <a:ext cx="374374" cy="374374"/>
            </a:xfrm>
            <a:prstGeom prst="rect">
              <a:avLst/>
            </a:prstGeom>
            <a:noFill/>
            <a:ln>
              <a:noFill/>
            </a:ln>
          </p:spPr>
        </p:pic>
        <p:cxnSp>
          <p:nvCxnSpPr>
            <p:cNvPr id="22" name="Google Shape;73;p14">
              <a:extLst>
                <a:ext uri="{FF2B5EF4-FFF2-40B4-BE49-F238E27FC236}">
                  <a16:creationId xmlns:a16="http://schemas.microsoft.com/office/drawing/2014/main" id="{23823B1E-3F9A-38FA-0340-CAB67FFD2674}"/>
                </a:ext>
              </a:extLst>
            </p:cNvPr>
            <p:cNvCxnSpPr>
              <a:cxnSpLocks/>
              <a:stCxn id="20" idx="3"/>
              <a:endCxn id="19" idx="1"/>
            </p:cNvCxnSpPr>
            <p:nvPr/>
          </p:nvCxnSpPr>
          <p:spPr>
            <a:xfrm>
              <a:off x="826813" y="2594166"/>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23" name="Google Shape;74;p14">
              <a:extLst>
                <a:ext uri="{FF2B5EF4-FFF2-40B4-BE49-F238E27FC236}">
                  <a16:creationId xmlns:a16="http://schemas.microsoft.com/office/drawing/2014/main" id="{5F0CCA76-66C9-6C88-E980-EDA7E068D467}"/>
                </a:ext>
              </a:extLst>
            </p:cNvPr>
            <p:cNvCxnSpPr>
              <a:cxnSpLocks/>
              <a:stCxn id="19" idx="3"/>
              <a:endCxn id="21" idx="1"/>
            </p:cNvCxnSpPr>
            <p:nvPr/>
          </p:nvCxnSpPr>
          <p:spPr>
            <a:xfrm>
              <a:off x="1415127" y="2594178"/>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24" name="Google Shape;75;p14">
              <a:extLst>
                <a:ext uri="{FF2B5EF4-FFF2-40B4-BE49-F238E27FC236}">
                  <a16:creationId xmlns:a16="http://schemas.microsoft.com/office/drawing/2014/main" id="{1D170910-3DEF-1E43-CD92-21928A8AA4C1}"/>
                </a:ext>
              </a:extLst>
            </p:cNvPr>
            <p:cNvCxnSpPr>
              <a:cxnSpLocks/>
              <a:stCxn id="21" idx="3"/>
              <a:endCxn id="10" idx="1"/>
            </p:cNvCxnSpPr>
            <p:nvPr/>
          </p:nvCxnSpPr>
          <p:spPr>
            <a:xfrm rot="10800000" flipH="1">
              <a:off x="2032950" y="19809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5" name="Google Shape;76;p14">
              <a:extLst>
                <a:ext uri="{FF2B5EF4-FFF2-40B4-BE49-F238E27FC236}">
                  <a16:creationId xmlns:a16="http://schemas.microsoft.com/office/drawing/2014/main" id="{47F3A65C-D089-326B-0355-7E4E98972FCF}"/>
                </a:ext>
              </a:extLst>
            </p:cNvPr>
            <p:cNvCxnSpPr>
              <a:cxnSpLocks/>
              <a:stCxn id="21" idx="3"/>
              <a:endCxn id="11" idx="1"/>
            </p:cNvCxnSpPr>
            <p:nvPr/>
          </p:nvCxnSpPr>
          <p:spPr>
            <a:xfrm>
              <a:off x="2032950" y="25941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6" name="Google Shape;77;p14">
              <a:extLst>
                <a:ext uri="{FF2B5EF4-FFF2-40B4-BE49-F238E27FC236}">
                  <a16:creationId xmlns:a16="http://schemas.microsoft.com/office/drawing/2014/main" id="{B1061FC5-C3CB-B188-2B20-0B09FA92B6D7}"/>
                </a:ext>
              </a:extLst>
            </p:cNvPr>
            <p:cNvCxnSpPr>
              <a:cxnSpLocks/>
              <a:stCxn id="21" idx="3"/>
              <a:endCxn id="12" idx="1"/>
            </p:cNvCxnSpPr>
            <p:nvPr/>
          </p:nvCxnSpPr>
          <p:spPr>
            <a:xfrm>
              <a:off x="2032950" y="2594190"/>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7" name="Google Shape;78;p14">
              <a:extLst>
                <a:ext uri="{FF2B5EF4-FFF2-40B4-BE49-F238E27FC236}">
                  <a16:creationId xmlns:a16="http://schemas.microsoft.com/office/drawing/2014/main" id="{FD4CDA21-03C9-8AD2-1D28-E27DCB1C0BDB}"/>
                </a:ext>
              </a:extLst>
            </p:cNvPr>
            <p:cNvPicPr preferRelativeResize="0"/>
            <p:nvPr/>
          </p:nvPicPr>
          <p:blipFill rotWithShape="1">
            <a:blip r:embed="rId5">
              <a:alphaModFix/>
            </a:blip>
            <a:srcRect l="12514" r="14895"/>
            <a:stretch/>
          </p:blipFill>
          <p:spPr>
            <a:xfrm>
              <a:off x="4762788" y="2247678"/>
              <a:ext cx="374350" cy="515700"/>
            </a:xfrm>
            <a:prstGeom prst="rect">
              <a:avLst/>
            </a:prstGeom>
            <a:noFill/>
            <a:ln>
              <a:noFill/>
            </a:ln>
          </p:spPr>
        </p:pic>
        <p:cxnSp>
          <p:nvCxnSpPr>
            <p:cNvPr id="28" name="Google Shape;79;p14">
              <a:extLst>
                <a:ext uri="{FF2B5EF4-FFF2-40B4-BE49-F238E27FC236}">
                  <a16:creationId xmlns:a16="http://schemas.microsoft.com/office/drawing/2014/main" id="{CF90A45F-8327-A529-4FA3-EC73F091E801}"/>
                </a:ext>
              </a:extLst>
            </p:cNvPr>
            <p:cNvCxnSpPr>
              <a:cxnSpLocks/>
              <a:stCxn id="10" idx="3"/>
              <a:endCxn id="13" idx="1"/>
            </p:cNvCxnSpPr>
            <p:nvPr/>
          </p:nvCxnSpPr>
          <p:spPr>
            <a:xfrm rot="10800000" flipH="1">
              <a:off x="2907288" y="18274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9" name="Google Shape;80;p14">
              <a:extLst>
                <a:ext uri="{FF2B5EF4-FFF2-40B4-BE49-F238E27FC236}">
                  <a16:creationId xmlns:a16="http://schemas.microsoft.com/office/drawing/2014/main" id="{B6846998-A894-4093-9D26-58EA7987EE95}"/>
                </a:ext>
              </a:extLst>
            </p:cNvPr>
            <p:cNvCxnSpPr>
              <a:cxnSpLocks/>
              <a:stCxn id="10" idx="3"/>
              <a:endCxn id="14" idx="1"/>
            </p:cNvCxnSpPr>
            <p:nvPr/>
          </p:nvCxnSpPr>
          <p:spPr>
            <a:xfrm>
              <a:off x="2907288" y="19810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0" name="Google Shape;81;p14">
              <a:extLst>
                <a:ext uri="{FF2B5EF4-FFF2-40B4-BE49-F238E27FC236}">
                  <a16:creationId xmlns:a16="http://schemas.microsoft.com/office/drawing/2014/main" id="{74EEC1D5-BE61-A4E2-3F7C-85A05ACF2083}"/>
                </a:ext>
              </a:extLst>
            </p:cNvPr>
            <p:cNvCxnSpPr>
              <a:cxnSpLocks/>
              <a:stCxn id="12" idx="3"/>
              <a:endCxn id="15" idx="1"/>
            </p:cNvCxnSpPr>
            <p:nvPr/>
          </p:nvCxnSpPr>
          <p:spPr>
            <a:xfrm rot="10800000" flipH="1">
              <a:off x="2907288" y="2416878"/>
              <a:ext cx="5421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1" name="Google Shape;82;p14">
              <a:extLst>
                <a:ext uri="{FF2B5EF4-FFF2-40B4-BE49-F238E27FC236}">
                  <a16:creationId xmlns:a16="http://schemas.microsoft.com/office/drawing/2014/main" id="{109E1868-ED97-87A5-BEF7-4432E0D909F4}"/>
                </a:ext>
              </a:extLst>
            </p:cNvPr>
            <p:cNvCxnSpPr>
              <a:cxnSpLocks/>
              <a:stCxn id="12" idx="3"/>
              <a:endCxn id="16" idx="1"/>
            </p:cNvCxnSpPr>
            <p:nvPr/>
          </p:nvCxnSpPr>
          <p:spPr>
            <a:xfrm>
              <a:off x="2907288" y="2594178"/>
              <a:ext cx="5421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2" name="Google Shape;83;p14">
              <a:extLst>
                <a:ext uri="{FF2B5EF4-FFF2-40B4-BE49-F238E27FC236}">
                  <a16:creationId xmlns:a16="http://schemas.microsoft.com/office/drawing/2014/main" id="{651052AF-E731-DCB1-20BD-FD0FFDA3968A}"/>
                </a:ext>
              </a:extLst>
            </p:cNvPr>
            <p:cNvCxnSpPr>
              <a:cxnSpLocks/>
              <a:stCxn id="11" idx="3"/>
              <a:endCxn id="17" idx="1"/>
            </p:cNvCxnSpPr>
            <p:nvPr/>
          </p:nvCxnSpPr>
          <p:spPr>
            <a:xfrm rot="10800000" flipH="1">
              <a:off x="2907288" y="3031485"/>
              <a:ext cx="5421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3" name="Google Shape;84;p14">
              <a:extLst>
                <a:ext uri="{FF2B5EF4-FFF2-40B4-BE49-F238E27FC236}">
                  <a16:creationId xmlns:a16="http://schemas.microsoft.com/office/drawing/2014/main" id="{69ACA1A3-DB08-21A4-BB28-44C407C445ED}"/>
                </a:ext>
              </a:extLst>
            </p:cNvPr>
            <p:cNvCxnSpPr>
              <a:cxnSpLocks/>
              <a:stCxn id="11" idx="3"/>
              <a:endCxn id="18" idx="1"/>
            </p:cNvCxnSpPr>
            <p:nvPr/>
          </p:nvCxnSpPr>
          <p:spPr>
            <a:xfrm>
              <a:off x="2907288" y="3207285"/>
              <a:ext cx="5421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4" name="Google Shape;85;p14">
              <a:extLst>
                <a:ext uri="{FF2B5EF4-FFF2-40B4-BE49-F238E27FC236}">
                  <a16:creationId xmlns:a16="http://schemas.microsoft.com/office/drawing/2014/main" id="{C8DC1384-694B-FDC0-B10E-571486506C6E}"/>
                </a:ext>
              </a:extLst>
            </p:cNvPr>
            <p:cNvCxnSpPr>
              <a:cxnSpLocks/>
              <a:stCxn id="13" idx="3"/>
            </p:cNvCxnSpPr>
            <p:nvPr/>
          </p:nvCxnSpPr>
          <p:spPr>
            <a:xfrm>
              <a:off x="3965017" y="18275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5" name="Google Shape;86;p14">
              <a:extLst>
                <a:ext uri="{FF2B5EF4-FFF2-40B4-BE49-F238E27FC236}">
                  <a16:creationId xmlns:a16="http://schemas.microsoft.com/office/drawing/2014/main" id="{33EF8D3C-7BC7-3769-1914-2793A6AB846C}"/>
                </a:ext>
              </a:extLst>
            </p:cNvPr>
            <p:cNvCxnSpPr>
              <a:cxnSpLocks/>
              <a:stCxn id="14" idx="3"/>
            </p:cNvCxnSpPr>
            <p:nvPr/>
          </p:nvCxnSpPr>
          <p:spPr>
            <a:xfrm>
              <a:off x="3965017" y="213482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6" name="Google Shape;87;p14">
              <a:extLst>
                <a:ext uri="{FF2B5EF4-FFF2-40B4-BE49-F238E27FC236}">
                  <a16:creationId xmlns:a16="http://schemas.microsoft.com/office/drawing/2014/main" id="{2044668F-3AF7-75B1-7A19-D7CED930459D}"/>
                </a:ext>
              </a:extLst>
            </p:cNvPr>
            <p:cNvCxnSpPr>
              <a:cxnSpLocks/>
              <a:stCxn id="15" idx="3"/>
            </p:cNvCxnSpPr>
            <p:nvPr/>
          </p:nvCxnSpPr>
          <p:spPr>
            <a:xfrm>
              <a:off x="3965017" y="2416980"/>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7" name="Google Shape;88;p14">
              <a:extLst>
                <a:ext uri="{FF2B5EF4-FFF2-40B4-BE49-F238E27FC236}">
                  <a16:creationId xmlns:a16="http://schemas.microsoft.com/office/drawing/2014/main" id="{3470340B-41E6-C3E3-3F18-498E4C389C03}"/>
                </a:ext>
              </a:extLst>
            </p:cNvPr>
            <p:cNvCxnSpPr>
              <a:cxnSpLocks/>
              <a:stCxn id="16" idx="3"/>
            </p:cNvCxnSpPr>
            <p:nvPr/>
          </p:nvCxnSpPr>
          <p:spPr>
            <a:xfrm>
              <a:off x="3965017" y="27243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8" name="Google Shape;89;p14">
              <a:extLst>
                <a:ext uri="{FF2B5EF4-FFF2-40B4-BE49-F238E27FC236}">
                  <a16:creationId xmlns:a16="http://schemas.microsoft.com/office/drawing/2014/main" id="{D809B06D-6179-D61F-4B3C-354DB6AA0787}"/>
                </a:ext>
              </a:extLst>
            </p:cNvPr>
            <p:cNvCxnSpPr>
              <a:cxnSpLocks/>
              <a:stCxn id="17" idx="3"/>
            </p:cNvCxnSpPr>
            <p:nvPr/>
          </p:nvCxnSpPr>
          <p:spPr>
            <a:xfrm>
              <a:off x="3965017" y="303160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9" name="Google Shape;90;p14">
              <a:extLst>
                <a:ext uri="{FF2B5EF4-FFF2-40B4-BE49-F238E27FC236}">
                  <a16:creationId xmlns:a16="http://schemas.microsoft.com/office/drawing/2014/main" id="{AF3C3675-1E19-D37C-2921-617624B64866}"/>
                </a:ext>
              </a:extLst>
            </p:cNvPr>
            <p:cNvCxnSpPr>
              <a:cxnSpLocks/>
              <a:stCxn id="18" idx="3"/>
            </p:cNvCxnSpPr>
            <p:nvPr/>
          </p:nvCxnSpPr>
          <p:spPr>
            <a:xfrm>
              <a:off x="3965017" y="3338929"/>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40" name="Google Shape;91;p14">
              <a:extLst>
                <a:ext uri="{FF2B5EF4-FFF2-40B4-BE49-F238E27FC236}">
                  <a16:creationId xmlns:a16="http://schemas.microsoft.com/office/drawing/2014/main" id="{38B988AB-B169-3557-7693-8B0901DCC278}"/>
                </a:ext>
              </a:extLst>
            </p:cNvPr>
            <p:cNvCxnSpPr/>
            <p:nvPr/>
          </p:nvCxnSpPr>
          <p:spPr>
            <a:xfrm flipH="1">
              <a:off x="4255113" y="1438128"/>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41" name="Google Shape;92;p14">
              <a:extLst>
                <a:ext uri="{FF2B5EF4-FFF2-40B4-BE49-F238E27FC236}">
                  <a16:creationId xmlns:a16="http://schemas.microsoft.com/office/drawing/2014/main" id="{9B157314-B5D2-E82E-DF40-C4C017E109A5}"/>
                </a:ext>
              </a:extLst>
            </p:cNvPr>
            <p:cNvCxnSpPr>
              <a:cxnSpLocks/>
              <a:endCxn id="27" idx="1"/>
            </p:cNvCxnSpPr>
            <p:nvPr/>
          </p:nvCxnSpPr>
          <p:spPr>
            <a:xfrm rot="10800000" flipH="1">
              <a:off x="4259388" y="2505528"/>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42" name="Google Shape;93;p14">
              <a:extLst>
                <a:ext uri="{FF2B5EF4-FFF2-40B4-BE49-F238E27FC236}">
                  <a16:creationId xmlns:a16="http://schemas.microsoft.com/office/drawing/2014/main" id="{36DC6349-8F71-90B3-FE74-B6007B0FC113}"/>
                </a:ext>
              </a:extLst>
            </p:cNvPr>
            <p:cNvSpPr/>
            <p:nvPr/>
          </p:nvSpPr>
          <p:spPr>
            <a:xfrm>
              <a:off x="5625063" y="215182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43" name="Google Shape;94;p14">
              <a:extLst>
                <a:ext uri="{FF2B5EF4-FFF2-40B4-BE49-F238E27FC236}">
                  <a16:creationId xmlns:a16="http://schemas.microsoft.com/office/drawing/2014/main" id="{D359962B-777E-ACE5-5160-375D4DAF6787}"/>
                </a:ext>
              </a:extLst>
            </p:cNvPr>
            <p:cNvSpPr/>
            <p:nvPr/>
          </p:nvSpPr>
          <p:spPr>
            <a:xfrm>
              <a:off x="5628576" y="256911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44" name="Google Shape;95;p14">
              <a:extLst>
                <a:ext uri="{FF2B5EF4-FFF2-40B4-BE49-F238E27FC236}">
                  <a16:creationId xmlns:a16="http://schemas.microsoft.com/office/drawing/2014/main" id="{36AD56BC-B440-9B0E-CBF3-5E230F08F71A}"/>
                </a:ext>
              </a:extLst>
            </p:cNvPr>
            <p:cNvSpPr/>
            <p:nvPr/>
          </p:nvSpPr>
          <p:spPr>
            <a:xfrm>
              <a:off x="6493341" y="23697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45" name="Google Shape;96;p14">
              <a:extLst>
                <a:ext uri="{FF2B5EF4-FFF2-40B4-BE49-F238E27FC236}">
                  <a16:creationId xmlns:a16="http://schemas.microsoft.com/office/drawing/2014/main" id="{7DFF2C51-FFF3-782B-78E6-8E302A84685A}"/>
                </a:ext>
              </a:extLst>
            </p:cNvPr>
            <p:cNvSpPr/>
            <p:nvPr/>
          </p:nvSpPr>
          <p:spPr>
            <a:xfrm>
              <a:off x="7319444" y="184534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46" name="Google Shape;97;p14">
              <a:extLst>
                <a:ext uri="{FF2B5EF4-FFF2-40B4-BE49-F238E27FC236}">
                  <a16:creationId xmlns:a16="http://schemas.microsoft.com/office/drawing/2014/main" id="{7611E7EC-96E8-C36C-62E2-685D43D13B4E}"/>
                </a:ext>
              </a:extLst>
            </p:cNvPr>
            <p:cNvSpPr/>
            <p:nvPr/>
          </p:nvSpPr>
          <p:spPr>
            <a:xfrm>
              <a:off x="7319419" y="23730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7" name="Google Shape;98;p14">
              <a:extLst>
                <a:ext uri="{FF2B5EF4-FFF2-40B4-BE49-F238E27FC236}">
                  <a16:creationId xmlns:a16="http://schemas.microsoft.com/office/drawing/2014/main" id="{29D9C531-FD2C-B29E-3EB3-E505B7DF13F8}"/>
                </a:ext>
              </a:extLst>
            </p:cNvPr>
            <p:cNvSpPr/>
            <p:nvPr/>
          </p:nvSpPr>
          <p:spPr>
            <a:xfrm>
              <a:off x="8360238" y="2373078"/>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8" name="Google Shape;99;p14">
              <a:extLst>
                <a:ext uri="{FF2B5EF4-FFF2-40B4-BE49-F238E27FC236}">
                  <a16:creationId xmlns:a16="http://schemas.microsoft.com/office/drawing/2014/main" id="{0A63CBAB-2BFD-F431-C060-0883053DE2AD}"/>
                </a:ext>
              </a:extLst>
            </p:cNvPr>
            <p:cNvSpPr/>
            <p:nvPr/>
          </p:nvSpPr>
          <p:spPr>
            <a:xfrm>
              <a:off x="7319444" y="290079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9" name="Google Shape;100;p14">
              <a:extLst>
                <a:ext uri="{FF2B5EF4-FFF2-40B4-BE49-F238E27FC236}">
                  <a16:creationId xmlns:a16="http://schemas.microsoft.com/office/drawing/2014/main" id="{6218A514-89DC-3DC8-00E7-F0FBB09E3212}"/>
                </a:ext>
              </a:extLst>
            </p:cNvPr>
            <p:cNvSpPr/>
            <p:nvPr/>
          </p:nvSpPr>
          <p:spPr>
            <a:xfrm>
              <a:off x="43450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50" name="Google Shape;101;p14">
              <a:extLst>
                <a:ext uri="{FF2B5EF4-FFF2-40B4-BE49-F238E27FC236}">
                  <a16:creationId xmlns:a16="http://schemas.microsoft.com/office/drawing/2014/main" id="{67317D3C-FD08-6042-04B0-EC1EA75727BB}"/>
                </a:ext>
              </a:extLst>
            </p:cNvPr>
            <p:cNvSpPr/>
            <p:nvPr/>
          </p:nvSpPr>
          <p:spPr>
            <a:xfrm>
              <a:off x="50075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51" name="Google Shape;102;p14">
              <a:extLst>
                <a:ext uri="{FF2B5EF4-FFF2-40B4-BE49-F238E27FC236}">
                  <a16:creationId xmlns:a16="http://schemas.microsoft.com/office/drawing/2014/main" id="{BAE083FD-522C-4DBB-3B11-5D6B41D9FD1E}"/>
                </a:ext>
              </a:extLst>
            </p:cNvPr>
            <p:cNvCxnSpPr>
              <a:cxnSpLocks/>
              <a:stCxn id="49" idx="0"/>
            </p:cNvCxnSpPr>
            <p:nvPr/>
          </p:nvCxnSpPr>
          <p:spPr>
            <a:xfrm rot="10800000">
              <a:off x="46248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2" name="Google Shape;103;p14">
              <a:extLst>
                <a:ext uri="{FF2B5EF4-FFF2-40B4-BE49-F238E27FC236}">
                  <a16:creationId xmlns:a16="http://schemas.microsoft.com/office/drawing/2014/main" id="{2BE00D67-501B-4BEC-BB73-E497DC84E294}"/>
                </a:ext>
              </a:extLst>
            </p:cNvPr>
            <p:cNvCxnSpPr>
              <a:cxnSpLocks/>
              <a:stCxn id="50" idx="0"/>
            </p:cNvCxnSpPr>
            <p:nvPr/>
          </p:nvCxnSpPr>
          <p:spPr>
            <a:xfrm rot="10800000">
              <a:off x="52873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3" name="Google Shape;104;p14">
              <a:extLst>
                <a:ext uri="{FF2B5EF4-FFF2-40B4-BE49-F238E27FC236}">
                  <a16:creationId xmlns:a16="http://schemas.microsoft.com/office/drawing/2014/main" id="{1D8EE0AC-85B9-40C7-6FE5-47638D2F16A0}"/>
                </a:ext>
              </a:extLst>
            </p:cNvPr>
            <p:cNvCxnSpPr/>
            <p:nvPr/>
          </p:nvCxnSpPr>
          <p:spPr>
            <a:xfrm>
              <a:off x="4389213" y="3265428"/>
              <a:ext cx="1203600" cy="8700"/>
            </a:xfrm>
            <a:prstGeom prst="straightConnector1">
              <a:avLst/>
            </a:prstGeom>
            <a:noFill/>
            <a:ln w="9525" cap="flat" cmpd="sng">
              <a:solidFill>
                <a:srgbClr val="4A4A48"/>
              </a:solidFill>
              <a:prstDash val="solid"/>
              <a:round/>
              <a:headEnd type="none" w="med" len="med"/>
              <a:tailEnd type="none" w="med" len="med"/>
            </a:ln>
          </p:spPr>
        </p:cxnSp>
        <p:cxnSp>
          <p:nvCxnSpPr>
            <p:cNvPr id="54" name="Google Shape;105;p14">
              <a:extLst>
                <a:ext uri="{FF2B5EF4-FFF2-40B4-BE49-F238E27FC236}">
                  <a16:creationId xmlns:a16="http://schemas.microsoft.com/office/drawing/2014/main" id="{A94C7A5E-0E88-DF8B-329B-9C2A24E9DE1D}"/>
                </a:ext>
              </a:extLst>
            </p:cNvPr>
            <p:cNvCxnSpPr>
              <a:cxnSpLocks/>
              <a:endCxn id="27" idx="2"/>
            </p:cNvCxnSpPr>
            <p:nvPr/>
          </p:nvCxnSpPr>
          <p:spPr>
            <a:xfrm rot="10800000">
              <a:off x="4949963" y="2763378"/>
              <a:ext cx="4500" cy="519300"/>
            </a:xfrm>
            <a:prstGeom prst="straightConnector1">
              <a:avLst/>
            </a:prstGeom>
            <a:noFill/>
            <a:ln w="9525" cap="flat" cmpd="sng">
              <a:solidFill>
                <a:srgbClr val="4A4A48"/>
              </a:solidFill>
              <a:prstDash val="solid"/>
              <a:round/>
              <a:headEnd type="none" w="med" len="med"/>
              <a:tailEnd type="stealth" w="med" len="med"/>
            </a:ln>
          </p:spPr>
        </p:cxnSp>
        <p:cxnSp>
          <p:nvCxnSpPr>
            <p:cNvPr id="55" name="Google Shape;106;p14">
              <a:extLst>
                <a:ext uri="{FF2B5EF4-FFF2-40B4-BE49-F238E27FC236}">
                  <a16:creationId xmlns:a16="http://schemas.microsoft.com/office/drawing/2014/main" id="{4BB58DF7-5C86-5186-E4F7-9CE7EA1388E4}"/>
                </a:ext>
              </a:extLst>
            </p:cNvPr>
            <p:cNvCxnSpPr>
              <a:cxnSpLocks/>
              <a:stCxn id="27" idx="3"/>
              <a:endCxn id="42" idx="1"/>
            </p:cNvCxnSpPr>
            <p:nvPr/>
          </p:nvCxnSpPr>
          <p:spPr>
            <a:xfrm rot="10800000" flipH="1">
              <a:off x="5137138" y="2287428"/>
              <a:ext cx="487800" cy="2181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6" name="Google Shape;107;p14">
              <a:extLst>
                <a:ext uri="{FF2B5EF4-FFF2-40B4-BE49-F238E27FC236}">
                  <a16:creationId xmlns:a16="http://schemas.microsoft.com/office/drawing/2014/main" id="{B6B1ED03-C0EA-02C9-4AE1-0BD0EB80069C}"/>
                </a:ext>
              </a:extLst>
            </p:cNvPr>
            <p:cNvCxnSpPr>
              <a:cxnSpLocks/>
              <a:stCxn id="27" idx="3"/>
              <a:endCxn id="43" idx="1"/>
            </p:cNvCxnSpPr>
            <p:nvPr/>
          </p:nvCxnSpPr>
          <p:spPr>
            <a:xfrm>
              <a:off x="5137138" y="2505528"/>
              <a:ext cx="491400" cy="1992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57" name="Google Shape;108;p14">
              <a:extLst>
                <a:ext uri="{FF2B5EF4-FFF2-40B4-BE49-F238E27FC236}">
                  <a16:creationId xmlns:a16="http://schemas.microsoft.com/office/drawing/2014/main" id="{CD7B466E-F662-722D-2F26-FCC32F9F3931}"/>
                </a:ext>
              </a:extLst>
            </p:cNvPr>
            <p:cNvCxnSpPr>
              <a:cxnSpLocks/>
              <a:stCxn id="42" idx="3"/>
              <a:endCxn id="44" idx="1"/>
            </p:cNvCxnSpPr>
            <p:nvPr/>
          </p:nvCxnSpPr>
          <p:spPr>
            <a:xfrm>
              <a:off x="6184563" y="2287578"/>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8" name="Google Shape;109;p14">
              <a:extLst>
                <a:ext uri="{FF2B5EF4-FFF2-40B4-BE49-F238E27FC236}">
                  <a16:creationId xmlns:a16="http://schemas.microsoft.com/office/drawing/2014/main" id="{AED5A321-B496-8EBE-9117-8D4303CA8ED0}"/>
                </a:ext>
              </a:extLst>
            </p:cNvPr>
            <p:cNvCxnSpPr>
              <a:cxnSpLocks/>
              <a:stCxn id="43" idx="3"/>
              <a:endCxn id="44" idx="1"/>
            </p:cNvCxnSpPr>
            <p:nvPr/>
          </p:nvCxnSpPr>
          <p:spPr>
            <a:xfrm rot="10800000" flipH="1">
              <a:off x="6188076" y="2505664"/>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9" name="Google Shape;110;p14">
              <a:extLst>
                <a:ext uri="{FF2B5EF4-FFF2-40B4-BE49-F238E27FC236}">
                  <a16:creationId xmlns:a16="http://schemas.microsoft.com/office/drawing/2014/main" id="{A60944D8-6820-DD17-CED0-8DD2CA3DA2A5}"/>
                </a:ext>
              </a:extLst>
            </p:cNvPr>
            <p:cNvCxnSpPr>
              <a:cxnSpLocks/>
              <a:stCxn id="44" idx="3"/>
              <a:endCxn id="46" idx="1"/>
            </p:cNvCxnSpPr>
            <p:nvPr/>
          </p:nvCxnSpPr>
          <p:spPr>
            <a:xfrm>
              <a:off x="7052841" y="2505522"/>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60" name="Google Shape;111;p14">
              <a:extLst>
                <a:ext uri="{FF2B5EF4-FFF2-40B4-BE49-F238E27FC236}">
                  <a16:creationId xmlns:a16="http://schemas.microsoft.com/office/drawing/2014/main" id="{FC62E892-BA08-CA03-4DB1-91B96EBBFA98}"/>
                </a:ext>
              </a:extLst>
            </p:cNvPr>
            <p:cNvCxnSpPr>
              <a:cxnSpLocks/>
              <a:stCxn id="45" idx="2"/>
              <a:endCxn id="46" idx="0"/>
            </p:cNvCxnSpPr>
            <p:nvPr/>
          </p:nvCxnSpPr>
          <p:spPr>
            <a:xfrm>
              <a:off x="7599194" y="211684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1" name="Google Shape;112;p14">
              <a:extLst>
                <a:ext uri="{FF2B5EF4-FFF2-40B4-BE49-F238E27FC236}">
                  <a16:creationId xmlns:a16="http://schemas.microsoft.com/office/drawing/2014/main" id="{93603AB8-3C14-8CC3-3799-6283993FBF7F}"/>
                </a:ext>
              </a:extLst>
            </p:cNvPr>
            <p:cNvCxnSpPr>
              <a:cxnSpLocks/>
              <a:stCxn id="48" idx="0"/>
              <a:endCxn id="46" idx="2"/>
            </p:cNvCxnSpPr>
            <p:nvPr/>
          </p:nvCxnSpPr>
          <p:spPr>
            <a:xfrm rot="10800000">
              <a:off x="7599194" y="264459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2" name="Google Shape;113;p14">
              <a:extLst>
                <a:ext uri="{FF2B5EF4-FFF2-40B4-BE49-F238E27FC236}">
                  <a16:creationId xmlns:a16="http://schemas.microsoft.com/office/drawing/2014/main" id="{387F0783-D38D-9E15-E163-D5EE911D8F2C}"/>
                </a:ext>
              </a:extLst>
            </p:cNvPr>
            <p:cNvCxnSpPr>
              <a:cxnSpLocks/>
              <a:stCxn id="46" idx="3"/>
              <a:endCxn id="47" idx="1"/>
            </p:cNvCxnSpPr>
            <p:nvPr/>
          </p:nvCxnSpPr>
          <p:spPr>
            <a:xfrm>
              <a:off x="7878919" y="2508822"/>
              <a:ext cx="481200" cy="0"/>
            </a:xfrm>
            <a:prstGeom prst="straightConnector1">
              <a:avLst/>
            </a:prstGeom>
            <a:noFill/>
            <a:ln w="9525" cap="flat" cmpd="sng">
              <a:solidFill>
                <a:srgbClr val="4A4A48"/>
              </a:solidFill>
              <a:prstDash val="solid"/>
              <a:round/>
              <a:headEnd type="none" w="med" len="med"/>
              <a:tailEnd type="stealth" w="med" len="med"/>
            </a:ln>
          </p:spPr>
        </p:cxnSp>
        <p:cxnSp>
          <p:nvCxnSpPr>
            <p:cNvPr id="63" name="Google Shape;114;p14">
              <a:extLst>
                <a:ext uri="{FF2B5EF4-FFF2-40B4-BE49-F238E27FC236}">
                  <a16:creationId xmlns:a16="http://schemas.microsoft.com/office/drawing/2014/main" id="{96A0DB15-7F23-E2B3-4625-C4363F04C0DB}"/>
                </a:ext>
              </a:extLst>
            </p:cNvPr>
            <p:cNvCxnSpPr>
              <a:cxnSpLocks/>
              <a:stCxn id="48" idx="2"/>
              <a:endCxn id="50" idx="2"/>
            </p:cNvCxnSpPr>
            <p:nvPr/>
          </p:nvCxnSpPr>
          <p:spPr>
            <a:xfrm rot="5400000">
              <a:off x="6130394" y="2329297"/>
              <a:ext cx="625800" cy="2311800"/>
            </a:xfrm>
            <a:prstGeom prst="bentConnector3">
              <a:avLst>
                <a:gd name="adj1" fmla="val 138048"/>
              </a:avLst>
            </a:prstGeom>
            <a:noFill/>
            <a:ln w="9525" cap="flat" cmpd="sng">
              <a:solidFill>
                <a:srgbClr val="4A4A48"/>
              </a:solidFill>
              <a:prstDash val="solid"/>
              <a:round/>
              <a:headEnd type="none" w="med" len="med"/>
              <a:tailEnd type="stealth" w="med" len="med"/>
            </a:ln>
          </p:spPr>
        </p:cxnSp>
        <p:cxnSp>
          <p:nvCxnSpPr>
            <p:cNvPr id="64" name="Google Shape;115;p14">
              <a:extLst>
                <a:ext uri="{FF2B5EF4-FFF2-40B4-BE49-F238E27FC236}">
                  <a16:creationId xmlns:a16="http://schemas.microsoft.com/office/drawing/2014/main" id="{18D4BE19-0C37-D81B-AE22-247B7268C325}"/>
                </a:ext>
              </a:extLst>
            </p:cNvPr>
            <p:cNvCxnSpPr>
              <a:cxnSpLocks/>
              <a:stCxn id="48" idx="2"/>
              <a:endCxn id="49" idx="2"/>
            </p:cNvCxnSpPr>
            <p:nvPr/>
          </p:nvCxnSpPr>
          <p:spPr>
            <a:xfrm rot="5400000">
              <a:off x="5799044" y="1997947"/>
              <a:ext cx="625800" cy="2974500"/>
            </a:xfrm>
            <a:prstGeom prst="bentConnector3">
              <a:avLst>
                <a:gd name="adj1" fmla="val 138048"/>
              </a:avLst>
            </a:prstGeom>
            <a:noFill/>
            <a:ln w="9525" cap="flat" cmpd="sng">
              <a:solidFill>
                <a:srgbClr val="4A4A48"/>
              </a:solidFill>
              <a:prstDash val="solid"/>
              <a:round/>
              <a:headEnd type="none" w="med" len="med"/>
              <a:tailEnd type="stealth" w="med" len="med"/>
            </a:ln>
          </p:spPr>
        </p:cxnSp>
        <p:sp>
          <p:nvSpPr>
            <p:cNvPr id="65" name="Google Shape;116;p14">
              <a:extLst>
                <a:ext uri="{FF2B5EF4-FFF2-40B4-BE49-F238E27FC236}">
                  <a16:creationId xmlns:a16="http://schemas.microsoft.com/office/drawing/2014/main" id="{7B7547B3-9769-55BF-AA27-546A1DF55755}"/>
                </a:ext>
              </a:extLst>
            </p:cNvPr>
            <p:cNvSpPr txBox="1"/>
            <p:nvPr/>
          </p:nvSpPr>
          <p:spPr>
            <a:xfrm>
              <a:off x="2183043" y="3529103"/>
              <a:ext cx="7692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66" name="Google Shape;117;p14">
              <a:extLst>
                <a:ext uri="{FF2B5EF4-FFF2-40B4-BE49-F238E27FC236}">
                  <a16:creationId xmlns:a16="http://schemas.microsoft.com/office/drawing/2014/main" id="{BA85B8C9-1F18-CAC8-C5D4-9591F152253F}"/>
                </a:ext>
              </a:extLst>
            </p:cNvPr>
            <p:cNvSpPr txBox="1"/>
            <p:nvPr/>
          </p:nvSpPr>
          <p:spPr>
            <a:xfrm>
              <a:off x="3125791" y="3592578"/>
              <a:ext cx="11163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sp>
          <p:nvSpPr>
            <p:cNvPr id="67" name="Google Shape;118;p14">
              <a:extLst>
                <a:ext uri="{FF2B5EF4-FFF2-40B4-BE49-F238E27FC236}">
                  <a16:creationId xmlns:a16="http://schemas.microsoft.com/office/drawing/2014/main" id="{F28D1BBF-A57A-1E77-790A-C6F48A96DAC7}"/>
                </a:ext>
              </a:extLst>
            </p:cNvPr>
            <p:cNvSpPr txBox="1"/>
            <p:nvPr/>
          </p:nvSpPr>
          <p:spPr>
            <a:xfrm>
              <a:off x="5104663" y="1765553"/>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68" name="Google Shape;119;p14">
              <a:extLst>
                <a:ext uri="{FF2B5EF4-FFF2-40B4-BE49-F238E27FC236}">
                  <a16:creationId xmlns:a16="http://schemas.microsoft.com/office/drawing/2014/main" id="{45BDDAE7-418A-AA17-4EE8-31C227C6EEE4}"/>
                </a:ext>
              </a:extLst>
            </p:cNvPr>
            <p:cNvSpPr txBox="1"/>
            <p:nvPr/>
          </p:nvSpPr>
          <p:spPr>
            <a:xfrm>
              <a:off x="5038476" y="2623366"/>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69" name="Google Shape;120;p14">
              <a:extLst>
                <a:ext uri="{FF2B5EF4-FFF2-40B4-BE49-F238E27FC236}">
                  <a16:creationId xmlns:a16="http://schemas.microsoft.com/office/drawing/2014/main" id="{94E11FE2-208F-AB44-798B-47B7BFF75C63}"/>
                </a:ext>
              </a:extLst>
            </p:cNvPr>
            <p:cNvSpPr txBox="1"/>
            <p:nvPr/>
          </p:nvSpPr>
          <p:spPr>
            <a:xfrm>
              <a:off x="6163526" y="2004178"/>
              <a:ext cx="559500" cy="307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pic>
          <p:nvPicPr>
            <p:cNvPr id="70" name="Google Shape;121;p14">
              <a:extLst>
                <a:ext uri="{FF2B5EF4-FFF2-40B4-BE49-F238E27FC236}">
                  <a16:creationId xmlns:a16="http://schemas.microsoft.com/office/drawing/2014/main" id="{A376D081-9928-85B2-4DBF-B7656BBAB834}"/>
                </a:ext>
              </a:extLst>
            </p:cNvPr>
            <p:cNvPicPr preferRelativeResize="0"/>
            <p:nvPr/>
          </p:nvPicPr>
          <p:blipFill rotWithShape="1">
            <a:blip r:embed="rId3">
              <a:alphaModFix/>
            </a:blip>
            <a:srcRect l="20160" r="20908"/>
            <a:stretch/>
          </p:blipFill>
          <p:spPr>
            <a:xfrm>
              <a:off x="430891" y="3495412"/>
              <a:ext cx="131063" cy="130942"/>
            </a:xfrm>
            <a:prstGeom prst="rect">
              <a:avLst/>
            </a:prstGeom>
            <a:noFill/>
            <a:ln>
              <a:noFill/>
            </a:ln>
          </p:spPr>
        </p:pic>
        <p:pic>
          <p:nvPicPr>
            <p:cNvPr id="71" name="Google Shape;122;p14">
              <a:extLst>
                <a:ext uri="{FF2B5EF4-FFF2-40B4-BE49-F238E27FC236}">
                  <a16:creationId xmlns:a16="http://schemas.microsoft.com/office/drawing/2014/main" id="{E7BDD7A4-9904-DAED-2D79-3365A551FD12}"/>
                </a:ext>
              </a:extLst>
            </p:cNvPr>
            <p:cNvPicPr preferRelativeResize="0"/>
            <p:nvPr/>
          </p:nvPicPr>
          <p:blipFill>
            <a:blip r:embed="rId4">
              <a:alphaModFix/>
            </a:blip>
            <a:stretch>
              <a:fillRect/>
            </a:stretch>
          </p:blipFill>
          <p:spPr>
            <a:xfrm>
              <a:off x="416949" y="3709535"/>
              <a:ext cx="143338" cy="160740"/>
            </a:xfrm>
            <a:prstGeom prst="rect">
              <a:avLst/>
            </a:prstGeom>
            <a:noFill/>
            <a:ln>
              <a:noFill/>
            </a:ln>
          </p:spPr>
        </p:pic>
        <p:pic>
          <p:nvPicPr>
            <p:cNvPr id="72" name="Google Shape;123;p14">
              <a:extLst>
                <a:ext uri="{FF2B5EF4-FFF2-40B4-BE49-F238E27FC236}">
                  <a16:creationId xmlns:a16="http://schemas.microsoft.com/office/drawing/2014/main" id="{5CD46AA3-0861-F075-63FC-09437FAA89D1}"/>
                </a:ext>
              </a:extLst>
            </p:cNvPr>
            <p:cNvPicPr preferRelativeResize="0"/>
            <p:nvPr/>
          </p:nvPicPr>
          <p:blipFill rotWithShape="1">
            <a:blip r:embed="rId5">
              <a:alphaModFix/>
            </a:blip>
            <a:srcRect l="12514" r="14895"/>
            <a:stretch/>
          </p:blipFill>
          <p:spPr>
            <a:xfrm>
              <a:off x="422608" y="3907345"/>
              <a:ext cx="143329" cy="221418"/>
            </a:xfrm>
            <a:prstGeom prst="rect">
              <a:avLst/>
            </a:prstGeom>
            <a:noFill/>
            <a:ln>
              <a:noFill/>
            </a:ln>
          </p:spPr>
        </p:pic>
        <p:sp>
          <p:nvSpPr>
            <p:cNvPr id="73" name="Google Shape;124;p14">
              <a:extLst>
                <a:ext uri="{FF2B5EF4-FFF2-40B4-BE49-F238E27FC236}">
                  <a16:creationId xmlns:a16="http://schemas.microsoft.com/office/drawing/2014/main" id="{39FD0ECB-7EB9-CBD4-A6E2-3D4DD4DEF0D7}"/>
                </a:ext>
              </a:extLst>
            </p:cNvPr>
            <p:cNvSpPr txBox="1"/>
            <p:nvPr/>
          </p:nvSpPr>
          <p:spPr>
            <a:xfrm>
              <a:off x="595652" y="3416953"/>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74" name="Google Shape;125;p14">
              <a:extLst>
                <a:ext uri="{FF2B5EF4-FFF2-40B4-BE49-F238E27FC236}">
                  <a16:creationId xmlns:a16="http://schemas.microsoft.com/office/drawing/2014/main" id="{BF77177B-3608-857C-3451-5FC173E4B95C}"/>
                </a:ext>
              </a:extLst>
            </p:cNvPr>
            <p:cNvSpPr txBox="1"/>
            <p:nvPr/>
          </p:nvSpPr>
          <p:spPr>
            <a:xfrm>
              <a:off x="604582" y="3645987"/>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dirty="0">
                  <a:solidFill>
                    <a:srgbClr val="1D1D1C"/>
                  </a:solidFill>
                  <a:latin typeface="Nunito"/>
                  <a:ea typeface="Nunito"/>
                  <a:cs typeface="Nunito"/>
                  <a:sym typeface="Nunito"/>
                </a:rPr>
                <a:t>Azure Open AI</a:t>
              </a:r>
              <a:endParaRPr sz="935" dirty="0">
                <a:solidFill>
                  <a:srgbClr val="1D1D1C"/>
                </a:solidFill>
                <a:latin typeface="Nunito"/>
                <a:ea typeface="Nunito"/>
                <a:cs typeface="Nunito"/>
                <a:sym typeface="Nunito"/>
              </a:endParaRPr>
            </a:p>
          </p:txBody>
        </p:sp>
        <p:sp>
          <p:nvSpPr>
            <p:cNvPr id="75" name="Google Shape;126;p14">
              <a:extLst>
                <a:ext uri="{FF2B5EF4-FFF2-40B4-BE49-F238E27FC236}">
                  <a16:creationId xmlns:a16="http://schemas.microsoft.com/office/drawing/2014/main" id="{30A7A611-FAB8-566F-5754-6CF8BE122ED2}"/>
                </a:ext>
              </a:extLst>
            </p:cNvPr>
            <p:cNvSpPr txBox="1"/>
            <p:nvPr/>
          </p:nvSpPr>
          <p:spPr>
            <a:xfrm>
              <a:off x="604583" y="3907361"/>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76" name="Google Shape;127;p14">
              <a:extLst>
                <a:ext uri="{FF2B5EF4-FFF2-40B4-BE49-F238E27FC236}">
                  <a16:creationId xmlns:a16="http://schemas.microsoft.com/office/drawing/2014/main" id="{8E95E099-B4E3-CF2A-F96D-49B3991A589F}"/>
                </a:ext>
              </a:extLst>
            </p:cNvPr>
            <p:cNvSpPr txBox="1"/>
            <p:nvPr/>
          </p:nvSpPr>
          <p:spPr>
            <a:xfrm>
              <a:off x="356340" y="3190219"/>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77" name="Google Shape;128;p14">
              <a:extLst>
                <a:ext uri="{FF2B5EF4-FFF2-40B4-BE49-F238E27FC236}">
                  <a16:creationId xmlns:a16="http://schemas.microsoft.com/office/drawing/2014/main" id="{BB962BD5-A2A8-8DA0-0AA6-8B2188B15778}"/>
                </a:ext>
              </a:extLst>
            </p:cNvPr>
            <p:cNvSpPr/>
            <p:nvPr/>
          </p:nvSpPr>
          <p:spPr>
            <a:xfrm>
              <a:off x="325731" y="3240903"/>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grpSp>
      <p:sp>
        <p:nvSpPr>
          <p:cNvPr id="7" name="Rectangle 6">
            <a:extLst>
              <a:ext uri="{FF2B5EF4-FFF2-40B4-BE49-F238E27FC236}">
                <a16:creationId xmlns:a16="http://schemas.microsoft.com/office/drawing/2014/main" id="{69D23314-BD23-CED9-45AB-48FF47E3A503}"/>
              </a:ext>
            </a:extLst>
          </p:cNvPr>
          <p:cNvSpPr/>
          <p:nvPr/>
        </p:nvSpPr>
        <p:spPr>
          <a:xfrm>
            <a:off x="114687" y="1276014"/>
            <a:ext cx="4146419" cy="3014010"/>
          </a:xfrm>
          <a:prstGeom prst="rect">
            <a:avLst/>
          </a:prstGeom>
          <a:solidFill>
            <a:srgbClr val="F5F2EE">
              <a:alpha val="65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 name="TextBox 1">
            <a:extLst>
              <a:ext uri="{FF2B5EF4-FFF2-40B4-BE49-F238E27FC236}">
                <a16:creationId xmlns:a16="http://schemas.microsoft.com/office/drawing/2014/main" id="{FC2A7647-485A-DEDC-717C-290938879B60}"/>
              </a:ext>
            </a:extLst>
          </p:cNvPr>
          <p:cNvSpPr txBox="1"/>
          <p:nvPr/>
        </p:nvSpPr>
        <p:spPr>
          <a:xfrm>
            <a:off x="5353855" y="4296413"/>
            <a:ext cx="2738719" cy="492443"/>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Query Processing Flow </a:t>
            </a:r>
            <a:endParaRPr lang="en-US" sz="1200" b="1" dirty="0">
              <a:solidFill>
                <a:srgbClr val="C00000"/>
              </a:solidFill>
              <a:latin typeface="Montserrat" panose="00000500000000000000" pitchFamily="2" charset="0"/>
            </a:endParaRPr>
          </a:p>
          <a:p>
            <a:pPr algn="ctr"/>
            <a:endParaRPr lang="en-US" sz="1200" b="1" dirty="0">
              <a:solidFill>
                <a:srgbClr val="C00000"/>
              </a:solidFill>
              <a:latin typeface="Montserrat" panose="00000500000000000000" pitchFamily="2" charset="0"/>
            </a:endParaRPr>
          </a:p>
        </p:txBody>
      </p:sp>
      <p:pic>
        <p:nvPicPr>
          <p:cNvPr id="4" name="Picture 3">
            <a:extLst>
              <a:ext uri="{FF2B5EF4-FFF2-40B4-BE49-F238E27FC236}">
                <a16:creationId xmlns:a16="http://schemas.microsoft.com/office/drawing/2014/main" id="{81C6EE73-262E-B0A1-C8AD-0B3627DC8E42}"/>
              </a:ext>
            </a:extLst>
          </p:cNvPr>
          <p:cNvPicPr>
            <a:picLocks noChangeAspect="1"/>
          </p:cNvPicPr>
          <p:nvPr/>
        </p:nvPicPr>
        <p:blipFill>
          <a:blip r:embed="rId6"/>
          <a:stretch>
            <a:fillRect/>
          </a:stretch>
        </p:blipFill>
        <p:spPr>
          <a:xfrm>
            <a:off x="7136315" y="2870225"/>
            <a:ext cx="233529" cy="233529"/>
          </a:xfrm>
          <a:prstGeom prst="rect">
            <a:avLst/>
          </a:prstGeom>
        </p:spPr>
      </p:pic>
      <p:pic>
        <p:nvPicPr>
          <p:cNvPr id="5" name="Picture 4">
            <a:extLst>
              <a:ext uri="{FF2B5EF4-FFF2-40B4-BE49-F238E27FC236}">
                <a16:creationId xmlns:a16="http://schemas.microsoft.com/office/drawing/2014/main" id="{F8DE0F12-1274-6A37-2E4C-9591DDC298EA}"/>
              </a:ext>
            </a:extLst>
          </p:cNvPr>
          <p:cNvPicPr>
            <a:picLocks noChangeAspect="1"/>
          </p:cNvPicPr>
          <p:nvPr/>
        </p:nvPicPr>
        <p:blipFill>
          <a:blip r:embed="rId6"/>
          <a:stretch>
            <a:fillRect/>
          </a:stretch>
        </p:blipFill>
        <p:spPr>
          <a:xfrm>
            <a:off x="7735400" y="1828152"/>
            <a:ext cx="233529" cy="233529"/>
          </a:xfrm>
          <a:prstGeom prst="rect">
            <a:avLst/>
          </a:prstGeom>
        </p:spPr>
      </p:pic>
      <p:pic>
        <p:nvPicPr>
          <p:cNvPr id="9" name="Picture 8">
            <a:extLst>
              <a:ext uri="{FF2B5EF4-FFF2-40B4-BE49-F238E27FC236}">
                <a16:creationId xmlns:a16="http://schemas.microsoft.com/office/drawing/2014/main" id="{D044720F-76BF-1E19-7F41-FB415C0BAC28}"/>
              </a:ext>
            </a:extLst>
          </p:cNvPr>
          <p:cNvPicPr>
            <a:picLocks noChangeAspect="1"/>
          </p:cNvPicPr>
          <p:nvPr/>
        </p:nvPicPr>
        <p:blipFill>
          <a:blip r:embed="rId7"/>
          <a:stretch>
            <a:fillRect/>
          </a:stretch>
        </p:blipFill>
        <p:spPr>
          <a:xfrm flipH="1">
            <a:off x="6604751" y="2084984"/>
            <a:ext cx="254480" cy="254480"/>
          </a:xfrm>
          <a:prstGeom prst="rect">
            <a:avLst/>
          </a:prstGeom>
        </p:spPr>
      </p:pic>
    </p:spTree>
    <p:extLst>
      <p:ext uri="{BB962C8B-B14F-4D97-AF65-F5344CB8AC3E}">
        <p14:creationId xmlns:p14="http://schemas.microsoft.com/office/powerpoint/2010/main" val="29079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3.88889E-6 -8.64198E-7 L 0.02378 -0.01049 L 0.02274 -0.05586 " pathEditMode="relative" rAng="0" ptsTypes="AAA">
                                      <p:cBhvr>
                                        <p:cTn id="6" dur="1500" fill="hold"/>
                                        <p:tgtEl>
                                          <p:spTgt spid="4"/>
                                        </p:tgtEl>
                                        <p:attrNameLst>
                                          <p:attrName>ppt_x</p:attrName>
                                          <p:attrName>ppt_y</p:attrName>
                                        </p:attrNameLst>
                                      </p:cBhvr>
                                      <p:rCtr x="1181" y="-2809"/>
                                    </p:animMotion>
                                  </p:childTnLst>
                                </p:cTn>
                              </p:par>
                              <p:par>
                                <p:cTn id="7" presetID="0" presetClass="path" presetSubtype="0" accel="50000" decel="50000" fill="hold" nodeType="withEffect">
                                  <p:stCondLst>
                                    <p:cond delay="0"/>
                                  </p:stCondLst>
                                  <p:childTnLst>
                                    <p:animMotion origin="layout" path="M 2.77778E-7 4.07407E-6 L -0.03247 0.01635 L -0.03247 0.06327 " pathEditMode="relative" rAng="0" ptsTypes="AAA">
                                      <p:cBhvr>
                                        <p:cTn id="8" dur="1500" fill="hold"/>
                                        <p:tgtEl>
                                          <p:spTgt spid="5"/>
                                        </p:tgtEl>
                                        <p:attrNameLst>
                                          <p:attrName>ppt_x</p:attrName>
                                          <p:attrName>ppt_y</p:attrName>
                                        </p:attrNameLst>
                                      </p:cBhvr>
                                      <p:rCtr x="-1632" y="3148"/>
                                    </p:animMotion>
                                  </p:childTnLst>
                                </p:cTn>
                              </p:par>
                              <p:par>
                                <p:cTn id="9" presetID="0" presetClass="path" presetSubtype="0" accel="50000" decel="50000" fill="hold" nodeType="withEffect">
                                  <p:stCondLst>
                                    <p:cond delay="0"/>
                                  </p:stCondLst>
                                  <p:childTnLst>
                                    <p:animMotion origin="layout" path="M 0.0007 1.7284E-6 L 0.02934 0.04568 L 0.0625 0.04969 " pathEditMode="relative" ptsTypes="AAA">
                                      <p:cBhvr>
                                        <p:cTn id="10" dur="15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D6177-5F13-04BD-5D46-9768CADD6B9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4AD5B16-C08C-D702-824C-B0DF56A184DE}"/>
              </a:ext>
            </a:extLst>
          </p:cNvPr>
          <p:cNvSpPr>
            <a:spLocks noGrp="1"/>
          </p:cNvSpPr>
          <p:nvPr>
            <p:ph type="title"/>
          </p:nvPr>
        </p:nvSpPr>
        <p:spPr>
          <a:xfrm>
            <a:off x="713224" y="445025"/>
            <a:ext cx="6682657" cy="572700"/>
          </a:xfrm>
        </p:spPr>
        <p:txBody>
          <a:bodyPr/>
          <a:lstStyle/>
          <a:p>
            <a:r>
              <a:rPr lang="en-US" dirty="0"/>
              <a:t>Baseline System (1st Generation ) </a:t>
            </a:r>
          </a:p>
        </p:txBody>
      </p:sp>
      <p:grpSp>
        <p:nvGrpSpPr>
          <p:cNvPr id="78" name="Group 77">
            <a:extLst>
              <a:ext uri="{FF2B5EF4-FFF2-40B4-BE49-F238E27FC236}">
                <a16:creationId xmlns:a16="http://schemas.microsoft.com/office/drawing/2014/main" id="{1355D1F5-A543-FEAB-43CE-D2F7536ECB52}"/>
              </a:ext>
            </a:extLst>
          </p:cNvPr>
          <p:cNvGrpSpPr/>
          <p:nvPr/>
        </p:nvGrpSpPr>
        <p:grpSpPr>
          <a:xfrm>
            <a:off x="146037" y="1371627"/>
            <a:ext cx="8851925" cy="2757375"/>
            <a:chOff x="195913" y="1438128"/>
            <a:chExt cx="8851925" cy="2757375"/>
          </a:xfrm>
        </p:grpSpPr>
        <p:sp>
          <p:nvSpPr>
            <p:cNvPr id="10" name="Google Shape;61;p14">
              <a:extLst>
                <a:ext uri="{FF2B5EF4-FFF2-40B4-BE49-F238E27FC236}">
                  <a16:creationId xmlns:a16="http://schemas.microsoft.com/office/drawing/2014/main" id="{FEA65863-B771-7C79-B944-B576E170B4DF}"/>
                </a:ext>
              </a:extLst>
            </p:cNvPr>
            <p:cNvSpPr/>
            <p:nvPr/>
          </p:nvSpPr>
          <p:spPr>
            <a:xfrm>
              <a:off x="2276388" y="1802141"/>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C1</a:t>
              </a:r>
              <a:endParaRPr sz="800">
                <a:solidFill>
                  <a:srgbClr val="1D1D1C"/>
                </a:solidFill>
                <a:latin typeface="Nunito"/>
                <a:ea typeface="Nunito"/>
                <a:cs typeface="Nunito"/>
                <a:sym typeface="Nunito"/>
              </a:endParaRPr>
            </a:p>
          </p:txBody>
        </p:sp>
        <p:sp>
          <p:nvSpPr>
            <p:cNvPr id="11" name="Google Shape;62;p14">
              <a:extLst>
                <a:ext uri="{FF2B5EF4-FFF2-40B4-BE49-F238E27FC236}">
                  <a16:creationId xmlns:a16="http://schemas.microsoft.com/office/drawing/2014/main" id="{0DC57DBB-8D50-9CD5-B0E0-C27520AE90EC}"/>
                </a:ext>
              </a:extLst>
            </p:cNvPr>
            <p:cNvSpPr/>
            <p:nvPr/>
          </p:nvSpPr>
          <p:spPr>
            <a:xfrm>
              <a:off x="2276388" y="3028335"/>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C3</a:t>
              </a:r>
              <a:endParaRPr sz="800">
                <a:solidFill>
                  <a:srgbClr val="1D1D1C"/>
                </a:solidFill>
                <a:latin typeface="Nunito"/>
                <a:ea typeface="Nunito"/>
                <a:cs typeface="Nunito"/>
                <a:sym typeface="Nunito"/>
              </a:endParaRPr>
            </a:p>
          </p:txBody>
        </p:sp>
        <p:sp>
          <p:nvSpPr>
            <p:cNvPr id="12" name="Google Shape;63;p14">
              <a:extLst>
                <a:ext uri="{FF2B5EF4-FFF2-40B4-BE49-F238E27FC236}">
                  <a16:creationId xmlns:a16="http://schemas.microsoft.com/office/drawing/2014/main" id="{3F560C6C-6D50-2A88-CA0B-B7AB2077CC23}"/>
                </a:ext>
              </a:extLst>
            </p:cNvPr>
            <p:cNvSpPr/>
            <p:nvPr/>
          </p:nvSpPr>
          <p:spPr>
            <a:xfrm>
              <a:off x="2276388" y="2415228"/>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900">
                  <a:solidFill>
                    <a:srgbClr val="1D1D1C"/>
                  </a:solidFill>
                  <a:latin typeface="Nunito"/>
                  <a:ea typeface="Nunito"/>
                  <a:cs typeface="Nunito"/>
                  <a:sym typeface="Nunito"/>
                </a:rPr>
                <a:t>C2</a:t>
              </a:r>
              <a:endParaRPr sz="900">
                <a:solidFill>
                  <a:srgbClr val="1D1D1C"/>
                </a:solidFill>
                <a:latin typeface="Nunito"/>
                <a:ea typeface="Nunito"/>
                <a:cs typeface="Nunito"/>
                <a:sym typeface="Nunito"/>
              </a:endParaRPr>
            </a:p>
          </p:txBody>
        </p:sp>
        <p:sp>
          <p:nvSpPr>
            <p:cNvPr id="13" name="Google Shape;64;p14">
              <a:extLst>
                <a:ext uri="{FF2B5EF4-FFF2-40B4-BE49-F238E27FC236}">
                  <a16:creationId xmlns:a16="http://schemas.microsoft.com/office/drawing/2014/main" id="{8887ABCE-B7D1-23B0-0048-EFC64F7004EE}"/>
                </a:ext>
              </a:extLst>
            </p:cNvPr>
            <p:cNvSpPr/>
            <p:nvPr/>
          </p:nvSpPr>
          <p:spPr>
            <a:xfrm>
              <a:off x="3449317" y="17103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14" name="Google Shape;65;p14">
              <a:extLst>
                <a:ext uri="{FF2B5EF4-FFF2-40B4-BE49-F238E27FC236}">
                  <a16:creationId xmlns:a16="http://schemas.microsoft.com/office/drawing/2014/main" id="{56064122-839F-4127-13FE-EEB310932488}"/>
                </a:ext>
              </a:extLst>
            </p:cNvPr>
            <p:cNvSpPr/>
            <p:nvPr/>
          </p:nvSpPr>
          <p:spPr>
            <a:xfrm>
              <a:off x="3449317" y="201767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15" name="Google Shape;66;p14">
              <a:extLst>
                <a:ext uri="{FF2B5EF4-FFF2-40B4-BE49-F238E27FC236}">
                  <a16:creationId xmlns:a16="http://schemas.microsoft.com/office/drawing/2014/main" id="{C7AD7430-A2B4-911C-A7B9-3D4DDF79E2A4}"/>
                </a:ext>
              </a:extLst>
            </p:cNvPr>
            <p:cNvSpPr/>
            <p:nvPr/>
          </p:nvSpPr>
          <p:spPr>
            <a:xfrm>
              <a:off x="3449317" y="2299830"/>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16" name="Google Shape;67;p14">
              <a:extLst>
                <a:ext uri="{FF2B5EF4-FFF2-40B4-BE49-F238E27FC236}">
                  <a16:creationId xmlns:a16="http://schemas.microsoft.com/office/drawing/2014/main" id="{8CB3A751-374A-9DDB-F3C4-5AC75FE16B05}"/>
                </a:ext>
              </a:extLst>
            </p:cNvPr>
            <p:cNvSpPr/>
            <p:nvPr/>
          </p:nvSpPr>
          <p:spPr>
            <a:xfrm>
              <a:off x="3449317" y="26071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7" name="Google Shape;68;p14">
              <a:extLst>
                <a:ext uri="{FF2B5EF4-FFF2-40B4-BE49-F238E27FC236}">
                  <a16:creationId xmlns:a16="http://schemas.microsoft.com/office/drawing/2014/main" id="{1F0C3FB8-3E25-9D42-E348-0BA4D037DADA}"/>
                </a:ext>
              </a:extLst>
            </p:cNvPr>
            <p:cNvSpPr/>
            <p:nvPr/>
          </p:nvSpPr>
          <p:spPr>
            <a:xfrm>
              <a:off x="3449317" y="291445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8" name="Google Shape;69;p14">
              <a:extLst>
                <a:ext uri="{FF2B5EF4-FFF2-40B4-BE49-F238E27FC236}">
                  <a16:creationId xmlns:a16="http://schemas.microsoft.com/office/drawing/2014/main" id="{CC79D9DE-845C-05DD-CF9A-1E588CDAD927}"/>
                </a:ext>
              </a:extLst>
            </p:cNvPr>
            <p:cNvSpPr/>
            <p:nvPr/>
          </p:nvSpPr>
          <p:spPr>
            <a:xfrm>
              <a:off x="3449317" y="3221779"/>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9" name="Google Shape;70;p14">
              <a:extLst>
                <a:ext uri="{FF2B5EF4-FFF2-40B4-BE49-F238E27FC236}">
                  <a16:creationId xmlns:a16="http://schemas.microsoft.com/office/drawing/2014/main" id="{F79DEA81-7D36-3378-973D-CAB355660B85}"/>
                </a:ext>
              </a:extLst>
            </p:cNvPr>
            <p:cNvPicPr preferRelativeResize="0"/>
            <p:nvPr/>
          </p:nvPicPr>
          <p:blipFill rotWithShape="1">
            <a:blip r:embed="rId3">
              <a:alphaModFix/>
            </a:blip>
            <a:srcRect l="20160" r="20908"/>
            <a:stretch/>
          </p:blipFill>
          <p:spPr>
            <a:xfrm>
              <a:off x="1072813" y="2441691"/>
              <a:ext cx="342314" cy="304975"/>
            </a:xfrm>
            <a:prstGeom prst="rect">
              <a:avLst/>
            </a:prstGeom>
            <a:noFill/>
            <a:ln>
              <a:noFill/>
            </a:ln>
          </p:spPr>
        </p:pic>
        <p:sp>
          <p:nvSpPr>
            <p:cNvPr id="20" name="Google Shape;71;p14">
              <a:extLst>
                <a:ext uri="{FF2B5EF4-FFF2-40B4-BE49-F238E27FC236}">
                  <a16:creationId xmlns:a16="http://schemas.microsoft.com/office/drawing/2014/main" id="{D6F33897-2C58-A9EE-C5D3-04B0F0E213A5}"/>
                </a:ext>
              </a:extLst>
            </p:cNvPr>
            <p:cNvSpPr/>
            <p:nvPr/>
          </p:nvSpPr>
          <p:spPr>
            <a:xfrm>
              <a:off x="195913" y="2415216"/>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21" name="Google Shape;72;p14">
              <a:extLst>
                <a:ext uri="{FF2B5EF4-FFF2-40B4-BE49-F238E27FC236}">
                  <a16:creationId xmlns:a16="http://schemas.microsoft.com/office/drawing/2014/main" id="{2B6C1A22-8FFA-3E5D-8C82-D716D56BBB5C}"/>
                </a:ext>
              </a:extLst>
            </p:cNvPr>
            <p:cNvPicPr preferRelativeResize="0"/>
            <p:nvPr/>
          </p:nvPicPr>
          <p:blipFill>
            <a:blip r:embed="rId4">
              <a:alphaModFix/>
            </a:blip>
            <a:stretch>
              <a:fillRect/>
            </a:stretch>
          </p:blipFill>
          <p:spPr>
            <a:xfrm>
              <a:off x="1658576" y="2407003"/>
              <a:ext cx="374374" cy="374374"/>
            </a:xfrm>
            <a:prstGeom prst="rect">
              <a:avLst/>
            </a:prstGeom>
            <a:noFill/>
            <a:ln>
              <a:noFill/>
            </a:ln>
          </p:spPr>
        </p:pic>
        <p:cxnSp>
          <p:nvCxnSpPr>
            <p:cNvPr id="22" name="Google Shape;73;p14">
              <a:extLst>
                <a:ext uri="{FF2B5EF4-FFF2-40B4-BE49-F238E27FC236}">
                  <a16:creationId xmlns:a16="http://schemas.microsoft.com/office/drawing/2014/main" id="{F51F6436-0AC0-35B0-E5B8-E15DC93CB2DA}"/>
                </a:ext>
              </a:extLst>
            </p:cNvPr>
            <p:cNvCxnSpPr>
              <a:cxnSpLocks/>
              <a:stCxn id="20" idx="3"/>
              <a:endCxn id="19" idx="1"/>
            </p:cNvCxnSpPr>
            <p:nvPr/>
          </p:nvCxnSpPr>
          <p:spPr>
            <a:xfrm>
              <a:off x="826813" y="2594166"/>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23" name="Google Shape;74;p14">
              <a:extLst>
                <a:ext uri="{FF2B5EF4-FFF2-40B4-BE49-F238E27FC236}">
                  <a16:creationId xmlns:a16="http://schemas.microsoft.com/office/drawing/2014/main" id="{041C6A20-5A1A-8304-817F-DFF41460A442}"/>
                </a:ext>
              </a:extLst>
            </p:cNvPr>
            <p:cNvCxnSpPr>
              <a:cxnSpLocks/>
              <a:stCxn id="19" idx="3"/>
              <a:endCxn id="21" idx="1"/>
            </p:cNvCxnSpPr>
            <p:nvPr/>
          </p:nvCxnSpPr>
          <p:spPr>
            <a:xfrm>
              <a:off x="1415127" y="2594178"/>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24" name="Google Shape;75;p14">
              <a:extLst>
                <a:ext uri="{FF2B5EF4-FFF2-40B4-BE49-F238E27FC236}">
                  <a16:creationId xmlns:a16="http://schemas.microsoft.com/office/drawing/2014/main" id="{1F2203DE-E945-3634-908E-59D3C8A41F90}"/>
                </a:ext>
              </a:extLst>
            </p:cNvPr>
            <p:cNvCxnSpPr>
              <a:cxnSpLocks/>
              <a:stCxn id="21" idx="3"/>
              <a:endCxn id="10" idx="1"/>
            </p:cNvCxnSpPr>
            <p:nvPr/>
          </p:nvCxnSpPr>
          <p:spPr>
            <a:xfrm rot="10800000" flipH="1">
              <a:off x="2032950" y="19809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5" name="Google Shape;76;p14">
              <a:extLst>
                <a:ext uri="{FF2B5EF4-FFF2-40B4-BE49-F238E27FC236}">
                  <a16:creationId xmlns:a16="http://schemas.microsoft.com/office/drawing/2014/main" id="{A273AB56-A1F2-2302-B001-519C73D25540}"/>
                </a:ext>
              </a:extLst>
            </p:cNvPr>
            <p:cNvCxnSpPr>
              <a:cxnSpLocks/>
              <a:stCxn id="21" idx="3"/>
              <a:endCxn id="11" idx="1"/>
            </p:cNvCxnSpPr>
            <p:nvPr/>
          </p:nvCxnSpPr>
          <p:spPr>
            <a:xfrm>
              <a:off x="2032950" y="25941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6" name="Google Shape;77;p14">
              <a:extLst>
                <a:ext uri="{FF2B5EF4-FFF2-40B4-BE49-F238E27FC236}">
                  <a16:creationId xmlns:a16="http://schemas.microsoft.com/office/drawing/2014/main" id="{1D94FB56-F255-96AA-5BAC-90724AAD7DB8}"/>
                </a:ext>
              </a:extLst>
            </p:cNvPr>
            <p:cNvCxnSpPr>
              <a:cxnSpLocks/>
              <a:stCxn id="21" idx="3"/>
              <a:endCxn id="12" idx="1"/>
            </p:cNvCxnSpPr>
            <p:nvPr/>
          </p:nvCxnSpPr>
          <p:spPr>
            <a:xfrm>
              <a:off x="2032950" y="2594190"/>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7" name="Google Shape;78;p14">
              <a:extLst>
                <a:ext uri="{FF2B5EF4-FFF2-40B4-BE49-F238E27FC236}">
                  <a16:creationId xmlns:a16="http://schemas.microsoft.com/office/drawing/2014/main" id="{31670254-F3ED-7A47-0A6B-52FB4550AA2B}"/>
                </a:ext>
              </a:extLst>
            </p:cNvPr>
            <p:cNvPicPr preferRelativeResize="0"/>
            <p:nvPr/>
          </p:nvPicPr>
          <p:blipFill rotWithShape="1">
            <a:blip r:embed="rId5">
              <a:alphaModFix/>
            </a:blip>
            <a:srcRect l="12514" r="14895"/>
            <a:stretch/>
          </p:blipFill>
          <p:spPr>
            <a:xfrm>
              <a:off x="4762788" y="2247678"/>
              <a:ext cx="374350" cy="515700"/>
            </a:xfrm>
            <a:prstGeom prst="rect">
              <a:avLst/>
            </a:prstGeom>
            <a:noFill/>
            <a:ln>
              <a:noFill/>
            </a:ln>
          </p:spPr>
        </p:pic>
        <p:cxnSp>
          <p:nvCxnSpPr>
            <p:cNvPr id="28" name="Google Shape;79;p14">
              <a:extLst>
                <a:ext uri="{FF2B5EF4-FFF2-40B4-BE49-F238E27FC236}">
                  <a16:creationId xmlns:a16="http://schemas.microsoft.com/office/drawing/2014/main" id="{66088B48-ABB4-C180-F481-BA02A1520B86}"/>
                </a:ext>
              </a:extLst>
            </p:cNvPr>
            <p:cNvCxnSpPr>
              <a:cxnSpLocks/>
              <a:stCxn id="10" idx="3"/>
              <a:endCxn id="13" idx="1"/>
            </p:cNvCxnSpPr>
            <p:nvPr/>
          </p:nvCxnSpPr>
          <p:spPr>
            <a:xfrm rot="10800000" flipH="1">
              <a:off x="2907288" y="18274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9" name="Google Shape;80;p14">
              <a:extLst>
                <a:ext uri="{FF2B5EF4-FFF2-40B4-BE49-F238E27FC236}">
                  <a16:creationId xmlns:a16="http://schemas.microsoft.com/office/drawing/2014/main" id="{C7BF970B-617C-FF40-3222-BF07E8CE4007}"/>
                </a:ext>
              </a:extLst>
            </p:cNvPr>
            <p:cNvCxnSpPr>
              <a:cxnSpLocks/>
              <a:stCxn id="10" idx="3"/>
              <a:endCxn id="14" idx="1"/>
            </p:cNvCxnSpPr>
            <p:nvPr/>
          </p:nvCxnSpPr>
          <p:spPr>
            <a:xfrm>
              <a:off x="2907288" y="19810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0" name="Google Shape;81;p14">
              <a:extLst>
                <a:ext uri="{FF2B5EF4-FFF2-40B4-BE49-F238E27FC236}">
                  <a16:creationId xmlns:a16="http://schemas.microsoft.com/office/drawing/2014/main" id="{E3F3115C-4975-FEDB-A10F-E10AAE11A96D}"/>
                </a:ext>
              </a:extLst>
            </p:cNvPr>
            <p:cNvCxnSpPr>
              <a:cxnSpLocks/>
              <a:stCxn id="12" idx="3"/>
              <a:endCxn id="15" idx="1"/>
            </p:cNvCxnSpPr>
            <p:nvPr/>
          </p:nvCxnSpPr>
          <p:spPr>
            <a:xfrm rot="10800000" flipH="1">
              <a:off x="2907288" y="2416878"/>
              <a:ext cx="5421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1" name="Google Shape;82;p14">
              <a:extLst>
                <a:ext uri="{FF2B5EF4-FFF2-40B4-BE49-F238E27FC236}">
                  <a16:creationId xmlns:a16="http://schemas.microsoft.com/office/drawing/2014/main" id="{E98DAB20-13B8-F2C9-9890-520A3A3E09F9}"/>
                </a:ext>
              </a:extLst>
            </p:cNvPr>
            <p:cNvCxnSpPr>
              <a:cxnSpLocks/>
              <a:stCxn id="12" idx="3"/>
              <a:endCxn id="16" idx="1"/>
            </p:cNvCxnSpPr>
            <p:nvPr/>
          </p:nvCxnSpPr>
          <p:spPr>
            <a:xfrm>
              <a:off x="2907288" y="2594178"/>
              <a:ext cx="5421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2" name="Google Shape;83;p14">
              <a:extLst>
                <a:ext uri="{FF2B5EF4-FFF2-40B4-BE49-F238E27FC236}">
                  <a16:creationId xmlns:a16="http://schemas.microsoft.com/office/drawing/2014/main" id="{4DC8970F-702F-0AD5-E3F2-4E810FB5975B}"/>
                </a:ext>
              </a:extLst>
            </p:cNvPr>
            <p:cNvCxnSpPr>
              <a:cxnSpLocks/>
              <a:stCxn id="11" idx="3"/>
              <a:endCxn id="17" idx="1"/>
            </p:cNvCxnSpPr>
            <p:nvPr/>
          </p:nvCxnSpPr>
          <p:spPr>
            <a:xfrm rot="10800000" flipH="1">
              <a:off x="2907288" y="3031485"/>
              <a:ext cx="5421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3" name="Google Shape;84;p14">
              <a:extLst>
                <a:ext uri="{FF2B5EF4-FFF2-40B4-BE49-F238E27FC236}">
                  <a16:creationId xmlns:a16="http://schemas.microsoft.com/office/drawing/2014/main" id="{2A0205F0-ADCB-C029-C2E7-4E3226663E30}"/>
                </a:ext>
              </a:extLst>
            </p:cNvPr>
            <p:cNvCxnSpPr>
              <a:cxnSpLocks/>
              <a:stCxn id="11" idx="3"/>
              <a:endCxn id="18" idx="1"/>
            </p:cNvCxnSpPr>
            <p:nvPr/>
          </p:nvCxnSpPr>
          <p:spPr>
            <a:xfrm>
              <a:off x="2907288" y="3207285"/>
              <a:ext cx="5421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4" name="Google Shape;85;p14">
              <a:extLst>
                <a:ext uri="{FF2B5EF4-FFF2-40B4-BE49-F238E27FC236}">
                  <a16:creationId xmlns:a16="http://schemas.microsoft.com/office/drawing/2014/main" id="{AD5A3E23-8AC6-BDEA-86A7-E1F25EE26C04}"/>
                </a:ext>
              </a:extLst>
            </p:cNvPr>
            <p:cNvCxnSpPr>
              <a:cxnSpLocks/>
              <a:stCxn id="13" idx="3"/>
            </p:cNvCxnSpPr>
            <p:nvPr/>
          </p:nvCxnSpPr>
          <p:spPr>
            <a:xfrm>
              <a:off x="3965017" y="18275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5" name="Google Shape;86;p14">
              <a:extLst>
                <a:ext uri="{FF2B5EF4-FFF2-40B4-BE49-F238E27FC236}">
                  <a16:creationId xmlns:a16="http://schemas.microsoft.com/office/drawing/2014/main" id="{9398D804-DC04-8E95-624B-7A380EEDBDC4}"/>
                </a:ext>
              </a:extLst>
            </p:cNvPr>
            <p:cNvCxnSpPr>
              <a:cxnSpLocks/>
              <a:stCxn id="14" idx="3"/>
            </p:cNvCxnSpPr>
            <p:nvPr/>
          </p:nvCxnSpPr>
          <p:spPr>
            <a:xfrm>
              <a:off x="3965017" y="213482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6" name="Google Shape;87;p14">
              <a:extLst>
                <a:ext uri="{FF2B5EF4-FFF2-40B4-BE49-F238E27FC236}">
                  <a16:creationId xmlns:a16="http://schemas.microsoft.com/office/drawing/2014/main" id="{949BBCD1-8573-BF47-A983-6E72E3A85539}"/>
                </a:ext>
              </a:extLst>
            </p:cNvPr>
            <p:cNvCxnSpPr>
              <a:cxnSpLocks/>
              <a:stCxn id="15" idx="3"/>
            </p:cNvCxnSpPr>
            <p:nvPr/>
          </p:nvCxnSpPr>
          <p:spPr>
            <a:xfrm>
              <a:off x="3965017" y="2416980"/>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7" name="Google Shape;88;p14">
              <a:extLst>
                <a:ext uri="{FF2B5EF4-FFF2-40B4-BE49-F238E27FC236}">
                  <a16:creationId xmlns:a16="http://schemas.microsoft.com/office/drawing/2014/main" id="{726166CD-7135-0B30-0734-21091EEBC2C3}"/>
                </a:ext>
              </a:extLst>
            </p:cNvPr>
            <p:cNvCxnSpPr>
              <a:cxnSpLocks/>
              <a:stCxn id="16" idx="3"/>
            </p:cNvCxnSpPr>
            <p:nvPr/>
          </p:nvCxnSpPr>
          <p:spPr>
            <a:xfrm>
              <a:off x="3965017" y="27243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8" name="Google Shape;89;p14">
              <a:extLst>
                <a:ext uri="{FF2B5EF4-FFF2-40B4-BE49-F238E27FC236}">
                  <a16:creationId xmlns:a16="http://schemas.microsoft.com/office/drawing/2014/main" id="{FA7B9BC7-AF93-164E-FDA4-6FD9CD07549F}"/>
                </a:ext>
              </a:extLst>
            </p:cNvPr>
            <p:cNvCxnSpPr>
              <a:cxnSpLocks/>
              <a:stCxn id="17" idx="3"/>
            </p:cNvCxnSpPr>
            <p:nvPr/>
          </p:nvCxnSpPr>
          <p:spPr>
            <a:xfrm>
              <a:off x="3965017" y="303160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9" name="Google Shape;90;p14">
              <a:extLst>
                <a:ext uri="{FF2B5EF4-FFF2-40B4-BE49-F238E27FC236}">
                  <a16:creationId xmlns:a16="http://schemas.microsoft.com/office/drawing/2014/main" id="{79704863-B96D-0BCD-6212-54C68B6AAD57}"/>
                </a:ext>
              </a:extLst>
            </p:cNvPr>
            <p:cNvCxnSpPr>
              <a:cxnSpLocks/>
              <a:stCxn id="18" idx="3"/>
            </p:cNvCxnSpPr>
            <p:nvPr/>
          </p:nvCxnSpPr>
          <p:spPr>
            <a:xfrm>
              <a:off x="3965017" y="3338929"/>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40" name="Google Shape;91;p14">
              <a:extLst>
                <a:ext uri="{FF2B5EF4-FFF2-40B4-BE49-F238E27FC236}">
                  <a16:creationId xmlns:a16="http://schemas.microsoft.com/office/drawing/2014/main" id="{0ECF6603-1420-239E-3DF2-716FC43E3FF0}"/>
                </a:ext>
              </a:extLst>
            </p:cNvPr>
            <p:cNvCxnSpPr/>
            <p:nvPr/>
          </p:nvCxnSpPr>
          <p:spPr>
            <a:xfrm flipH="1">
              <a:off x="4255113" y="1438128"/>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41" name="Google Shape;92;p14">
              <a:extLst>
                <a:ext uri="{FF2B5EF4-FFF2-40B4-BE49-F238E27FC236}">
                  <a16:creationId xmlns:a16="http://schemas.microsoft.com/office/drawing/2014/main" id="{9C09BE86-2F34-AEA3-D2DC-3DA34430FE3D}"/>
                </a:ext>
              </a:extLst>
            </p:cNvPr>
            <p:cNvCxnSpPr>
              <a:cxnSpLocks/>
              <a:endCxn id="27" idx="1"/>
            </p:cNvCxnSpPr>
            <p:nvPr/>
          </p:nvCxnSpPr>
          <p:spPr>
            <a:xfrm rot="10800000" flipH="1">
              <a:off x="4259388" y="2505528"/>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42" name="Google Shape;93;p14">
              <a:extLst>
                <a:ext uri="{FF2B5EF4-FFF2-40B4-BE49-F238E27FC236}">
                  <a16:creationId xmlns:a16="http://schemas.microsoft.com/office/drawing/2014/main" id="{7A8FD8A3-513F-2B89-8E8A-A55DCCFFABBD}"/>
                </a:ext>
              </a:extLst>
            </p:cNvPr>
            <p:cNvSpPr/>
            <p:nvPr/>
          </p:nvSpPr>
          <p:spPr>
            <a:xfrm>
              <a:off x="5625063" y="215182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43" name="Google Shape;94;p14">
              <a:extLst>
                <a:ext uri="{FF2B5EF4-FFF2-40B4-BE49-F238E27FC236}">
                  <a16:creationId xmlns:a16="http://schemas.microsoft.com/office/drawing/2014/main" id="{5C68C03D-F25C-26ED-49D3-A37C543F8969}"/>
                </a:ext>
              </a:extLst>
            </p:cNvPr>
            <p:cNvSpPr/>
            <p:nvPr/>
          </p:nvSpPr>
          <p:spPr>
            <a:xfrm>
              <a:off x="5628576" y="256911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44" name="Google Shape;95;p14">
              <a:extLst>
                <a:ext uri="{FF2B5EF4-FFF2-40B4-BE49-F238E27FC236}">
                  <a16:creationId xmlns:a16="http://schemas.microsoft.com/office/drawing/2014/main" id="{32A26801-0A63-CD8D-8C4D-36747D93DA47}"/>
                </a:ext>
              </a:extLst>
            </p:cNvPr>
            <p:cNvSpPr/>
            <p:nvPr/>
          </p:nvSpPr>
          <p:spPr>
            <a:xfrm>
              <a:off x="6493341" y="23697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45" name="Google Shape;96;p14">
              <a:extLst>
                <a:ext uri="{FF2B5EF4-FFF2-40B4-BE49-F238E27FC236}">
                  <a16:creationId xmlns:a16="http://schemas.microsoft.com/office/drawing/2014/main" id="{F75C153B-93D8-47F3-70E7-2A9D41D6B380}"/>
                </a:ext>
              </a:extLst>
            </p:cNvPr>
            <p:cNvSpPr/>
            <p:nvPr/>
          </p:nvSpPr>
          <p:spPr>
            <a:xfrm>
              <a:off x="7319444" y="184534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46" name="Google Shape;97;p14">
              <a:extLst>
                <a:ext uri="{FF2B5EF4-FFF2-40B4-BE49-F238E27FC236}">
                  <a16:creationId xmlns:a16="http://schemas.microsoft.com/office/drawing/2014/main" id="{A4E2C53E-8EA1-2D7E-8C49-51541E077271}"/>
                </a:ext>
              </a:extLst>
            </p:cNvPr>
            <p:cNvSpPr/>
            <p:nvPr/>
          </p:nvSpPr>
          <p:spPr>
            <a:xfrm>
              <a:off x="7319419" y="23730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7" name="Google Shape;98;p14">
              <a:extLst>
                <a:ext uri="{FF2B5EF4-FFF2-40B4-BE49-F238E27FC236}">
                  <a16:creationId xmlns:a16="http://schemas.microsoft.com/office/drawing/2014/main" id="{7F050842-4325-4CDF-6A2B-3CFF3BB0CB3F}"/>
                </a:ext>
              </a:extLst>
            </p:cNvPr>
            <p:cNvSpPr/>
            <p:nvPr/>
          </p:nvSpPr>
          <p:spPr>
            <a:xfrm>
              <a:off x="8360238" y="2373078"/>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8" name="Google Shape;99;p14">
              <a:extLst>
                <a:ext uri="{FF2B5EF4-FFF2-40B4-BE49-F238E27FC236}">
                  <a16:creationId xmlns:a16="http://schemas.microsoft.com/office/drawing/2014/main" id="{B70E833C-0117-0E13-D2F7-B8ED550C8B3E}"/>
                </a:ext>
              </a:extLst>
            </p:cNvPr>
            <p:cNvSpPr/>
            <p:nvPr/>
          </p:nvSpPr>
          <p:spPr>
            <a:xfrm>
              <a:off x="7319444" y="290079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9" name="Google Shape;100;p14">
              <a:extLst>
                <a:ext uri="{FF2B5EF4-FFF2-40B4-BE49-F238E27FC236}">
                  <a16:creationId xmlns:a16="http://schemas.microsoft.com/office/drawing/2014/main" id="{02C521ED-010F-DD40-8CE8-E8826F3BA141}"/>
                </a:ext>
              </a:extLst>
            </p:cNvPr>
            <p:cNvSpPr/>
            <p:nvPr/>
          </p:nvSpPr>
          <p:spPr>
            <a:xfrm>
              <a:off x="43450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50" name="Google Shape;101;p14">
              <a:extLst>
                <a:ext uri="{FF2B5EF4-FFF2-40B4-BE49-F238E27FC236}">
                  <a16:creationId xmlns:a16="http://schemas.microsoft.com/office/drawing/2014/main" id="{336B75CD-F77E-EE98-81FF-A31EFD2FEC10}"/>
                </a:ext>
              </a:extLst>
            </p:cNvPr>
            <p:cNvSpPr/>
            <p:nvPr/>
          </p:nvSpPr>
          <p:spPr>
            <a:xfrm>
              <a:off x="50075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51" name="Google Shape;102;p14">
              <a:extLst>
                <a:ext uri="{FF2B5EF4-FFF2-40B4-BE49-F238E27FC236}">
                  <a16:creationId xmlns:a16="http://schemas.microsoft.com/office/drawing/2014/main" id="{75BD3B03-0B2C-352F-850A-DBF8FB8A8886}"/>
                </a:ext>
              </a:extLst>
            </p:cNvPr>
            <p:cNvCxnSpPr>
              <a:cxnSpLocks/>
              <a:stCxn id="49" idx="0"/>
            </p:cNvCxnSpPr>
            <p:nvPr/>
          </p:nvCxnSpPr>
          <p:spPr>
            <a:xfrm rot="10800000">
              <a:off x="46248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2" name="Google Shape;103;p14">
              <a:extLst>
                <a:ext uri="{FF2B5EF4-FFF2-40B4-BE49-F238E27FC236}">
                  <a16:creationId xmlns:a16="http://schemas.microsoft.com/office/drawing/2014/main" id="{29C6918E-526D-6455-BC89-2C5022EB28F5}"/>
                </a:ext>
              </a:extLst>
            </p:cNvPr>
            <p:cNvCxnSpPr>
              <a:cxnSpLocks/>
              <a:stCxn id="50" idx="0"/>
            </p:cNvCxnSpPr>
            <p:nvPr/>
          </p:nvCxnSpPr>
          <p:spPr>
            <a:xfrm rot="10800000">
              <a:off x="52873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3" name="Google Shape;104;p14">
              <a:extLst>
                <a:ext uri="{FF2B5EF4-FFF2-40B4-BE49-F238E27FC236}">
                  <a16:creationId xmlns:a16="http://schemas.microsoft.com/office/drawing/2014/main" id="{FD765229-1665-CA1A-BC5A-76D79B42F26A}"/>
                </a:ext>
              </a:extLst>
            </p:cNvPr>
            <p:cNvCxnSpPr/>
            <p:nvPr/>
          </p:nvCxnSpPr>
          <p:spPr>
            <a:xfrm>
              <a:off x="4389213" y="3265428"/>
              <a:ext cx="1203600" cy="8700"/>
            </a:xfrm>
            <a:prstGeom prst="straightConnector1">
              <a:avLst/>
            </a:prstGeom>
            <a:noFill/>
            <a:ln w="9525" cap="flat" cmpd="sng">
              <a:solidFill>
                <a:srgbClr val="4A4A48"/>
              </a:solidFill>
              <a:prstDash val="solid"/>
              <a:round/>
              <a:headEnd type="none" w="med" len="med"/>
              <a:tailEnd type="none" w="med" len="med"/>
            </a:ln>
          </p:spPr>
        </p:cxnSp>
        <p:cxnSp>
          <p:nvCxnSpPr>
            <p:cNvPr id="54" name="Google Shape;105;p14">
              <a:extLst>
                <a:ext uri="{FF2B5EF4-FFF2-40B4-BE49-F238E27FC236}">
                  <a16:creationId xmlns:a16="http://schemas.microsoft.com/office/drawing/2014/main" id="{57AB1568-D371-5F4F-F9AC-A446A1DF8104}"/>
                </a:ext>
              </a:extLst>
            </p:cNvPr>
            <p:cNvCxnSpPr>
              <a:cxnSpLocks/>
              <a:endCxn id="27" idx="2"/>
            </p:cNvCxnSpPr>
            <p:nvPr/>
          </p:nvCxnSpPr>
          <p:spPr>
            <a:xfrm rot="10800000">
              <a:off x="4949963" y="2763378"/>
              <a:ext cx="4500" cy="519300"/>
            </a:xfrm>
            <a:prstGeom prst="straightConnector1">
              <a:avLst/>
            </a:prstGeom>
            <a:noFill/>
            <a:ln w="9525" cap="flat" cmpd="sng">
              <a:solidFill>
                <a:srgbClr val="4A4A48"/>
              </a:solidFill>
              <a:prstDash val="solid"/>
              <a:round/>
              <a:headEnd type="none" w="med" len="med"/>
              <a:tailEnd type="stealth" w="med" len="med"/>
            </a:ln>
          </p:spPr>
        </p:cxnSp>
        <p:cxnSp>
          <p:nvCxnSpPr>
            <p:cNvPr id="55" name="Google Shape;106;p14">
              <a:extLst>
                <a:ext uri="{FF2B5EF4-FFF2-40B4-BE49-F238E27FC236}">
                  <a16:creationId xmlns:a16="http://schemas.microsoft.com/office/drawing/2014/main" id="{8A6DBC92-3B66-4FF4-179A-5A46DED603EE}"/>
                </a:ext>
              </a:extLst>
            </p:cNvPr>
            <p:cNvCxnSpPr>
              <a:cxnSpLocks/>
              <a:stCxn id="27" idx="3"/>
              <a:endCxn id="42" idx="1"/>
            </p:cNvCxnSpPr>
            <p:nvPr/>
          </p:nvCxnSpPr>
          <p:spPr>
            <a:xfrm rot="10800000" flipH="1">
              <a:off x="5137138" y="2287428"/>
              <a:ext cx="487800" cy="2181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6" name="Google Shape;107;p14">
              <a:extLst>
                <a:ext uri="{FF2B5EF4-FFF2-40B4-BE49-F238E27FC236}">
                  <a16:creationId xmlns:a16="http://schemas.microsoft.com/office/drawing/2014/main" id="{F679E7B1-05E7-579C-4438-2FCD1290901A}"/>
                </a:ext>
              </a:extLst>
            </p:cNvPr>
            <p:cNvCxnSpPr>
              <a:cxnSpLocks/>
              <a:stCxn id="27" idx="3"/>
              <a:endCxn id="43" idx="1"/>
            </p:cNvCxnSpPr>
            <p:nvPr/>
          </p:nvCxnSpPr>
          <p:spPr>
            <a:xfrm>
              <a:off x="5137138" y="2505528"/>
              <a:ext cx="491400" cy="1992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57" name="Google Shape;108;p14">
              <a:extLst>
                <a:ext uri="{FF2B5EF4-FFF2-40B4-BE49-F238E27FC236}">
                  <a16:creationId xmlns:a16="http://schemas.microsoft.com/office/drawing/2014/main" id="{3DA5E0DD-D5B2-F1EC-6939-6647EBA40337}"/>
                </a:ext>
              </a:extLst>
            </p:cNvPr>
            <p:cNvCxnSpPr>
              <a:cxnSpLocks/>
              <a:stCxn id="42" idx="3"/>
              <a:endCxn id="44" idx="1"/>
            </p:cNvCxnSpPr>
            <p:nvPr/>
          </p:nvCxnSpPr>
          <p:spPr>
            <a:xfrm>
              <a:off x="6184563" y="2287578"/>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8" name="Google Shape;109;p14">
              <a:extLst>
                <a:ext uri="{FF2B5EF4-FFF2-40B4-BE49-F238E27FC236}">
                  <a16:creationId xmlns:a16="http://schemas.microsoft.com/office/drawing/2014/main" id="{340BEC98-B2B6-6CBA-8529-FCE47B11601A}"/>
                </a:ext>
              </a:extLst>
            </p:cNvPr>
            <p:cNvCxnSpPr>
              <a:cxnSpLocks/>
              <a:stCxn id="43" idx="3"/>
              <a:endCxn id="44" idx="1"/>
            </p:cNvCxnSpPr>
            <p:nvPr/>
          </p:nvCxnSpPr>
          <p:spPr>
            <a:xfrm rot="10800000" flipH="1">
              <a:off x="6188076" y="2505664"/>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9" name="Google Shape;110;p14">
              <a:extLst>
                <a:ext uri="{FF2B5EF4-FFF2-40B4-BE49-F238E27FC236}">
                  <a16:creationId xmlns:a16="http://schemas.microsoft.com/office/drawing/2014/main" id="{D2158FF9-5326-600C-9DE3-2369F509DA21}"/>
                </a:ext>
              </a:extLst>
            </p:cNvPr>
            <p:cNvCxnSpPr>
              <a:cxnSpLocks/>
              <a:stCxn id="44" idx="3"/>
              <a:endCxn id="46" idx="1"/>
            </p:cNvCxnSpPr>
            <p:nvPr/>
          </p:nvCxnSpPr>
          <p:spPr>
            <a:xfrm>
              <a:off x="7052841" y="2505522"/>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60" name="Google Shape;111;p14">
              <a:extLst>
                <a:ext uri="{FF2B5EF4-FFF2-40B4-BE49-F238E27FC236}">
                  <a16:creationId xmlns:a16="http://schemas.microsoft.com/office/drawing/2014/main" id="{897C94A7-5B78-19BD-5D22-9AC74C43B30E}"/>
                </a:ext>
              </a:extLst>
            </p:cNvPr>
            <p:cNvCxnSpPr>
              <a:cxnSpLocks/>
              <a:stCxn id="45" idx="2"/>
              <a:endCxn id="46" idx="0"/>
            </p:cNvCxnSpPr>
            <p:nvPr/>
          </p:nvCxnSpPr>
          <p:spPr>
            <a:xfrm>
              <a:off x="7599194" y="211684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1" name="Google Shape;112;p14">
              <a:extLst>
                <a:ext uri="{FF2B5EF4-FFF2-40B4-BE49-F238E27FC236}">
                  <a16:creationId xmlns:a16="http://schemas.microsoft.com/office/drawing/2014/main" id="{CFF78D67-6EE0-0B9B-05A7-5DD721526E47}"/>
                </a:ext>
              </a:extLst>
            </p:cNvPr>
            <p:cNvCxnSpPr>
              <a:cxnSpLocks/>
              <a:stCxn id="48" idx="0"/>
              <a:endCxn id="46" idx="2"/>
            </p:cNvCxnSpPr>
            <p:nvPr/>
          </p:nvCxnSpPr>
          <p:spPr>
            <a:xfrm rot="10800000">
              <a:off x="7599194" y="264459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2" name="Google Shape;113;p14">
              <a:extLst>
                <a:ext uri="{FF2B5EF4-FFF2-40B4-BE49-F238E27FC236}">
                  <a16:creationId xmlns:a16="http://schemas.microsoft.com/office/drawing/2014/main" id="{FC6C4F68-75C0-0B6B-2752-796B6F2A0118}"/>
                </a:ext>
              </a:extLst>
            </p:cNvPr>
            <p:cNvCxnSpPr>
              <a:cxnSpLocks/>
              <a:stCxn id="46" idx="3"/>
              <a:endCxn id="47" idx="1"/>
            </p:cNvCxnSpPr>
            <p:nvPr/>
          </p:nvCxnSpPr>
          <p:spPr>
            <a:xfrm>
              <a:off x="7878919" y="2508822"/>
              <a:ext cx="481200" cy="0"/>
            </a:xfrm>
            <a:prstGeom prst="straightConnector1">
              <a:avLst/>
            </a:prstGeom>
            <a:noFill/>
            <a:ln w="9525" cap="flat" cmpd="sng">
              <a:solidFill>
                <a:srgbClr val="4A4A48"/>
              </a:solidFill>
              <a:prstDash val="solid"/>
              <a:round/>
              <a:headEnd type="none" w="med" len="med"/>
              <a:tailEnd type="stealth" w="med" len="med"/>
            </a:ln>
          </p:spPr>
        </p:cxnSp>
        <p:cxnSp>
          <p:nvCxnSpPr>
            <p:cNvPr id="63" name="Google Shape;114;p14">
              <a:extLst>
                <a:ext uri="{FF2B5EF4-FFF2-40B4-BE49-F238E27FC236}">
                  <a16:creationId xmlns:a16="http://schemas.microsoft.com/office/drawing/2014/main" id="{478966D7-83B5-9BF3-770E-46E93DE6857D}"/>
                </a:ext>
              </a:extLst>
            </p:cNvPr>
            <p:cNvCxnSpPr>
              <a:cxnSpLocks/>
              <a:stCxn id="48" idx="2"/>
              <a:endCxn id="50" idx="2"/>
            </p:cNvCxnSpPr>
            <p:nvPr/>
          </p:nvCxnSpPr>
          <p:spPr>
            <a:xfrm rot="5400000">
              <a:off x="6130394" y="2329297"/>
              <a:ext cx="625800" cy="2311800"/>
            </a:xfrm>
            <a:prstGeom prst="bentConnector3">
              <a:avLst>
                <a:gd name="adj1" fmla="val 138048"/>
              </a:avLst>
            </a:prstGeom>
            <a:noFill/>
            <a:ln w="9525" cap="flat" cmpd="sng">
              <a:solidFill>
                <a:srgbClr val="4A4A48"/>
              </a:solidFill>
              <a:prstDash val="solid"/>
              <a:round/>
              <a:headEnd type="none" w="med" len="med"/>
              <a:tailEnd type="stealth" w="med" len="med"/>
            </a:ln>
          </p:spPr>
        </p:cxnSp>
        <p:cxnSp>
          <p:nvCxnSpPr>
            <p:cNvPr id="64" name="Google Shape;115;p14">
              <a:extLst>
                <a:ext uri="{FF2B5EF4-FFF2-40B4-BE49-F238E27FC236}">
                  <a16:creationId xmlns:a16="http://schemas.microsoft.com/office/drawing/2014/main" id="{53DE8701-73A4-0B3C-BA3E-6DD1447A8EB5}"/>
                </a:ext>
              </a:extLst>
            </p:cNvPr>
            <p:cNvCxnSpPr>
              <a:cxnSpLocks/>
              <a:stCxn id="48" idx="2"/>
              <a:endCxn id="49" idx="2"/>
            </p:cNvCxnSpPr>
            <p:nvPr/>
          </p:nvCxnSpPr>
          <p:spPr>
            <a:xfrm rot="5400000">
              <a:off x="5799044" y="1997947"/>
              <a:ext cx="625800" cy="2974500"/>
            </a:xfrm>
            <a:prstGeom prst="bentConnector3">
              <a:avLst>
                <a:gd name="adj1" fmla="val 138048"/>
              </a:avLst>
            </a:prstGeom>
            <a:noFill/>
            <a:ln w="9525" cap="flat" cmpd="sng">
              <a:solidFill>
                <a:srgbClr val="4A4A48"/>
              </a:solidFill>
              <a:prstDash val="solid"/>
              <a:round/>
              <a:headEnd type="none" w="med" len="med"/>
              <a:tailEnd type="stealth" w="med" len="med"/>
            </a:ln>
          </p:spPr>
        </p:cxnSp>
        <p:sp>
          <p:nvSpPr>
            <p:cNvPr id="65" name="Google Shape;116;p14">
              <a:extLst>
                <a:ext uri="{FF2B5EF4-FFF2-40B4-BE49-F238E27FC236}">
                  <a16:creationId xmlns:a16="http://schemas.microsoft.com/office/drawing/2014/main" id="{20D8986B-42CB-8A28-4075-EF3CB8746182}"/>
                </a:ext>
              </a:extLst>
            </p:cNvPr>
            <p:cNvSpPr txBox="1"/>
            <p:nvPr/>
          </p:nvSpPr>
          <p:spPr>
            <a:xfrm>
              <a:off x="2183043" y="3529103"/>
              <a:ext cx="7692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66" name="Google Shape;117;p14">
              <a:extLst>
                <a:ext uri="{FF2B5EF4-FFF2-40B4-BE49-F238E27FC236}">
                  <a16:creationId xmlns:a16="http://schemas.microsoft.com/office/drawing/2014/main" id="{32EC355C-CBC2-D145-CC41-2DA697E52D13}"/>
                </a:ext>
              </a:extLst>
            </p:cNvPr>
            <p:cNvSpPr txBox="1"/>
            <p:nvPr/>
          </p:nvSpPr>
          <p:spPr>
            <a:xfrm>
              <a:off x="3125791" y="3592578"/>
              <a:ext cx="11163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sp>
          <p:nvSpPr>
            <p:cNvPr id="67" name="Google Shape;118;p14">
              <a:extLst>
                <a:ext uri="{FF2B5EF4-FFF2-40B4-BE49-F238E27FC236}">
                  <a16:creationId xmlns:a16="http://schemas.microsoft.com/office/drawing/2014/main" id="{0D8FFFA9-5519-D098-A764-69780493CC1B}"/>
                </a:ext>
              </a:extLst>
            </p:cNvPr>
            <p:cNvSpPr txBox="1"/>
            <p:nvPr/>
          </p:nvSpPr>
          <p:spPr>
            <a:xfrm>
              <a:off x="5104663" y="1765553"/>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68" name="Google Shape;119;p14">
              <a:extLst>
                <a:ext uri="{FF2B5EF4-FFF2-40B4-BE49-F238E27FC236}">
                  <a16:creationId xmlns:a16="http://schemas.microsoft.com/office/drawing/2014/main" id="{0CEFC576-D1CE-EDB9-E094-BE1921131C7D}"/>
                </a:ext>
              </a:extLst>
            </p:cNvPr>
            <p:cNvSpPr txBox="1"/>
            <p:nvPr/>
          </p:nvSpPr>
          <p:spPr>
            <a:xfrm>
              <a:off x="5038476" y="2623366"/>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69" name="Google Shape;120;p14">
              <a:extLst>
                <a:ext uri="{FF2B5EF4-FFF2-40B4-BE49-F238E27FC236}">
                  <a16:creationId xmlns:a16="http://schemas.microsoft.com/office/drawing/2014/main" id="{AB80C0FD-B840-B84A-A8C1-66DE4F32E08E}"/>
                </a:ext>
              </a:extLst>
            </p:cNvPr>
            <p:cNvSpPr txBox="1"/>
            <p:nvPr/>
          </p:nvSpPr>
          <p:spPr>
            <a:xfrm>
              <a:off x="6163526" y="2004178"/>
              <a:ext cx="559500" cy="307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pic>
          <p:nvPicPr>
            <p:cNvPr id="70" name="Google Shape;121;p14">
              <a:extLst>
                <a:ext uri="{FF2B5EF4-FFF2-40B4-BE49-F238E27FC236}">
                  <a16:creationId xmlns:a16="http://schemas.microsoft.com/office/drawing/2014/main" id="{4C2A067D-5047-0B67-B855-19CB624CD58C}"/>
                </a:ext>
              </a:extLst>
            </p:cNvPr>
            <p:cNvPicPr preferRelativeResize="0"/>
            <p:nvPr/>
          </p:nvPicPr>
          <p:blipFill rotWithShape="1">
            <a:blip r:embed="rId3">
              <a:alphaModFix/>
            </a:blip>
            <a:srcRect l="20160" r="20908"/>
            <a:stretch/>
          </p:blipFill>
          <p:spPr>
            <a:xfrm>
              <a:off x="430891" y="3495412"/>
              <a:ext cx="131063" cy="130942"/>
            </a:xfrm>
            <a:prstGeom prst="rect">
              <a:avLst/>
            </a:prstGeom>
            <a:noFill/>
            <a:ln>
              <a:noFill/>
            </a:ln>
          </p:spPr>
        </p:pic>
        <p:pic>
          <p:nvPicPr>
            <p:cNvPr id="71" name="Google Shape;122;p14">
              <a:extLst>
                <a:ext uri="{FF2B5EF4-FFF2-40B4-BE49-F238E27FC236}">
                  <a16:creationId xmlns:a16="http://schemas.microsoft.com/office/drawing/2014/main" id="{895D6290-1AE9-4CC7-807B-46FBC6CAC375}"/>
                </a:ext>
              </a:extLst>
            </p:cNvPr>
            <p:cNvPicPr preferRelativeResize="0"/>
            <p:nvPr/>
          </p:nvPicPr>
          <p:blipFill>
            <a:blip r:embed="rId4">
              <a:alphaModFix/>
            </a:blip>
            <a:stretch>
              <a:fillRect/>
            </a:stretch>
          </p:blipFill>
          <p:spPr>
            <a:xfrm>
              <a:off x="416949" y="3709535"/>
              <a:ext cx="143338" cy="160740"/>
            </a:xfrm>
            <a:prstGeom prst="rect">
              <a:avLst/>
            </a:prstGeom>
            <a:noFill/>
            <a:ln>
              <a:noFill/>
            </a:ln>
          </p:spPr>
        </p:pic>
        <p:pic>
          <p:nvPicPr>
            <p:cNvPr id="72" name="Google Shape;123;p14">
              <a:extLst>
                <a:ext uri="{FF2B5EF4-FFF2-40B4-BE49-F238E27FC236}">
                  <a16:creationId xmlns:a16="http://schemas.microsoft.com/office/drawing/2014/main" id="{54FE24B6-B02C-ED18-E84E-6CE4D8ECF6F2}"/>
                </a:ext>
              </a:extLst>
            </p:cNvPr>
            <p:cNvPicPr preferRelativeResize="0"/>
            <p:nvPr/>
          </p:nvPicPr>
          <p:blipFill rotWithShape="1">
            <a:blip r:embed="rId5">
              <a:alphaModFix/>
            </a:blip>
            <a:srcRect l="12514" r="14895"/>
            <a:stretch/>
          </p:blipFill>
          <p:spPr>
            <a:xfrm>
              <a:off x="422608" y="3907345"/>
              <a:ext cx="143329" cy="221418"/>
            </a:xfrm>
            <a:prstGeom prst="rect">
              <a:avLst/>
            </a:prstGeom>
            <a:noFill/>
            <a:ln>
              <a:noFill/>
            </a:ln>
          </p:spPr>
        </p:pic>
        <p:sp>
          <p:nvSpPr>
            <p:cNvPr id="73" name="Google Shape;124;p14">
              <a:extLst>
                <a:ext uri="{FF2B5EF4-FFF2-40B4-BE49-F238E27FC236}">
                  <a16:creationId xmlns:a16="http://schemas.microsoft.com/office/drawing/2014/main" id="{756520F1-3CDB-B62A-01EF-41A97CA12071}"/>
                </a:ext>
              </a:extLst>
            </p:cNvPr>
            <p:cNvSpPr txBox="1"/>
            <p:nvPr/>
          </p:nvSpPr>
          <p:spPr>
            <a:xfrm>
              <a:off x="595652" y="3416953"/>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74" name="Google Shape;125;p14">
              <a:extLst>
                <a:ext uri="{FF2B5EF4-FFF2-40B4-BE49-F238E27FC236}">
                  <a16:creationId xmlns:a16="http://schemas.microsoft.com/office/drawing/2014/main" id="{90CE2A00-D552-85BB-C58E-C881ABDDFD99}"/>
                </a:ext>
              </a:extLst>
            </p:cNvPr>
            <p:cNvSpPr txBox="1"/>
            <p:nvPr/>
          </p:nvSpPr>
          <p:spPr>
            <a:xfrm>
              <a:off x="604582" y="3645987"/>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dirty="0">
                  <a:solidFill>
                    <a:srgbClr val="1D1D1C"/>
                  </a:solidFill>
                  <a:latin typeface="Nunito"/>
                  <a:ea typeface="Nunito"/>
                  <a:cs typeface="Nunito"/>
                  <a:sym typeface="Nunito"/>
                </a:rPr>
                <a:t>Azure Open AI</a:t>
              </a:r>
              <a:endParaRPr sz="935" dirty="0">
                <a:solidFill>
                  <a:srgbClr val="1D1D1C"/>
                </a:solidFill>
                <a:latin typeface="Nunito"/>
                <a:ea typeface="Nunito"/>
                <a:cs typeface="Nunito"/>
                <a:sym typeface="Nunito"/>
              </a:endParaRPr>
            </a:p>
          </p:txBody>
        </p:sp>
        <p:sp>
          <p:nvSpPr>
            <p:cNvPr id="75" name="Google Shape;126;p14">
              <a:extLst>
                <a:ext uri="{FF2B5EF4-FFF2-40B4-BE49-F238E27FC236}">
                  <a16:creationId xmlns:a16="http://schemas.microsoft.com/office/drawing/2014/main" id="{EC069F02-75BB-F2EA-1DCF-CE3204B76577}"/>
                </a:ext>
              </a:extLst>
            </p:cNvPr>
            <p:cNvSpPr txBox="1"/>
            <p:nvPr/>
          </p:nvSpPr>
          <p:spPr>
            <a:xfrm>
              <a:off x="604583" y="3907361"/>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76" name="Google Shape;127;p14">
              <a:extLst>
                <a:ext uri="{FF2B5EF4-FFF2-40B4-BE49-F238E27FC236}">
                  <a16:creationId xmlns:a16="http://schemas.microsoft.com/office/drawing/2014/main" id="{0835B59B-E5B0-BC9F-063E-BD21920D31AE}"/>
                </a:ext>
              </a:extLst>
            </p:cNvPr>
            <p:cNvSpPr txBox="1"/>
            <p:nvPr/>
          </p:nvSpPr>
          <p:spPr>
            <a:xfrm>
              <a:off x="356340" y="3190219"/>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77" name="Google Shape;128;p14">
              <a:extLst>
                <a:ext uri="{FF2B5EF4-FFF2-40B4-BE49-F238E27FC236}">
                  <a16:creationId xmlns:a16="http://schemas.microsoft.com/office/drawing/2014/main" id="{37A59E8E-C124-8BF4-5415-80F29D6FF578}"/>
                </a:ext>
              </a:extLst>
            </p:cNvPr>
            <p:cNvSpPr/>
            <p:nvPr/>
          </p:nvSpPr>
          <p:spPr>
            <a:xfrm>
              <a:off x="325731" y="3240903"/>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grpSp>
      <p:sp>
        <p:nvSpPr>
          <p:cNvPr id="7" name="Rectangle 6">
            <a:extLst>
              <a:ext uri="{FF2B5EF4-FFF2-40B4-BE49-F238E27FC236}">
                <a16:creationId xmlns:a16="http://schemas.microsoft.com/office/drawing/2014/main" id="{FCE8CAD4-9DD1-8C6D-5F27-D7620DA09D95}"/>
              </a:ext>
            </a:extLst>
          </p:cNvPr>
          <p:cNvSpPr/>
          <p:nvPr/>
        </p:nvSpPr>
        <p:spPr>
          <a:xfrm>
            <a:off x="114687" y="1276014"/>
            <a:ext cx="4146419" cy="3014010"/>
          </a:xfrm>
          <a:prstGeom prst="rect">
            <a:avLst/>
          </a:prstGeom>
          <a:solidFill>
            <a:srgbClr val="F5F2EE">
              <a:alpha val="65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 name="TextBox 1">
            <a:extLst>
              <a:ext uri="{FF2B5EF4-FFF2-40B4-BE49-F238E27FC236}">
                <a16:creationId xmlns:a16="http://schemas.microsoft.com/office/drawing/2014/main" id="{A1E3EADF-D605-F507-7B25-F9E5AD1EF9A4}"/>
              </a:ext>
            </a:extLst>
          </p:cNvPr>
          <p:cNvSpPr txBox="1"/>
          <p:nvPr/>
        </p:nvSpPr>
        <p:spPr>
          <a:xfrm>
            <a:off x="5353855" y="4296413"/>
            <a:ext cx="2738719" cy="492443"/>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Query Processing Flow </a:t>
            </a:r>
            <a:endParaRPr lang="en-US" sz="1200" b="1" dirty="0">
              <a:solidFill>
                <a:srgbClr val="C00000"/>
              </a:solidFill>
              <a:latin typeface="Montserrat" panose="00000500000000000000" pitchFamily="2" charset="0"/>
            </a:endParaRPr>
          </a:p>
          <a:p>
            <a:pPr algn="ctr"/>
            <a:endParaRPr lang="en-US" sz="1200" b="1" dirty="0">
              <a:solidFill>
                <a:srgbClr val="C00000"/>
              </a:solidFill>
              <a:latin typeface="Montserrat" panose="00000500000000000000" pitchFamily="2" charset="0"/>
            </a:endParaRPr>
          </a:p>
        </p:txBody>
      </p:sp>
      <p:pic>
        <p:nvPicPr>
          <p:cNvPr id="3" name="Picture 2">
            <a:extLst>
              <a:ext uri="{FF2B5EF4-FFF2-40B4-BE49-F238E27FC236}">
                <a16:creationId xmlns:a16="http://schemas.microsoft.com/office/drawing/2014/main" id="{F9A26148-D96F-893A-DFBF-9299DAEB2812}"/>
              </a:ext>
            </a:extLst>
          </p:cNvPr>
          <p:cNvPicPr>
            <a:picLocks noChangeAspect="1"/>
          </p:cNvPicPr>
          <p:nvPr/>
        </p:nvPicPr>
        <p:blipFill>
          <a:blip r:embed="rId6"/>
          <a:stretch>
            <a:fillRect/>
          </a:stretch>
        </p:blipFill>
        <p:spPr>
          <a:xfrm flipH="1">
            <a:off x="7764008" y="2210087"/>
            <a:ext cx="221885" cy="221885"/>
          </a:xfrm>
          <a:prstGeom prst="rect">
            <a:avLst/>
          </a:prstGeom>
        </p:spPr>
      </p:pic>
    </p:spTree>
    <p:extLst>
      <p:ext uri="{BB962C8B-B14F-4D97-AF65-F5344CB8AC3E}">
        <p14:creationId xmlns:p14="http://schemas.microsoft.com/office/powerpoint/2010/main" val="262239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747 0.01142 L 0.06354 0.00741 " pathEditMode="relative" rAng="0" ptsTypes="AA">
                                      <p:cBhvr>
                                        <p:cTn id="6" dur="1500" fill="hold"/>
                                        <p:tgtEl>
                                          <p:spTgt spid="3"/>
                                        </p:tgtEl>
                                        <p:attrNameLst>
                                          <p:attrName>ppt_x</p:attrName>
                                          <p:attrName>ppt_y</p:attrName>
                                        </p:attrNameLst>
                                      </p:cBhvr>
                                      <p:rCtr x="2795" y="-2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4">
          <a:extLst>
            <a:ext uri="{FF2B5EF4-FFF2-40B4-BE49-F238E27FC236}">
              <a16:creationId xmlns:a16="http://schemas.microsoft.com/office/drawing/2014/main" id="{3C9559F3-7B7F-B854-D953-93F0F7E7714F}"/>
            </a:ext>
          </a:extLst>
        </p:cNvPr>
        <p:cNvGrpSpPr/>
        <p:nvPr/>
      </p:nvGrpSpPr>
      <p:grpSpPr>
        <a:xfrm>
          <a:off x="0" y="0"/>
          <a:ext cx="0" cy="0"/>
          <a:chOff x="0" y="0"/>
          <a:chExt cx="0" cy="0"/>
        </a:xfrm>
      </p:grpSpPr>
      <p:sp>
        <p:nvSpPr>
          <p:cNvPr id="565" name="Google Shape;565;p68">
            <a:extLst>
              <a:ext uri="{FF2B5EF4-FFF2-40B4-BE49-F238E27FC236}">
                <a16:creationId xmlns:a16="http://schemas.microsoft.com/office/drawing/2014/main" id="{EA93FEB8-F693-83ED-40DA-E46150997D9A}"/>
              </a:ext>
            </a:extLst>
          </p:cNvPr>
          <p:cNvSpPr txBox="1">
            <a:spLocks noGrp="1"/>
          </p:cNvSpPr>
          <p:nvPr>
            <p:ph type="title"/>
          </p:nvPr>
        </p:nvSpPr>
        <p:spPr>
          <a:xfrm>
            <a:off x="845550" y="655261"/>
            <a:ext cx="7452900" cy="689445"/>
          </a:xfrm>
          <a:prstGeom prst="rect">
            <a:avLst/>
          </a:prstGeom>
        </p:spPr>
        <p:txBody>
          <a:bodyPr spcFirstLastPara="1" wrap="square" lIns="91425" tIns="91425" rIns="91425" bIns="91425" anchor="t" anchorCtr="0">
            <a:noAutofit/>
          </a:bodyPr>
          <a:lstStyle/>
          <a:p>
            <a:pPr lvl="0" algn="ctr"/>
            <a:r>
              <a:rPr lang="en-US" sz="3200" b="1" u="sng" dirty="0">
                <a:solidFill>
                  <a:srgbClr val="C00000"/>
                </a:solidFill>
              </a:rPr>
              <a:t>Limitations</a:t>
            </a:r>
            <a:r>
              <a:rPr lang="en-US" sz="3200" dirty="0">
                <a:solidFill>
                  <a:schemeClr val="tx1"/>
                </a:solidFill>
              </a:rPr>
              <a:t> of Baseline System</a:t>
            </a:r>
            <a:endParaRPr dirty="0">
              <a:solidFill>
                <a:schemeClr val="tx1"/>
              </a:solidFill>
            </a:endParaRPr>
          </a:p>
        </p:txBody>
      </p:sp>
      <p:sp>
        <p:nvSpPr>
          <p:cNvPr id="566" name="Google Shape;566;p68">
            <a:extLst>
              <a:ext uri="{FF2B5EF4-FFF2-40B4-BE49-F238E27FC236}">
                <a16:creationId xmlns:a16="http://schemas.microsoft.com/office/drawing/2014/main" id="{10179E26-F354-8A6F-C4C8-51EFCAEDACD0}"/>
              </a:ext>
            </a:extLst>
          </p:cNvPr>
          <p:cNvSpPr txBox="1">
            <a:spLocks noGrp="1"/>
          </p:cNvSpPr>
          <p:nvPr>
            <p:ph type="subTitle" idx="1"/>
          </p:nvPr>
        </p:nvSpPr>
        <p:spPr>
          <a:xfrm>
            <a:off x="845550" y="1344706"/>
            <a:ext cx="7452900" cy="554400"/>
          </a:xfrm>
          <a:prstGeom prst="rect">
            <a:avLst/>
          </a:prstGeom>
        </p:spPr>
        <p:txBody>
          <a:bodyPr spcFirstLastPara="1" wrap="square" lIns="91425" tIns="91425" rIns="91425" bIns="91425" anchor="t" anchorCtr="0">
            <a:noAutofit/>
          </a:bodyPr>
          <a:lstStyle/>
          <a:p>
            <a:pPr>
              <a:lnSpc>
                <a:spcPct val="150000"/>
              </a:lnSpc>
              <a:buFont typeface="Arial" panose="020B0604020202020204" pitchFamily="34" charset="0"/>
              <a:buChar char="•"/>
            </a:pPr>
            <a:r>
              <a:rPr lang="en-US" sz="1600" dirty="0"/>
              <a:t>Lacked </a:t>
            </a:r>
            <a:r>
              <a:rPr lang="en-US" sz="1600" b="1" dirty="0"/>
              <a:t>temporal understanding</a:t>
            </a:r>
            <a:r>
              <a:rPr lang="en-US" sz="1600" dirty="0"/>
              <a:t> of video content.</a:t>
            </a:r>
          </a:p>
          <a:p>
            <a:pPr>
              <a:lnSpc>
                <a:spcPct val="150000"/>
              </a:lnSpc>
              <a:buFont typeface="Arial" panose="020B0604020202020204" pitchFamily="34" charset="0"/>
              <a:buChar char="•"/>
            </a:pPr>
            <a:r>
              <a:rPr lang="en-US" sz="1600" dirty="0"/>
              <a:t>Could only retrieve from </a:t>
            </a:r>
            <a:r>
              <a:rPr lang="en-US" sz="1600" b="1" dirty="0"/>
              <a:t>one video</a:t>
            </a:r>
            <a:r>
              <a:rPr lang="en-US" sz="1600" dirty="0"/>
              <a:t> at a time, thus no </a:t>
            </a:r>
            <a:r>
              <a:rPr lang="en-US" sz="1600" b="1" dirty="0"/>
              <a:t>comparison</a:t>
            </a:r>
            <a:r>
              <a:rPr lang="en-US" sz="1600" dirty="0"/>
              <a:t> between videos can be made.</a:t>
            </a:r>
          </a:p>
          <a:p>
            <a:pPr>
              <a:lnSpc>
                <a:spcPct val="150000"/>
              </a:lnSpc>
              <a:buFont typeface="Arial" panose="020B0604020202020204" pitchFamily="34" charset="0"/>
              <a:buChar char="•"/>
            </a:pPr>
            <a:r>
              <a:rPr lang="en-US" sz="1600" dirty="0"/>
              <a:t>Requires testing on </a:t>
            </a:r>
            <a:r>
              <a:rPr lang="en-US" sz="1600" b="1" dirty="0"/>
              <a:t>larger, multi-video datasets</a:t>
            </a:r>
            <a:r>
              <a:rPr lang="en-US" sz="1600" dirty="0"/>
              <a:t>.</a:t>
            </a:r>
          </a:p>
          <a:p>
            <a:pPr marL="0" lvl="0" indent="0" algn="ctr">
              <a:buNone/>
            </a:pPr>
            <a:endParaRPr lang="en-US" sz="1600" dirty="0"/>
          </a:p>
        </p:txBody>
      </p:sp>
      <p:pic>
        <p:nvPicPr>
          <p:cNvPr id="526" name="Picture 525">
            <a:extLst>
              <a:ext uri="{FF2B5EF4-FFF2-40B4-BE49-F238E27FC236}">
                <a16:creationId xmlns:a16="http://schemas.microsoft.com/office/drawing/2014/main" id="{8530D52B-C75E-BF03-8A7B-5D5B9CA83420}"/>
              </a:ext>
            </a:extLst>
          </p:cNvPr>
          <p:cNvPicPr>
            <a:picLocks noChangeAspect="1"/>
          </p:cNvPicPr>
          <p:nvPr/>
        </p:nvPicPr>
        <p:blipFill>
          <a:blip r:embed="rId3"/>
          <a:stretch>
            <a:fillRect/>
          </a:stretch>
        </p:blipFill>
        <p:spPr>
          <a:xfrm>
            <a:off x="2100648" y="3104327"/>
            <a:ext cx="4432176" cy="1383912"/>
          </a:xfrm>
          <a:prstGeom prst="rect">
            <a:avLst/>
          </a:prstGeom>
        </p:spPr>
      </p:pic>
      <p:pic>
        <p:nvPicPr>
          <p:cNvPr id="527" name="Picture 526">
            <a:extLst>
              <a:ext uri="{FF2B5EF4-FFF2-40B4-BE49-F238E27FC236}">
                <a16:creationId xmlns:a16="http://schemas.microsoft.com/office/drawing/2014/main" id="{FFF7A4EC-1671-B756-C867-183F60E2EB75}"/>
              </a:ext>
            </a:extLst>
          </p:cNvPr>
          <p:cNvPicPr>
            <a:picLocks noChangeAspect="1"/>
          </p:cNvPicPr>
          <p:nvPr/>
        </p:nvPicPr>
        <p:blipFill>
          <a:blip r:embed="rId4"/>
          <a:stretch>
            <a:fillRect/>
          </a:stretch>
        </p:blipFill>
        <p:spPr>
          <a:xfrm flipH="1">
            <a:off x="1362745" y="858670"/>
            <a:ext cx="282625" cy="282625"/>
          </a:xfrm>
          <a:prstGeom prst="rect">
            <a:avLst/>
          </a:prstGeom>
        </p:spPr>
      </p:pic>
    </p:spTree>
    <p:extLst>
      <p:ext uri="{BB962C8B-B14F-4D97-AF65-F5344CB8AC3E}">
        <p14:creationId xmlns:p14="http://schemas.microsoft.com/office/powerpoint/2010/main" val="121926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wipe(down)">
                                      <p:cBhvr>
                                        <p:cTn id="7" dur="580">
                                          <p:stCondLst>
                                            <p:cond delay="0"/>
                                          </p:stCondLst>
                                        </p:cTn>
                                        <p:tgtEl>
                                          <p:spTgt spid="527"/>
                                        </p:tgtEl>
                                      </p:cBhvr>
                                    </p:animEffect>
                                    <p:anim calcmode="lin" valueType="num">
                                      <p:cBhvr>
                                        <p:cTn id="8" dur="1822" tmFilter="0,0; 0.14,0.36; 0.43,0.73; 0.71,0.91; 1.0,1.0">
                                          <p:stCondLst>
                                            <p:cond delay="0"/>
                                          </p:stCondLst>
                                        </p:cTn>
                                        <p:tgtEl>
                                          <p:spTgt spid="52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2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2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2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27"/>
                                        </p:tgtEl>
                                        <p:attrNameLst>
                                          <p:attrName>ppt_y</p:attrName>
                                        </p:attrNameLst>
                                      </p:cBhvr>
                                      <p:tavLst>
                                        <p:tav tm="0" fmla="#ppt_y-sin(pi*$)/81">
                                          <p:val>
                                            <p:fltVal val="0"/>
                                          </p:val>
                                        </p:tav>
                                        <p:tav tm="100000">
                                          <p:val>
                                            <p:fltVal val="1"/>
                                          </p:val>
                                        </p:tav>
                                      </p:tavLst>
                                    </p:anim>
                                    <p:animScale>
                                      <p:cBhvr>
                                        <p:cTn id="13" dur="26">
                                          <p:stCondLst>
                                            <p:cond delay="650"/>
                                          </p:stCondLst>
                                        </p:cTn>
                                        <p:tgtEl>
                                          <p:spTgt spid="527"/>
                                        </p:tgtEl>
                                      </p:cBhvr>
                                      <p:to x="100000" y="60000"/>
                                    </p:animScale>
                                    <p:animScale>
                                      <p:cBhvr>
                                        <p:cTn id="14" dur="166" decel="50000">
                                          <p:stCondLst>
                                            <p:cond delay="676"/>
                                          </p:stCondLst>
                                        </p:cTn>
                                        <p:tgtEl>
                                          <p:spTgt spid="527"/>
                                        </p:tgtEl>
                                      </p:cBhvr>
                                      <p:to x="100000" y="100000"/>
                                    </p:animScale>
                                    <p:animScale>
                                      <p:cBhvr>
                                        <p:cTn id="15" dur="26">
                                          <p:stCondLst>
                                            <p:cond delay="1312"/>
                                          </p:stCondLst>
                                        </p:cTn>
                                        <p:tgtEl>
                                          <p:spTgt spid="527"/>
                                        </p:tgtEl>
                                      </p:cBhvr>
                                      <p:to x="100000" y="80000"/>
                                    </p:animScale>
                                    <p:animScale>
                                      <p:cBhvr>
                                        <p:cTn id="16" dur="166" decel="50000">
                                          <p:stCondLst>
                                            <p:cond delay="1338"/>
                                          </p:stCondLst>
                                        </p:cTn>
                                        <p:tgtEl>
                                          <p:spTgt spid="527"/>
                                        </p:tgtEl>
                                      </p:cBhvr>
                                      <p:to x="100000" y="100000"/>
                                    </p:animScale>
                                    <p:animScale>
                                      <p:cBhvr>
                                        <p:cTn id="17" dur="26">
                                          <p:stCondLst>
                                            <p:cond delay="1642"/>
                                          </p:stCondLst>
                                        </p:cTn>
                                        <p:tgtEl>
                                          <p:spTgt spid="527"/>
                                        </p:tgtEl>
                                      </p:cBhvr>
                                      <p:to x="100000" y="90000"/>
                                    </p:animScale>
                                    <p:animScale>
                                      <p:cBhvr>
                                        <p:cTn id="18" dur="166" decel="50000">
                                          <p:stCondLst>
                                            <p:cond delay="1668"/>
                                          </p:stCondLst>
                                        </p:cTn>
                                        <p:tgtEl>
                                          <p:spTgt spid="527"/>
                                        </p:tgtEl>
                                      </p:cBhvr>
                                      <p:to x="100000" y="100000"/>
                                    </p:animScale>
                                    <p:animScale>
                                      <p:cBhvr>
                                        <p:cTn id="19" dur="26">
                                          <p:stCondLst>
                                            <p:cond delay="1808"/>
                                          </p:stCondLst>
                                        </p:cTn>
                                        <p:tgtEl>
                                          <p:spTgt spid="527"/>
                                        </p:tgtEl>
                                      </p:cBhvr>
                                      <p:to x="100000" y="95000"/>
                                    </p:animScale>
                                    <p:animScale>
                                      <p:cBhvr>
                                        <p:cTn id="20" dur="166" decel="50000">
                                          <p:stCondLst>
                                            <p:cond delay="1834"/>
                                          </p:stCondLst>
                                        </p:cTn>
                                        <p:tgtEl>
                                          <p:spTgt spid="5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3"/>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Introduction</a:t>
            </a:r>
            <a:endParaRPr dirty="0"/>
          </a:p>
        </p:txBody>
      </p:sp>
      <p:sp>
        <p:nvSpPr>
          <p:cNvPr id="520" name="Google Shape;520;p63"/>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C00000"/>
                </a:solidFill>
              </a:rPr>
              <a:t>02</a:t>
            </a:r>
            <a:endParaRPr dirty="0">
              <a:solidFill>
                <a:srgbClr val="C00000"/>
              </a:solidFill>
            </a:endParaRPr>
          </a:p>
        </p:txBody>
      </p:sp>
      <p:sp>
        <p:nvSpPr>
          <p:cNvPr id="521" name="Google Shape;521;p63"/>
          <p:cNvSpPr txBox="1">
            <a:spLocks noGrp="1"/>
          </p:cNvSpPr>
          <p:nvPr>
            <p:ph type="title" idx="13"/>
          </p:nvPr>
        </p:nvSpPr>
        <p:spPr>
          <a:xfrm>
            <a:off x="2592600" y="268729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C00000"/>
                </a:solidFill>
              </a:rPr>
              <a:t>04</a:t>
            </a:r>
            <a:endParaRPr dirty="0">
              <a:solidFill>
                <a:srgbClr val="C00000"/>
              </a:solidFill>
            </a:endParaRPr>
          </a:p>
        </p:txBody>
      </p:sp>
      <p:sp>
        <p:nvSpPr>
          <p:cNvPr id="522" name="Google Shape;522;p63"/>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C00000"/>
                </a:solidFill>
              </a:rPr>
              <a:t>01</a:t>
            </a:r>
            <a:endParaRPr dirty="0">
              <a:solidFill>
                <a:srgbClr val="C00000"/>
              </a:solidFill>
            </a:endParaRPr>
          </a:p>
        </p:txBody>
      </p:sp>
      <p:sp>
        <p:nvSpPr>
          <p:cNvPr id="523" name="Google Shape;523;p63"/>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Implementation</a:t>
            </a:r>
            <a:endParaRPr dirty="0"/>
          </a:p>
        </p:txBody>
      </p:sp>
      <p:sp>
        <p:nvSpPr>
          <p:cNvPr id="525" name="Google Shape;525;p63"/>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Evaluation</a:t>
            </a:r>
            <a:endParaRPr dirty="0"/>
          </a:p>
        </p:txBody>
      </p:sp>
      <p:sp>
        <p:nvSpPr>
          <p:cNvPr id="526" name="Google Shape;526;p63"/>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00000"/>
                </a:solidFill>
              </a:rPr>
              <a:t>03</a:t>
            </a:r>
            <a:endParaRPr>
              <a:solidFill>
                <a:srgbClr val="C00000"/>
              </a:solidFill>
            </a:endParaRPr>
          </a:p>
        </p:txBody>
      </p:sp>
      <p:sp>
        <p:nvSpPr>
          <p:cNvPr id="527" name="Google Shape;527;p63"/>
          <p:cNvSpPr txBox="1">
            <a:spLocks noGrp="1"/>
          </p:cNvSpPr>
          <p:nvPr>
            <p:ph type="title" idx="9"/>
          </p:nvPr>
        </p:nvSpPr>
        <p:spPr>
          <a:xfrm>
            <a:off x="1830000" y="3286787"/>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Demonstration</a:t>
            </a:r>
            <a:endParaRPr dirty="0"/>
          </a:p>
        </p:txBody>
      </p:sp>
      <p:sp>
        <p:nvSpPr>
          <p:cNvPr id="529" name="Google Shape;529;p63"/>
          <p:cNvSpPr txBox="1">
            <a:spLocks noGrp="1"/>
          </p:cNvSpPr>
          <p:nvPr>
            <p:ph type="title" idx="15"/>
          </p:nvPr>
        </p:nvSpPr>
        <p:spPr>
          <a:xfrm>
            <a:off x="4919400" y="3286787"/>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Conclusion</a:t>
            </a:r>
            <a:endParaRPr dirty="0"/>
          </a:p>
        </p:txBody>
      </p:sp>
      <p:sp>
        <p:nvSpPr>
          <p:cNvPr id="530" name="Google Shape;530;p63"/>
          <p:cNvSpPr txBox="1">
            <a:spLocks noGrp="1"/>
          </p:cNvSpPr>
          <p:nvPr>
            <p:ph type="title" idx="16"/>
          </p:nvPr>
        </p:nvSpPr>
        <p:spPr>
          <a:xfrm>
            <a:off x="5682000" y="268729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00000"/>
                </a:solidFill>
              </a:rPr>
              <a:t>05</a:t>
            </a:r>
            <a:endParaRPr>
              <a:solidFill>
                <a:srgbClr val="C00000"/>
              </a:solidFill>
            </a:endParaRPr>
          </a:p>
        </p:txBody>
      </p:sp>
      <p:sp>
        <p:nvSpPr>
          <p:cNvPr id="535" name="Google Shape;535;p63"/>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1000"/>
                                        <p:tgtEl>
                                          <p:spTgt spid="535"/>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517"/>
                                        </p:tgtEl>
                                        <p:attrNameLst>
                                          <p:attrName>style.visibility</p:attrName>
                                        </p:attrNameLst>
                                      </p:cBhvr>
                                      <p:to>
                                        <p:strVal val="visible"/>
                                      </p:to>
                                    </p:set>
                                    <p:anim calcmode="lin" valueType="num">
                                      <p:cBhvr additive="base">
                                        <p:cTn id="10" dur="1000"/>
                                        <p:tgtEl>
                                          <p:spTgt spid="517"/>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522"/>
                                        </p:tgtEl>
                                        <p:attrNameLst>
                                          <p:attrName>style.visibility</p:attrName>
                                        </p:attrNameLst>
                                      </p:cBhvr>
                                      <p:to>
                                        <p:strVal val="visible"/>
                                      </p:to>
                                    </p:set>
                                    <p:anim calcmode="lin" valueType="num">
                                      <p:cBhvr additive="base">
                                        <p:cTn id="13" dur="1000"/>
                                        <p:tgtEl>
                                          <p:spTgt spid="522"/>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20"/>
                                        </p:tgtEl>
                                        <p:attrNameLst>
                                          <p:attrName>style.visibility</p:attrName>
                                        </p:attrNameLst>
                                      </p:cBhvr>
                                      <p:to>
                                        <p:strVal val="visible"/>
                                      </p:to>
                                    </p:set>
                                    <p:anim calcmode="lin" valueType="num">
                                      <p:cBhvr additive="base">
                                        <p:cTn id="16" dur="1000"/>
                                        <p:tgtEl>
                                          <p:spTgt spid="520"/>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523"/>
                                        </p:tgtEl>
                                        <p:attrNameLst>
                                          <p:attrName>style.visibility</p:attrName>
                                        </p:attrNameLst>
                                      </p:cBhvr>
                                      <p:to>
                                        <p:strVal val="visible"/>
                                      </p:to>
                                    </p:set>
                                    <p:anim calcmode="lin" valueType="num">
                                      <p:cBhvr additive="base">
                                        <p:cTn id="19" dur="1000"/>
                                        <p:tgtEl>
                                          <p:spTgt spid="523"/>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525"/>
                                        </p:tgtEl>
                                        <p:attrNameLst>
                                          <p:attrName>style.visibility</p:attrName>
                                        </p:attrNameLst>
                                      </p:cBhvr>
                                      <p:to>
                                        <p:strVal val="visible"/>
                                      </p:to>
                                    </p:set>
                                    <p:anim calcmode="lin" valueType="num">
                                      <p:cBhvr additive="base">
                                        <p:cTn id="22" dur="1000"/>
                                        <p:tgtEl>
                                          <p:spTgt spid="525"/>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526"/>
                                        </p:tgtEl>
                                        <p:attrNameLst>
                                          <p:attrName>style.visibility</p:attrName>
                                        </p:attrNameLst>
                                      </p:cBhvr>
                                      <p:to>
                                        <p:strVal val="visible"/>
                                      </p:to>
                                    </p:set>
                                    <p:anim calcmode="lin" valueType="num">
                                      <p:cBhvr additive="base">
                                        <p:cTn id="25" dur="1000"/>
                                        <p:tgtEl>
                                          <p:spTgt spid="526"/>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521"/>
                                        </p:tgtEl>
                                        <p:attrNameLst>
                                          <p:attrName>style.visibility</p:attrName>
                                        </p:attrNameLst>
                                      </p:cBhvr>
                                      <p:to>
                                        <p:strVal val="visible"/>
                                      </p:to>
                                    </p:set>
                                    <p:anim calcmode="lin" valueType="num">
                                      <p:cBhvr additive="base">
                                        <p:cTn id="28" dur="1000"/>
                                        <p:tgtEl>
                                          <p:spTgt spid="521"/>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527"/>
                                        </p:tgtEl>
                                        <p:attrNameLst>
                                          <p:attrName>style.visibility</p:attrName>
                                        </p:attrNameLst>
                                      </p:cBhvr>
                                      <p:to>
                                        <p:strVal val="visible"/>
                                      </p:to>
                                    </p:set>
                                    <p:anim calcmode="lin" valueType="num">
                                      <p:cBhvr additive="base">
                                        <p:cTn id="31" dur="1000"/>
                                        <p:tgtEl>
                                          <p:spTgt spid="527"/>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529"/>
                                        </p:tgtEl>
                                        <p:attrNameLst>
                                          <p:attrName>style.visibility</p:attrName>
                                        </p:attrNameLst>
                                      </p:cBhvr>
                                      <p:to>
                                        <p:strVal val="visible"/>
                                      </p:to>
                                    </p:set>
                                    <p:anim calcmode="lin" valueType="num">
                                      <p:cBhvr additive="base">
                                        <p:cTn id="34" dur="1000"/>
                                        <p:tgtEl>
                                          <p:spTgt spid="52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30"/>
                                        </p:tgtEl>
                                        <p:attrNameLst>
                                          <p:attrName>style.visibility</p:attrName>
                                        </p:attrNameLst>
                                      </p:cBhvr>
                                      <p:to>
                                        <p:strVal val="visible"/>
                                      </p:to>
                                    </p:set>
                                    <p:anim calcmode="lin" valueType="num">
                                      <p:cBhvr additive="base">
                                        <p:cTn id="37" dur="1000"/>
                                        <p:tgtEl>
                                          <p:spTgt spid="53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70D46-7B0A-6407-0B81-D027508494CF}"/>
              </a:ext>
            </a:extLst>
          </p:cNvPr>
          <p:cNvSpPr>
            <a:spLocks noGrp="1"/>
          </p:cNvSpPr>
          <p:nvPr>
            <p:ph type="title"/>
          </p:nvPr>
        </p:nvSpPr>
        <p:spPr/>
        <p:txBody>
          <a:bodyPr/>
          <a:lstStyle/>
          <a:p>
            <a:r>
              <a:rPr lang="en-US" dirty="0"/>
              <a:t>Project Objectives</a:t>
            </a:r>
          </a:p>
        </p:txBody>
      </p:sp>
      <p:sp>
        <p:nvSpPr>
          <p:cNvPr id="5" name="Subtitle 4">
            <a:extLst>
              <a:ext uri="{FF2B5EF4-FFF2-40B4-BE49-F238E27FC236}">
                <a16:creationId xmlns:a16="http://schemas.microsoft.com/office/drawing/2014/main" id="{1D08DAF8-09F2-C184-504F-FCC33D786781}"/>
              </a:ext>
            </a:extLst>
          </p:cNvPr>
          <p:cNvSpPr>
            <a:spLocks noGrp="1"/>
          </p:cNvSpPr>
          <p:nvPr>
            <p:ph type="subTitle" idx="3"/>
          </p:nvPr>
        </p:nvSpPr>
        <p:spPr>
          <a:xfrm>
            <a:off x="1247750" y="1248230"/>
            <a:ext cx="7396192" cy="358436"/>
          </a:xfrm>
        </p:spPr>
        <p:txBody>
          <a:bodyPr/>
          <a:lstStyle/>
          <a:p>
            <a:pPr algn="l"/>
            <a:r>
              <a:rPr lang="en-US" dirty="0">
                <a:solidFill>
                  <a:srgbClr val="003399"/>
                </a:solidFill>
              </a:rPr>
              <a:t>Video Indexing Flow Enhancement</a:t>
            </a:r>
          </a:p>
          <a:p>
            <a:pPr algn="l"/>
            <a:endParaRPr lang="en-US" dirty="0"/>
          </a:p>
        </p:txBody>
      </p:sp>
      <p:sp>
        <p:nvSpPr>
          <p:cNvPr id="6" name="Subtitle 5">
            <a:extLst>
              <a:ext uri="{FF2B5EF4-FFF2-40B4-BE49-F238E27FC236}">
                <a16:creationId xmlns:a16="http://schemas.microsoft.com/office/drawing/2014/main" id="{61F14AA0-0C09-E322-9910-C1928D710FEF}"/>
              </a:ext>
            </a:extLst>
          </p:cNvPr>
          <p:cNvSpPr>
            <a:spLocks noGrp="1"/>
          </p:cNvSpPr>
          <p:nvPr>
            <p:ph type="subTitle" idx="4"/>
          </p:nvPr>
        </p:nvSpPr>
        <p:spPr>
          <a:xfrm>
            <a:off x="1247750" y="1649257"/>
            <a:ext cx="7396190" cy="618600"/>
          </a:xfrm>
        </p:spPr>
        <p:txBody>
          <a:bodyPr/>
          <a:lstStyle/>
          <a:p>
            <a:pPr marL="171450" lvl="0" indent="-171450" algn="l">
              <a:lnSpc>
                <a:spcPct val="150000"/>
              </a:lnSpc>
              <a:buFont typeface="Wingdings" panose="05000000000000000000" pitchFamily="2" charset="2"/>
              <a:buChar char="§"/>
            </a:pPr>
            <a:r>
              <a:rPr lang="en-US" dirty="0"/>
              <a:t>Enhance efficiency of </a:t>
            </a:r>
            <a:r>
              <a:rPr lang="en-US" b="1" dirty="0"/>
              <a:t>uploading long videos </a:t>
            </a:r>
            <a:r>
              <a:rPr lang="en-US" dirty="0"/>
              <a:t>to Azure Video Indexer.</a:t>
            </a:r>
          </a:p>
          <a:p>
            <a:pPr marL="171450" lvl="0" indent="-171450" algn="l">
              <a:lnSpc>
                <a:spcPct val="150000"/>
              </a:lnSpc>
              <a:buFont typeface="Wingdings" panose="05000000000000000000" pitchFamily="2" charset="2"/>
              <a:buChar char="§"/>
            </a:pPr>
            <a:r>
              <a:rPr lang="en-US" dirty="0"/>
              <a:t>Improve </a:t>
            </a:r>
            <a:r>
              <a:rPr lang="en-US" b="1" dirty="0"/>
              <a:t>context granularity</a:t>
            </a:r>
            <a:r>
              <a:rPr lang="en-US" dirty="0"/>
              <a:t> and</a:t>
            </a:r>
            <a:r>
              <a:rPr lang="en-US" b="1" dirty="0"/>
              <a:t> retrieval accuracy </a:t>
            </a:r>
            <a:r>
              <a:rPr lang="en-US" dirty="0"/>
              <a:t>within the knowledge base.</a:t>
            </a:r>
          </a:p>
          <a:p>
            <a:endParaRPr lang="en-US" dirty="0"/>
          </a:p>
        </p:txBody>
      </p:sp>
      <p:sp>
        <p:nvSpPr>
          <p:cNvPr id="9" name="Subtitle 8">
            <a:extLst>
              <a:ext uri="{FF2B5EF4-FFF2-40B4-BE49-F238E27FC236}">
                <a16:creationId xmlns:a16="http://schemas.microsoft.com/office/drawing/2014/main" id="{06DA11B2-39B5-4D68-9DB9-23692A27E292}"/>
              </a:ext>
            </a:extLst>
          </p:cNvPr>
          <p:cNvSpPr>
            <a:spLocks noGrp="1"/>
          </p:cNvSpPr>
          <p:nvPr>
            <p:ph type="subTitle" idx="7"/>
          </p:nvPr>
        </p:nvSpPr>
        <p:spPr>
          <a:xfrm>
            <a:off x="1247749" y="2856790"/>
            <a:ext cx="7396191" cy="358436"/>
          </a:xfrm>
        </p:spPr>
        <p:txBody>
          <a:bodyPr/>
          <a:lstStyle/>
          <a:p>
            <a:pPr algn="l"/>
            <a:r>
              <a:rPr lang="en-US" dirty="0">
                <a:solidFill>
                  <a:srgbClr val="003399"/>
                </a:solidFill>
              </a:rPr>
              <a:t>Query Processing Flow Enhancement</a:t>
            </a:r>
          </a:p>
          <a:p>
            <a:pPr algn="l"/>
            <a:endParaRPr lang="en-US" dirty="0"/>
          </a:p>
        </p:txBody>
      </p:sp>
      <p:sp>
        <p:nvSpPr>
          <p:cNvPr id="10" name="Subtitle 9">
            <a:extLst>
              <a:ext uri="{FF2B5EF4-FFF2-40B4-BE49-F238E27FC236}">
                <a16:creationId xmlns:a16="http://schemas.microsoft.com/office/drawing/2014/main" id="{F837CDE5-210F-AD27-F1A6-1AB1B713512B}"/>
              </a:ext>
            </a:extLst>
          </p:cNvPr>
          <p:cNvSpPr>
            <a:spLocks noGrp="1"/>
          </p:cNvSpPr>
          <p:nvPr>
            <p:ph type="subTitle" idx="8"/>
          </p:nvPr>
        </p:nvSpPr>
        <p:spPr>
          <a:xfrm>
            <a:off x="1247800" y="3251159"/>
            <a:ext cx="7396140" cy="618600"/>
          </a:xfrm>
        </p:spPr>
        <p:txBody>
          <a:bodyPr/>
          <a:lstStyle/>
          <a:p>
            <a:pPr marL="171450" indent="-171450" algn="l">
              <a:lnSpc>
                <a:spcPct val="150000"/>
              </a:lnSpc>
              <a:buFont typeface="Wingdings" panose="05000000000000000000" pitchFamily="2" charset="2"/>
              <a:buChar char="§"/>
            </a:pPr>
            <a:r>
              <a:rPr lang="en-US" b="1" dirty="0"/>
              <a:t>Temporal Understanding </a:t>
            </a:r>
            <a:r>
              <a:rPr lang="en-US" dirty="0"/>
              <a:t>by strengthening the system’s ability to answer time-sensitive questions.</a:t>
            </a:r>
          </a:p>
          <a:p>
            <a:pPr marL="171450" indent="-171450" algn="l">
              <a:lnSpc>
                <a:spcPct val="150000"/>
              </a:lnSpc>
              <a:buFont typeface="Wingdings" panose="05000000000000000000" pitchFamily="2" charset="2"/>
              <a:buChar char="§"/>
            </a:pPr>
            <a:r>
              <a:rPr lang="en-US" b="1" dirty="0"/>
              <a:t>Retrieval Expansion </a:t>
            </a:r>
            <a:r>
              <a:rPr lang="en-US" dirty="0"/>
              <a:t>by enabling flexible retrieval across single or multiple resources efficiently. </a:t>
            </a:r>
          </a:p>
          <a:p>
            <a:endParaRPr lang="en-US" dirty="0"/>
          </a:p>
        </p:txBody>
      </p:sp>
      <p:pic>
        <p:nvPicPr>
          <p:cNvPr id="11" name="Picture 10">
            <a:extLst>
              <a:ext uri="{FF2B5EF4-FFF2-40B4-BE49-F238E27FC236}">
                <a16:creationId xmlns:a16="http://schemas.microsoft.com/office/drawing/2014/main" id="{2B75C345-C320-71BE-12FF-FCFCDEFE7F92}"/>
              </a:ext>
            </a:extLst>
          </p:cNvPr>
          <p:cNvPicPr>
            <a:picLocks noChangeAspect="1"/>
          </p:cNvPicPr>
          <p:nvPr/>
        </p:nvPicPr>
        <p:blipFill>
          <a:blip r:embed="rId3"/>
          <a:stretch>
            <a:fillRect/>
          </a:stretch>
        </p:blipFill>
        <p:spPr>
          <a:xfrm>
            <a:off x="577446" y="1352497"/>
            <a:ext cx="508337" cy="508337"/>
          </a:xfrm>
          <a:prstGeom prst="rect">
            <a:avLst/>
          </a:prstGeom>
        </p:spPr>
      </p:pic>
      <p:pic>
        <p:nvPicPr>
          <p:cNvPr id="12" name="Picture 11">
            <a:extLst>
              <a:ext uri="{FF2B5EF4-FFF2-40B4-BE49-F238E27FC236}">
                <a16:creationId xmlns:a16="http://schemas.microsoft.com/office/drawing/2014/main" id="{4ACDCE7C-7B43-1140-FCFD-C65730DC3560}"/>
              </a:ext>
            </a:extLst>
          </p:cNvPr>
          <p:cNvPicPr>
            <a:picLocks noChangeAspect="1"/>
          </p:cNvPicPr>
          <p:nvPr/>
        </p:nvPicPr>
        <p:blipFill>
          <a:blip r:embed="rId4"/>
          <a:stretch>
            <a:fillRect/>
          </a:stretch>
        </p:blipFill>
        <p:spPr>
          <a:xfrm>
            <a:off x="577446" y="2934942"/>
            <a:ext cx="560568" cy="560568"/>
          </a:xfrm>
          <a:prstGeom prst="rect">
            <a:avLst/>
          </a:prstGeom>
        </p:spPr>
      </p:pic>
      <p:grpSp>
        <p:nvGrpSpPr>
          <p:cNvPr id="13" name="Google Shape;630;p74">
            <a:extLst>
              <a:ext uri="{FF2B5EF4-FFF2-40B4-BE49-F238E27FC236}">
                <a16:creationId xmlns:a16="http://schemas.microsoft.com/office/drawing/2014/main" id="{9D9312F7-6CFB-25E4-5C44-CE7D5A8C43E9}"/>
              </a:ext>
            </a:extLst>
          </p:cNvPr>
          <p:cNvGrpSpPr/>
          <p:nvPr/>
        </p:nvGrpSpPr>
        <p:grpSpPr>
          <a:xfrm>
            <a:off x="6204080" y="560114"/>
            <a:ext cx="396433" cy="393649"/>
            <a:chOff x="-63250675" y="3744075"/>
            <a:chExt cx="320350" cy="318100"/>
          </a:xfrm>
        </p:grpSpPr>
        <p:sp>
          <p:nvSpPr>
            <p:cNvPr id="14" name="Google Shape;631;p74">
              <a:extLst>
                <a:ext uri="{FF2B5EF4-FFF2-40B4-BE49-F238E27FC236}">
                  <a16:creationId xmlns:a16="http://schemas.microsoft.com/office/drawing/2014/main" id="{CE3A62F2-81B5-1AEF-8597-76E5A63DC54A}"/>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2;p74">
              <a:extLst>
                <a:ext uri="{FF2B5EF4-FFF2-40B4-BE49-F238E27FC236}">
                  <a16:creationId xmlns:a16="http://schemas.microsoft.com/office/drawing/2014/main" id="{A13F60E4-3CF9-F839-7EB2-E026235DE7DD}"/>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3;p74">
              <a:extLst>
                <a:ext uri="{FF2B5EF4-FFF2-40B4-BE49-F238E27FC236}">
                  <a16:creationId xmlns:a16="http://schemas.microsoft.com/office/drawing/2014/main" id="{6D414F9E-4642-6DE0-57AC-E70F3A34AB39}"/>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4293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 calcmode="lin" valueType="num">
                                      <p:cBhvr additive="base">
                                        <p:cTn id="27" dur="5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0">
                                            <p:txEl>
                                              <p:pRg st="1" end="1"/>
                                            </p:txEl>
                                          </p:spTgt>
                                        </p:tgtEl>
                                        <p:attrNameLst>
                                          <p:attrName>ppt_y</p:attrName>
                                        </p:attrNameLst>
                                      </p:cBhvr>
                                      <p:tavLst>
                                        <p:tav tm="0">
                                          <p:val>
                                            <p:strVal val="#ppt_y"/>
                                          </p:val>
                                        </p:tav>
                                        <p:tav tm="100000">
                                          <p:val>
                                            <p:strVal val="#ppt_y"/>
                                          </p:val>
                                        </p:tav>
                                      </p:tavLst>
                                    </p:anim>
                                  </p:childTnLst>
                                </p:cTn>
                              </p:par>
                              <p:par>
                                <p:cTn id="29" presetID="26"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290">
                                          <p:stCondLst>
                                            <p:cond delay="0"/>
                                          </p:stCondLst>
                                        </p:cTn>
                                        <p:tgtEl>
                                          <p:spTgt spid="11"/>
                                        </p:tgtEl>
                                      </p:cBhvr>
                                    </p:animEffect>
                                    <p:anim calcmode="lin" valueType="num">
                                      <p:cBhvr>
                                        <p:cTn id="32"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3"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4"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35"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36"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37" dur="13">
                                          <p:stCondLst>
                                            <p:cond delay="325"/>
                                          </p:stCondLst>
                                        </p:cTn>
                                        <p:tgtEl>
                                          <p:spTgt spid="11"/>
                                        </p:tgtEl>
                                      </p:cBhvr>
                                      <p:to x="100000" y="60000"/>
                                    </p:animScale>
                                    <p:animScale>
                                      <p:cBhvr>
                                        <p:cTn id="38" dur="83" decel="50000">
                                          <p:stCondLst>
                                            <p:cond delay="338"/>
                                          </p:stCondLst>
                                        </p:cTn>
                                        <p:tgtEl>
                                          <p:spTgt spid="11"/>
                                        </p:tgtEl>
                                      </p:cBhvr>
                                      <p:to x="100000" y="100000"/>
                                    </p:animScale>
                                    <p:animScale>
                                      <p:cBhvr>
                                        <p:cTn id="39" dur="13">
                                          <p:stCondLst>
                                            <p:cond delay="656"/>
                                          </p:stCondLst>
                                        </p:cTn>
                                        <p:tgtEl>
                                          <p:spTgt spid="11"/>
                                        </p:tgtEl>
                                      </p:cBhvr>
                                      <p:to x="100000" y="80000"/>
                                    </p:animScale>
                                    <p:animScale>
                                      <p:cBhvr>
                                        <p:cTn id="40" dur="83" decel="50000">
                                          <p:stCondLst>
                                            <p:cond delay="669"/>
                                          </p:stCondLst>
                                        </p:cTn>
                                        <p:tgtEl>
                                          <p:spTgt spid="11"/>
                                        </p:tgtEl>
                                      </p:cBhvr>
                                      <p:to x="100000" y="100000"/>
                                    </p:animScale>
                                    <p:animScale>
                                      <p:cBhvr>
                                        <p:cTn id="41" dur="13">
                                          <p:stCondLst>
                                            <p:cond delay="821"/>
                                          </p:stCondLst>
                                        </p:cTn>
                                        <p:tgtEl>
                                          <p:spTgt spid="11"/>
                                        </p:tgtEl>
                                      </p:cBhvr>
                                      <p:to x="100000" y="90000"/>
                                    </p:animScale>
                                    <p:animScale>
                                      <p:cBhvr>
                                        <p:cTn id="42" dur="83" decel="50000">
                                          <p:stCondLst>
                                            <p:cond delay="834"/>
                                          </p:stCondLst>
                                        </p:cTn>
                                        <p:tgtEl>
                                          <p:spTgt spid="11"/>
                                        </p:tgtEl>
                                      </p:cBhvr>
                                      <p:to x="100000" y="100000"/>
                                    </p:animScale>
                                    <p:animScale>
                                      <p:cBhvr>
                                        <p:cTn id="43" dur="13">
                                          <p:stCondLst>
                                            <p:cond delay="904"/>
                                          </p:stCondLst>
                                        </p:cTn>
                                        <p:tgtEl>
                                          <p:spTgt spid="11"/>
                                        </p:tgtEl>
                                      </p:cBhvr>
                                      <p:to x="100000" y="95000"/>
                                    </p:animScale>
                                    <p:animScale>
                                      <p:cBhvr>
                                        <p:cTn id="44" dur="83" decel="50000">
                                          <p:stCondLst>
                                            <p:cond delay="917"/>
                                          </p:stCondLst>
                                        </p:cTn>
                                        <p:tgtEl>
                                          <p:spTgt spid="11"/>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290">
                                          <p:stCondLst>
                                            <p:cond delay="0"/>
                                          </p:stCondLst>
                                        </p:cTn>
                                        <p:tgtEl>
                                          <p:spTgt spid="12"/>
                                        </p:tgtEl>
                                      </p:cBhvr>
                                    </p:animEffect>
                                    <p:anim calcmode="lin" valueType="num">
                                      <p:cBhvr>
                                        <p:cTn id="4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5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5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53" dur="13">
                                          <p:stCondLst>
                                            <p:cond delay="325"/>
                                          </p:stCondLst>
                                        </p:cTn>
                                        <p:tgtEl>
                                          <p:spTgt spid="12"/>
                                        </p:tgtEl>
                                      </p:cBhvr>
                                      <p:to x="100000" y="60000"/>
                                    </p:animScale>
                                    <p:animScale>
                                      <p:cBhvr>
                                        <p:cTn id="54" dur="83" decel="50000">
                                          <p:stCondLst>
                                            <p:cond delay="338"/>
                                          </p:stCondLst>
                                        </p:cTn>
                                        <p:tgtEl>
                                          <p:spTgt spid="12"/>
                                        </p:tgtEl>
                                      </p:cBhvr>
                                      <p:to x="100000" y="100000"/>
                                    </p:animScale>
                                    <p:animScale>
                                      <p:cBhvr>
                                        <p:cTn id="55" dur="13">
                                          <p:stCondLst>
                                            <p:cond delay="656"/>
                                          </p:stCondLst>
                                        </p:cTn>
                                        <p:tgtEl>
                                          <p:spTgt spid="12"/>
                                        </p:tgtEl>
                                      </p:cBhvr>
                                      <p:to x="100000" y="80000"/>
                                    </p:animScale>
                                    <p:animScale>
                                      <p:cBhvr>
                                        <p:cTn id="56" dur="83" decel="50000">
                                          <p:stCondLst>
                                            <p:cond delay="669"/>
                                          </p:stCondLst>
                                        </p:cTn>
                                        <p:tgtEl>
                                          <p:spTgt spid="12"/>
                                        </p:tgtEl>
                                      </p:cBhvr>
                                      <p:to x="100000" y="100000"/>
                                    </p:animScale>
                                    <p:animScale>
                                      <p:cBhvr>
                                        <p:cTn id="57" dur="13">
                                          <p:stCondLst>
                                            <p:cond delay="821"/>
                                          </p:stCondLst>
                                        </p:cTn>
                                        <p:tgtEl>
                                          <p:spTgt spid="12"/>
                                        </p:tgtEl>
                                      </p:cBhvr>
                                      <p:to x="100000" y="90000"/>
                                    </p:animScale>
                                    <p:animScale>
                                      <p:cBhvr>
                                        <p:cTn id="58" dur="83" decel="50000">
                                          <p:stCondLst>
                                            <p:cond delay="834"/>
                                          </p:stCondLst>
                                        </p:cTn>
                                        <p:tgtEl>
                                          <p:spTgt spid="12"/>
                                        </p:tgtEl>
                                      </p:cBhvr>
                                      <p:to x="100000" y="100000"/>
                                    </p:animScale>
                                    <p:animScale>
                                      <p:cBhvr>
                                        <p:cTn id="59" dur="13">
                                          <p:stCondLst>
                                            <p:cond delay="904"/>
                                          </p:stCondLst>
                                        </p:cTn>
                                        <p:tgtEl>
                                          <p:spTgt spid="12"/>
                                        </p:tgtEl>
                                      </p:cBhvr>
                                      <p:to x="100000" y="95000"/>
                                    </p:animScale>
                                    <p:animScale>
                                      <p:cBhvr>
                                        <p:cTn id="60" dur="83" decel="50000">
                                          <p:stCondLst>
                                            <p:cond delay="917"/>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9" grpId="0" build="p"/>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a:extLst>
            <a:ext uri="{FF2B5EF4-FFF2-40B4-BE49-F238E27FC236}">
              <a16:creationId xmlns:a16="http://schemas.microsoft.com/office/drawing/2014/main" id="{4B497301-6F91-F98E-556B-A06768433797}"/>
            </a:ext>
          </a:extLst>
        </p:cNvPr>
        <p:cNvGrpSpPr/>
        <p:nvPr/>
      </p:nvGrpSpPr>
      <p:grpSpPr>
        <a:xfrm>
          <a:off x="0" y="0"/>
          <a:ext cx="0" cy="0"/>
          <a:chOff x="0" y="0"/>
          <a:chExt cx="0" cy="0"/>
        </a:xfrm>
      </p:grpSpPr>
      <p:sp>
        <p:nvSpPr>
          <p:cNvPr id="578" name="Google Shape;578;p70">
            <a:extLst>
              <a:ext uri="{FF2B5EF4-FFF2-40B4-BE49-F238E27FC236}">
                <a16:creationId xmlns:a16="http://schemas.microsoft.com/office/drawing/2014/main" id="{45E2AAE1-8F5A-A6A9-5222-A641EE5240F4}"/>
              </a:ext>
            </a:extLst>
          </p:cNvPr>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Implementation</a:t>
            </a:r>
            <a:endParaRPr dirty="0"/>
          </a:p>
        </p:txBody>
      </p:sp>
      <p:sp>
        <p:nvSpPr>
          <p:cNvPr id="579" name="Google Shape;579;p70">
            <a:extLst>
              <a:ext uri="{FF2B5EF4-FFF2-40B4-BE49-F238E27FC236}">
                <a16:creationId xmlns:a16="http://schemas.microsoft.com/office/drawing/2014/main" id="{0C752223-1E72-619B-6C7E-7101B530199E}"/>
              </a:ext>
            </a:extLst>
          </p:cNvPr>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80" name="Google Shape;580;p70">
            <a:extLst>
              <a:ext uri="{FF2B5EF4-FFF2-40B4-BE49-F238E27FC236}">
                <a16:creationId xmlns:a16="http://schemas.microsoft.com/office/drawing/2014/main" id="{61398C0D-06E6-B80C-5A21-F9F894590374}"/>
              </a:ext>
            </a:extLst>
          </p:cNvPr>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Temporal Module | Document Scope Module | Evaluation</a:t>
            </a:r>
            <a:endParaRPr dirty="0"/>
          </a:p>
        </p:txBody>
      </p:sp>
    </p:spTree>
    <p:extLst>
      <p:ext uri="{BB962C8B-B14F-4D97-AF65-F5344CB8AC3E}">
        <p14:creationId xmlns:p14="http://schemas.microsoft.com/office/powerpoint/2010/main" val="17556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C27DD7-390E-B87D-C4B8-552F89AB809A}"/>
              </a:ext>
            </a:extLst>
          </p:cNvPr>
          <p:cNvSpPr>
            <a:spLocks noGrp="1"/>
          </p:cNvSpPr>
          <p:nvPr>
            <p:ph type="title"/>
          </p:nvPr>
        </p:nvSpPr>
        <p:spPr>
          <a:xfrm>
            <a:off x="4572000" y="509855"/>
            <a:ext cx="4062205" cy="780000"/>
          </a:xfrm>
        </p:spPr>
        <p:txBody>
          <a:bodyPr/>
          <a:lstStyle/>
          <a:p>
            <a:pPr algn="l"/>
            <a:r>
              <a:rPr lang="en-US" sz="3500" dirty="0">
                <a:solidFill>
                  <a:schemeClr val="tx1"/>
                </a:solidFill>
              </a:rPr>
              <a:t>Lecture Sample Videos for Testing</a:t>
            </a:r>
          </a:p>
        </p:txBody>
      </p:sp>
      <p:sp>
        <p:nvSpPr>
          <p:cNvPr id="5" name="Subtitle 2">
            <a:extLst>
              <a:ext uri="{FF2B5EF4-FFF2-40B4-BE49-F238E27FC236}">
                <a16:creationId xmlns:a16="http://schemas.microsoft.com/office/drawing/2014/main" id="{B20CA0C3-1889-D34F-7100-97721407CAA5}"/>
              </a:ext>
            </a:extLst>
          </p:cNvPr>
          <p:cNvSpPr>
            <a:spLocks noGrp="1"/>
          </p:cNvSpPr>
          <p:nvPr>
            <p:ph type="subTitle" idx="1"/>
          </p:nvPr>
        </p:nvSpPr>
        <p:spPr>
          <a:xfrm>
            <a:off x="4377018" y="2181750"/>
            <a:ext cx="4666129" cy="780000"/>
          </a:xfrm>
        </p:spPr>
        <p:txBody>
          <a:bodyPr/>
          <a:lstStyle/>
          <a:p>
            <a:pPr algn="l">
              <a:lnSpc>
                <a:spcPct val="150000"/>
              </a:lnSpc>
              <a:buFont typeface="Arial" panose="020B0604020202020204" pitchFamily="34" charset="0"/>
              <a:buChar char="•"/>
            </a:pPr>
            <a:r>
              <a:rPr lang="en-US" sz="1400" dirty="0"/>
              <a:t>SC1007 </a:t>
            </a:r>
            <a:r>
              <a:rPr lang="en-US" sz="1400" i="1" dirty="0"/>
              <a:t>Data Structure &amp; Algorithm</a:t>
            </a:r>
            <a:r>
              <a:rPr lang="en-US" sz="1400" dirty="0"/>
              <a:t> lecture videos by Dr. Loke Yuan</a:t>
            </a:r>
          </a:p>
          <a:p>
            <a:pPr algn="l">
              <a:lnSpc>
                <a:spcPct val="150000"/>
              </a:lnSpc>
              <a:buFont typeface="Arial" panose="020B0604020202020204" pitchFamily="34" charset="0"/>
              <a:buChar char="•"/>
            </a:pPr>
            <a:r>
              <a:rPr lang="en-US" sz="1400" dirty="0"/>
              <a:t>Up to </a:t>
            </a:r>
            <a:r>
              <a:rPr lang="en-US" sz="1400" b="1" dirty="0"/>
              <a:t>5 videos selected </a:t>
            </a:r>
          </a:p>
          <a:p>
            <a:pPr algn="l">
              <a:lnSpc>
                <a:spcPct val="150000"/>
              </a:lnSpc>
              <a:buFont typeface="Arial" panose="020B0604020202020204" pitchFamily="34" charset="0"/>
              <a:buChar char="•"/>
            </a:pPr>
            <a:r>
              <a:rPr lang="en-US" sz="1400" dirty="0"/>
              <a:t>Each video: </a:t>
            </a:r>
            <a:r>
              <a:rPr lang="en-US" sz="1400" b="1" dirty="0"/>
              <a:t>65–85 minutes long</a:t>
            </a:r>
          </a:p>
          <a:p>
            <a:pPr algn="l">
              <a:lnSpc>
                <a:spcPct val="150000"/>
              </a:lnSpc>
              <a:buFont typeface="Arial" panose="020B0604020202020204" pitchFamily="34" charset="0"/>
              <a:buChar char="•"/>
            </a:pPr>
            <a:endParaRPr lang="en-US" sz="1400" b="1" dirty="0"/>
          </a:p>
          <a:p>
            <a:pPr algn="l"/>
            <a:endParaRPr lang="en-US" sz="1400" dirty="0"/>
          </a:p>
        </p:txBody>
      </p:sp>
      <p:pic>
        <p:nvPicPr>
          <p:cNvPr id="6" name="Picture 5">
            <a:extLst>
              <a:ext uri="{FF2B5EF4-FFF2-40B4-BE49-F238E27FC236}">
                <a16:creationId xmlns:a16="http://schemas.microsoft.com/office/drawing/2014/main" id="{BEDECDBB-346E-9110-69B5-66A0F8D36DBF}"/>
              </a:ext>
            </a:extLst>
          </p:cNvPr>
          <p:cNvPicPr>
            <a:picLocks noChangeAspect="1"/>
          </p:cNvPicPr>
          <p:nvPr/>
        </p:nvPicPr>
        <p:blipFill>
          <a:blip r:embed="rId3"/>
          <a:srcRect r="21693"/>
          <a:stretch>
            <a:fillRect/>
          </a:stretch>
        </p:blipFill>
        <p:spPr>
          <a:xfrm>
            <a:off x="314813" y="597927"/>
            <a:ext cx="4062205" cy="3167646"/>
          </a:xfrm>
          <a:prstGeom prst="rect">
            <a:avLst/>
          </a:prstGeom>
        </p:spPr>
      </p:pic>
      <p:sp>
        <p:nvSpPr>
          <p:cNvPr id="7" name="Subtitle 4">
            <a:extLst>
              <a:ext uri="{FF2B5EF4-FFF2-40B4-BE49-F238E27FC236}">
                <a16:creationId xmlns:a16="http://schemas.microsoft.com/office/drawing/2014/main" id="{D920A552-D466-35A1-E367-CC5ABE97D36E}"/>
              </a:ext>
            </a:extLst>
          </p:cNvPr>
          <p:cNvSpPr txBox="1">
            <a:spLocks/>
          </p:cNvSpPr>
          <p:nvPr/>
        </p:nvSpPr>
        <p:spPr>
          <a:xfrm>
            <a:off x="4572000" y="1783650"/>
            <a:ext cx="4152499" cy="492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700" b="1" u="sng" dirty="0">
                <a:latin typeface="Vidaloka" panose="020B0604020202020204" charset="0"/>
              </a:rPr>
              <a:t>Dataset Used for Testing</a:t>
            </a:r>
          </a:p>
          <a:p>
            <a:endParaRPr lang="en-US" dirty="0">
              <a:latin typeface="Vidaloka" panose="020B0604020202020204" charset="0"/>
            </a:endParaRPr>
          </a:p>
        </p:txBody>
      </p:sp>
      <p:sp>
        <p:nvSpPr>
          <p:cNvPr id="8" name="Subtitle 2">
            <a:extLst>
              <a:ext uri="{FF2B5EF4-FFF2-40B4-BE49-F238E27FC236}">
                <a16:creationId xmlns:a16="http://schemas.microsoft.com/office/drawing/2014/main" id="{2136095D-043C-B5A9-6285-DF8E002EA104}"/>
              </a:ext>
            </a:extLst>
          </p:cNvPr>
          <p:cNvSpPr txBox="1">
            <a:spLocks/>
          </p:cNvSpPr>
          <p:nvPr/>
        </p:nvSpPr>
        <p:spPr>
          <a:xfrm>
            <a:off x="899906" y="3825273"/>
            <a:ext cx="7734299" cy="78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9pPr>
          </a:lstStyle>
          <a:p>
            <a:pPr algn="l">
              <a:lnSpc>
                <a:spcPct val="150000"/>
              </a:lnSpc>
              <a:buFont typeface="Arial" panose="020B0604020202020204" pitchFamily="34" charset="0"/>
              <a:buChar char="•"/>
            </a:pPr>
            <a:r>
              <a:rPr lang="en-US" sz="1400" dirty="0"/>
              <a:t>Used as </a:t>
            </a:r>
            <a:r>
              <a:rPr lang="en-US" sz="1400" b="1" dirty="0"/>
              <a:t>ground truth </a:t>
            </a:r>
            <a:r>
              <a:rPr lang="en-US" sz="1400" dirty="0"/>
              <a:t>for </a:t>
            </a:r>
            <a:r>
              <a:rPr lang="en-US" sz="1400" b="1" dirty="0"/>
              <a:t>temporal, single-doc, and multi-doc testing</a:t>
            </a:r>
          </a:p>
          <a:p>
            <a:pPr algn="l"/>
            <a:endParaRPr lang="en-US" sz="1400" dirty="0"/>
          </a:p>
        </p:txBody>
      </p:sp>
    </p:spTree>
    <p:extLst>
      <p:ext uri="{BB962C8B-B14F-4D97-AF65-F5344CB8AC3E}">
        <p14:creationId xmlns:p14="http://schemas.microsoft.com/office/powerpoint/2010/main" val="417386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7" grpId="0" build="allAtOnce"/>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5B6398-6329-6CCD-9998-F0EA937A9E1E}"/>
              </a:ext>
            </a:extLst>
          </p:cNvPr>
          <p:cNvSpPr>
            <a:spLocks noGrp="1"/>
          </p:cNvSpPr>
          <p:nvPr>
            <p:ph type="subTitle" idx="1"/>
          </p:nvPr>
        </p:nvSpPr>
        <p:spPr>
          <a:xfrm>
            <a:off x="713224" y="1154738"/>
            <a:ext cx="3372375" cy="357000"/>
          </a:xfrm>
        </p:spPr>
        <p:txBody>
          <a:bodyPr/>
          <a:lstStyle/>
          <a:p>
            <a:r>
              <a:rPr lang="en-US" i="1" dirty="0">
                <a:solidFill>
                  <a:srgbClr val="C00000"/>
                </a:solidFill>
              </a:rPr>
              <a:t>Limitation</a:t>
            </a:r>
            <a:r>
              <a:rPr lang="en-US" dirty="0">
                <a:solidFill>
                  <a:srgbClr val="C00000"/>
                </a:solidFill>
              </a:rPr>
              <a:t> of Baseline</a:t>
            </a:r>
          </a:p>
        </p:txBody>
      </p:sp>
      <p:sp>
        <p:nvSpPr>
          <p:cNvPr id="3" name="Subtitle 2">
            <a:extLst>
              <a:ext uri="{FF2B5EF4-FFF2-40B4-BE49-F238E27FC236}">
                <a16:creationId xmlns:a16="http://schemas.microsoft.com/office/drawing/2014/main" id="{9F81E049-C48B-E973-4190-480FFD014FC6}"/>
              </a:ext>
            </a:extLst>
          </p:cNvPr>
          <p:cNvSpPr>
            <a:spLocks noGrp="1"/>
          </p:cNvSpPr>
          <p:nvPr>
            <p:ph type="subTitle" idx="2"/>
          </p:nvPr>
        </p:nvSpPr>
        <p:spPr>
          <a:xfrm>
            <a:off x="713224" y="1474536"/>
            <a:ext cx="8053970" cy="572701"/>
          </a:xfrm>
        </p:spPr>
        <p:txBody>
          <a:bodyPr/>
          <a:lstStyle/>
          <a:p>
            <a:pPr>
              <a:buFont typeface="Arial" panose="020B0604020202020204" pitchFamily="34" charset="0"/>
              <a:buChar char="•"/>
            </a:pPr>
            <a:r>
              <a:rPr lang="en-US" dirty="0">
                <a:solidFill>
                  <a:schemeClr val="bg2"/>
                </a:solidFill>
              </a:rPr>
              <a:t>Lacked </a:t>
            </a:r>
            <a:r>
              <a:rPr lang="en-US" b="1" dirty="0">
                <a:solidFill>
                  <a:schemeClr val="bg2"/>
                </a:solidFill>
              </a:rPr>
              <a:t>temporal understanding</a:t>
            </a:r>
            <a:r>
              <a:rPr lang="en-US" dirty="0">
                <a:solidFill>
                  <a:schemeClr val="bg2"/>
                </a:solidFill>
              </a:rPr>
              <a:t> of video content.</a:t>
            </a:r>
          </a:p>
          <a:p>
            <a:pPr>
              <a:buFont typeface="Arial" panose="020B0604020202020204" pitchFamily="34" charset="0"/>
              <a:buChar char="•"/>
            </a:pPr>
            <a:r>
              <a:rPr lang="en-US" dirty="0">
                <a:solidFill>
                  <a:schemeClr val="bg2"/>
                </a:solidFill>
              </a:rPr>
              <a:t>System </a:t>
            </a:r>
            <a:r>
              <a:rPr lang="en-US" b="1" dirty="0">
                <a:solidFill>
                  <a:schemeClr val="bg2"/>
                </a:solidFill>
              </a:rPr>
              <a:t>unable to retrieve</a:t>
            </a:r>
            <a:r>
              <a:rPr lang="en-US" dirty="0">
                <a:solidFill>
                  <a:schemeClr val="bg2"/>
                </a:solidFill>
              </a:rPr>
              <a:t> chunks based on </a:t>
            </a:r>
            <a:r>
              <a:rPr lang="en-US" b="1" dirty="0">
                <a:solidFill>
                  <a:schemeClr val="bg2"/>
                </a:solidFill>
              </a:rPr>
              <a:t>specific timestamps </a:t>
            </a:r>
            <a:r>
              <a:rPr lang="en-US" dirty="0">
                <a:solidFill>
                  <a:schemeClr val="bg2"/>
                </a:solidFill>
              </a:rPr>
              <a:t>in queries</a:t>
            </a:r>
            <a:r>
              <a:rPr lang="en-US" dirty="0"/>
              <a:t>.</a:t>
            </a:r>
            <a:endParaRPr lang="en-US" dirty="0">
              <a:solidFill>
                <a:schemeClr val="bg2"/>
              </a:solidFill>
            </a:endParaRPr>
          </a:p>
        </p:txBody>
      </p:sp>
      <p:sp>
        <p:nvSpPr>
          <p:cNvPr id="4" name="Title 3">
            <a:extLst>
              <a:ext uri="{FF2B5EF4-FFF2-40B4-BE49-F238E27FC236}">
                <a16:creationId xmlns:a16="http://schemas.microsoft.com/office/drawing/2014/main" id="{A97A9B73-5B99-A804-1398-CBEA44D9B4C1}"/>
              </a:ext>
            </a:extLst>
          </p:cNvPr>
          <p:cNvSpPr>
            <a:spLocks noGrp="1"/>
          </p:cNvSpPr>
          <p:nvPr>
            <p:ph type="title"/>
          </p:nvPr>
        </p:nvSpPr>
        <p:spPr>
          <a:xfrm>
            <a:off x="713224" y="445025"/>
            <a:ext cx="5094452" cy="572700"/>
          </a:xfrm>
        </p:spPr>
        <p:txBody>
          <a:bodyPr/>
          <a:lstStyle/>
          <a:p>
            <a:r>
              <a:rPr lang="en-US" dirty="0"/>
              <a:t>1</a:t>
            </a:r>
            <a:r>
              <a:rPr lang="en-US" baseline="30000" dirty="0"/>
              <a:t>st</a:t>
            </a:r>
            <a:r>
              <a:rPr lang="en-US" dirty="0"/>
              <a:t> Main Enhancement:</a:t>
            </a:r>
          </a:p>
        </p:txBody>
      </p:sp>
      <p:sp>
        <p:nvSpPr>
          <p:cNvPr id="5" name="Subtitle 1">
            <a:extLst>
              <a:ext uri="{FF2B5EF4-FFF2-40B4-BE49-F238E27FC236}">
                <a16:creationId xmlns:a16="http://schemas.microsoft.com/office/drawing/2014/main" id="{73444E2F-7E72-20D0-7BD7-1EF1FEF0828D}"/>
              </a:ext>
            </a:extLst>
          </p:cNvPr>
          <p:cNvSpPr txBox="1">
            <a:spLocks/>
          </p:cNvSpPr>
          <p:nvPr/>
        </p:nvSpPr>
        <p:spPr>
          <a:xfrm>
            <a:off x="713225" y="2719751"/>
            <a:ext cx="6515478"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9pPr>
          </a:lstStyle>
          <a:p>
            <a:r>
              <a:rPr lang="en-US" i="1" dirty="0">
                <a:solidFill>
                  <a:srgbClr val="00B050"/>
                </a:solidFill>
              </a:rPr>
              <a:t>Solution: </a:t>
            </a:r>
            <a:r>
              <a:rPr lang="en-US" dirty="0">
                <a:solidFill>
                  <a:srgbClr val="00B050"/>
                </a:solidFill>
              </a:rPr>
              <a:t>Temporal Identifier Module </a:t>
            </a:r>
          </a:p>
        </p:txBody>
      </p:sp>
      <p:sp>
        <p:nvSpPr>
          <p:cNvPr id="6" name="Subtitle 2">
            <a:extLst>
              <a:ext uri="{FF2B5EF4-FFF2-40B4-BE49-F238E27FC236}">
                <a16:creationId xmlns:a16="http://schemas.microsoft.com/office/drawing/2014/main" id="{4808309E-D656-2DC4-59F2-09DCC07CA656}"/>
              </a:ext>
            </a:extLst>
          </p:cNvPr>
          <p:cNvSpPr txBox="1">
            <a:spLocks/>
          </p:cNvSpPr>
          <p:nvPr/>
        </p:nvSpPr>
        <p:spPr>
          <a:xfrm>
            <a:off x="608193" y="3076751"/>
            <a:ext cx="7738796"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66000"/>
              </a:lnSpc>
              <a:spcBef>
                <a:spcPts val="0"/>
              </a:spcBef>
              <a:spcAft>
                <a:spcPts val="0"/>
              </a:spcAft>
              <a:buClr>
                <a:schemeClr val="accent1"/>
              </a:buClr>
              <a:buSzPts val="1400"/>
              <a:buFont typeface="Montserrat"/>
              <a:buChar char="●"/>
              <a:defRPr sz="1400" b="0" i="0" u="none" strike="noStrike" cap="none">
                <a:solidFill>
                  <a:srgbClr val="374957"/>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a:buFont typeface="Arial" panose="020B0604020202020204" pitchFamily="34" charset="0"/>
              <a:buChar char="•"/>
            </a:pPr>
            <a:r>
              <a:rPr lang="en-US" b="1" dirty="0">
                <a:solidFill>
                  <a:schemeClr val="bg2"/>
                </a:solidFill>
              </a:rPr>
              <a:t>LLM detects temporal</a:t>
            </a:r>
            <a:r>
              <a:rPr lang="en-US" dirty="0">
                <a:solidFill>
                  <a:schemeClr val="bg2"/>
                </a:solidFill>
              </a:rPr>
              <a:t> intent and</a:t>
            </a:r>
            <a:r>
              <a:rPr lang="en-US" b="1" dirty="0">
                <a:solidFill>
                  <a:schemeClr val="bg2"/>
                </a:solidFill>
              </a:rPr>
              <a:t> extracts timestamp</a:t>
            </a:r>
            <a:r>
              <a:rPr lang="en-US" dirty="0">
                <a:solidFill>
                  <a:schemeClr val="bg2"/>
                </a:solidFill>
              </a:rPr>
              <a:t> anchors.</a:t>
            </a:r>
          </a:p>
          <a:p>
            <a:pPr>
              <a:buFont typeface="Arial" panose="020B0604020202020204" pitchFamily="34" charset="0"/>
              <a:buChar char="•"/>
            </a:pPr>
            <a:r>
              <a:rPr lang="en-US" dirty="0">
                <a:solidFill>
                  <a:schemeClr val="bg2"/>
                </a:solidFill>
              </a:rPr>
              <a:t>Retrieves only chunks </a:t>
            </a:r>
            <a:r>
              <a:rPr lang="en-US" b="1" dirty="0">
                <a:solidFill>
                  <a:schemeClr val="bg2"/>
                </a:solidFill>
              </a:rPr>
              <a:t>within ±2 minutes </a:t>
            </a:r>
            <a:r>
              <a:rPr lang="en-US" dirty="0">
                <a:solidFill>
                  <a:schemeClr val="bg2"/>
                </a:solidFill>
              </a:rPr>
              <a:t>of the identified time window.</a:t>
            </a:r>
          </a:p>
          <a:p>
            <a:pPr>
              <a:buFont typeface="Arial" panose="020B0604020202020204" pitchFamily="34" charset="0"/>
              <a:buChar char="•"/>
            </a:pPr>
            <a:r>
              <a:rPr lang="en-US" dirty="0">
                <a:solidFill>
                  <a:schemeClr val="bg2"/>
                </a:solidFill>
              </a:rPr>
              <a:t>Adds enriched </a:t>
            </a:r>
            <a:r>
              <a:rPr lang="en-US" b="1" dirty="0">
                <a:solidFill>
                  <a:schemeClr val="bg2"/>
                </a:solidFill>
              </a:rPr>
              <a:t>timestamp metadata</a:t>
            </a:r>
            <a:r>
              <a:rPr lang="en-US" dirty="0">
                <a:solidFill>
                  <a:schemeClr val="bg2"/>
                </a:solidFill>
              </a:rPr>
              <a:t> to chunks.</a:t>
            </a:r>
          </a:p>
          <a:p>
            <a:pPr marL="114300" indent="0">
              <a:buNone/>
            </a:pPr>
            <a:endParaRPr lang="en-US" dirty="0">
              <a:solidFill>
                <a:schemeClr val="bg2"/>
              </a:solidFill>
            </a:endParaRPr>
          </a:p>
        </p:txBody>
      </p:sp>
      <p:pic>
        <p:nvPicPr>
          <p:cNvPr id="8" name="Picture 7">
            <a:extLst>
              <a:ext uri="{FF2B5EF4-FFF2-40B4-BE49-F238E27FC236}">
                <a16:creationId xmlns:a16="http://schemas.microsoft.com/office/drawing/2014/main" id="{E1B92162-952F-9A83-E20A-025D552B7117}"/>
              </a:ext>
            </a:extLst>
          </p:cNvPr>
          <p:cNvPicPr>
            <a:picLocks noChangeAspect="1"/>
          </p:cNvPicPr>
          <p:nvPr/>
        </p:nvPicPr>
        <p:blipFill>
          <a:blip r:embed="rId3"/>
          <a:stretch>
            <a:fillRect/>
          </a:stretch>
        </p:blipFill>
        <p:spPr>
          <a:xfrm flipH="1">
            <a:off x="466880" y="1154053"/>
            <a:ext cx="282625" cy="282625"/>
          </a:xfrm>
          <a:prstGeom prst="rect">
            <a:avLst/>
          </a:prstGeom>
        </p:spPr>
      </p:pic>
      <p:pic>
        <p:nvPicPr>
          <p:cNvPr id="10" name="Picture 9">
            <a:extLst>
              <a:ext uri="{FF2B5EF4-FFF2-40B4-BE49-F238E27FC236}">
                <a16:creationId xmlns:a16="http://schemas.microsoft.com/office/drawing/2014/main" id="{D2537532-A47F-7DD4-25D4-CD7B41F25AA4}"/>
              </a:ext>
            </a:extLst>
          </p:cNvPr>
          <p:cNvPicPr>
            <a:picLocks noChangeAspect="1"/>
          </p:cNvPicPr>
          <p:nvPr/>
        </p:nvPicPr>
        <p:blipFill>
          <a:blip r:embed="rId4"/>
          <a:stretch>
            <a:fillRect/>
          </a:stretch>
        </p:blipFill>
        <p:spPr>
          <a:xfrm>
            <a:off x="429691" y="2719751"/>
            <a:ext cx="357001" cy="357001"/>
          </a:xfrm>
          <a:prstGeom prst="rect">
            <a:avLst/>
          </a:prstGeom>
        </p:spPr>
      </p:pic>
      <p:sp>
        <p:nvSpPr>
          <p:cNvPr id="11" name="Subtitle 2">
            <a:extLst>
              <a:ext uri="{FF2B5EF4-FFF2-40B4-BE49-F238E27FC236}">
                <a16:creationId xmlns:a16="http://schemas.microsoft.com/office/drawing/2014/main" id="{A2AEE7F0-BEB9-898D-765C-3F768515F5CE}"/>
              </a:ext>
            </a:extLst>
          </p:cNvPr>
          <p:cNvSpPr txBox="1">
            <a:spLocks/>
          </p:cNvSpPr>
          <p:nvPr/>
        </p:nvSpPr>
        <p:spPr>
          <a:xfrm>
            <a:off x="608193" y="4205334"/>
            <a:ext cx="7738796"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66000"/>
              </a:lnSpc>
              <a:spcBef>
                <a:spcPts val="0"/>
              </a:spcBef>
              <a:spcAft>
                <a:spcPts val="0"/>
              </a:spcAft>
              <a:buClr>
                <a:schemeClr val="accent1"/>
              </a:buClr>
              <a:buSzPts val="1400"/>
              <a:buFont typeface="Montserrat"/>
              <a:buChar char="●"/>
              <a:defRPr sz="1400" b="0" i="0" u="none" strike="noStrike" cap="none">
                <a:solidFill>
                  <a:srgbClr val="374957"/>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a:buFont typeface="Wingdings" panose="05000000000000000000" pitchFamily="2" charset="2"/>
              <a:buChar char="ü"/>
            </a:pPr>
            <a:r>
              <a:rPr lang="en-US" dirty="0">
                <a:solidFill>
                  <a:schemeClr val="bg2"/>
                </a:solidFill>
              </a:rPr>
              <a:t>Improve </a:t>
            </a:r>
            <a:r>
              <a:rPr lang="en-US" b="1" dirty="0">
                <a:solidFill>
                  <a:schemeClr val="bg2"/>
                </a:solidFill>
              </a:rPr>
              <a:t>temporal precision </a:t>
            </a:r>
            <a:r>
              <a:rPr lang="en-US" dirty="0">
                <a:solidFill>
                  <a:schemeClr val="bg2"/>
                </a:solidFill>
              </a:rPr>
              <a:t>and </a:t>
            </a:r>
            <a:r>
              <a:rPr lang="en-US" b="1" dirty="0">
                <a:solidFill>
                  <a:schemeClr val="bg2"/>
                </a:solidFill>
              </a:rPr>
              <a:t>faithfulness</a:t>
            </a:r>
            <a:r>
              <a:rPr lang="en-US" dirty="0">
                <a:solidFill>
                  <a:schemeClr val="bg2"/>
                </a:solidFill>
              </a:rPr>
              <a:t> in evaluation</a:t>
            </a:r>
          </a:p>
        </p:txBody>
      </p:sp>
    </p:spTree>
    <p:extLst>
      <p:ext uri="{BB962C8B-B14F-4D97-AF65-F5344CB8AC3E}">
        <p14:creationId xmlns:p14="http://schemas.microsoft.com/office/powerpoint/2010/main" val="257599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90">
                                          <p:stCondLst>
                                            <p:cond delay="0"/>
                                          </p:stCondLst>
                                        </p:cTn>
                                        <p:tgtEl>
                                          <p:spTgt spid="8"/>
                                        </p:tgtEl>
                                      </p:cBhvr>
                                    </p:animEffect>
                                    <p:anim calcmode="lin" valueType="num">
                                      <p:cBhvr>
                                        <p:cTn id="12"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7" dur="13">
                                          <p:stCondLst>
                                            <p:cond delay="325"/>
                                          </p:stCondLst>
                                        </p:cTn>
                                        <p:tgtEl>
                                          <p:spTgt spid="8"/>
                                        </p:tgtEl>
                                      </p:cBhvr>
                                      <p:to x="100000" y="60000"/>
                                    </p:animScale>
                                    <p:animScale>
                                      <p:cBhvr>
                                        <p:cTn id="18" dur="83" decel="50000">
                                          <p:stCondLst>
                                            <p:cond delay="338"/>
                                          </p:stCondLst>
                                        </p:cTn>
                                        <p:tgtEl>
                                          <p:spTgt spid="8"/>
                                        </p:tgtEl>
                                      </p:cBhvr>
                                      <p:to x="100000" y="100000"/>
                                    </p:animScale>
                                    <p:animScale>
                                      <p:cBhvr>
                                        <p:cTn id="19" dur="13">
                                          <p:stCondLst>
                                            <p:cond delay="656"/>
                                          </p:stCondLst>
                                        </p:cTn>
                                        <p:tgtEl>
                                          <p:spTgt spid="8"/>
                                        </p:tgtEl>
                                      </p:cBhvr>
                                      <p:to x="100000" y="80000"/>
                                    </p:animScale>
                                    <p:animScale>
                                      <p:cBhvr>
                                        <p:cTn id="20" dur="83" decel="50000">
                                          <p:stCondLst>
                                            <p:cond delay="669"/>
                                          </p:stCondLst>
                                        </p:cTn>
                                        <p:tgtEl>
                                          <p:spTgt spid="8"/>
                                        </p:tgtEl>
                                      </p:cBhvr>
                                      <p:to x="100000" y="100000"/>
                                    </p:animScale>
                                    <p:animScale>
                                      <p:cBhvr>
                                        <p:cTn id="21" dur="13">
                                          <p:stCondLst>
                                            <p:cond delay="821"/>
                                          </p:stCondLst>
                                        </p:cTn>
                                        <p:tgtEl>
                                          <p:spTgt spid="8"/>
                                        </p:tgtEl>
                                      </p:cBhvr>
                                      <p:to x="100000" y="90000"/>
                                    </p:animScale>
                                    <p:animScale>
                                      <p:cBhvr>
                                        <p:cTn id="22" dur="83" decel="50000">
                                          <p:stCondLst>
                                            <p:cond delay="834"/>
                                          </p:stCondLst>
                                        </p:cTn>
                                        <p:tgtEl>
                                          <p:spTgt spid="8"/>
                                        </p:tgtEl>
                                      </p:cBhvr>
                                      <p:to x="100000" y="100000"/>
                                    </p:animScale>
                                    <p:animScale>
                                      <p:cBhvr>
                                        <p:cTn id="23" dur="13">
                                          <p:stCondLst>
                                            <p:cond delay="904"/>
                                          </p:stCondLst>
                                        </p:cTn>
                                        <p:tgtEl>
                                          <p:spTgt spid="8"/>
                                        </p:tgtEl>
                                      </p:cBhvr>
                                      <p:to x="100000" y="95000"/>
                                    </p:animScale>
                                    <p:animScale>
                                      <p:cBhvr>
                                        <p:cTn id="24" dur="83" decel="50000">
                                          <p:stCondLst>
                                            <p:cond delay="917"/>
                                          </p:stCondLst>
                                        </p:cTn>
                                        <p:tgtEl>
                                          <p:spTgt spid="8"/>
                                        </p:tgtEl>
                                      </p:cBhvr>
                                      <p:to x="100000" y="100000"/>
                                    </p:animScale>
                                  </p:childTnLst>
                                </p:cTn>
                              </p:par>
                              <p:par>
                                <p:cTn id="25" presetID="2" presetClass="entr" presetSubtype="8"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 calcmode="lin" valueType="num">
                                      <p:cBhvr additive="base">
                                        <p:cTn id="2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 calcmode="lin" valueType="num">
                                      <p:cBhvr additive="base">
                                        <p:cTn id="35"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0-#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0-#ppt_w/2"/>
                                          </p:val>
                                        </p:tav>
                                        <p:tav tm="100000">
                                          <p:val>
                                            <p:strVal val="#ppt_x"/>
                                          </p:val>
                                        </p:tav>
                                      </p:tavLst>
                                    </p:anim>
                                    <p:anim calcmode="lin" valueType="num">
                                      <p:cBhvr additive="base">
                                        <p:cTn id="46" dur="500" fill="hold"/>
                                        <p:tgtEl>
                                          <p:spTgt spid="5"/>
                                        </p:tgtEl>
                                        <p:attrNameLst>
                                          <p:attrName>ppt_y</p:attrName>
                                        </p:attrNameLst>
                                      </p:cBhvr>
                                      <p:tavLst>
                                        <p:tav tm="0">
                                          <p:val>
                                            <p:strVal val="#ppt_y"/>
                                          </p:val>
                                        </p:tav>
                                        <p:tav tm="100000">
                                          <p:val>
                                            <p:strVal val="#ppt_y"/>
                                          </p:val>
                                        </p:tav>
                                      </p:tavLst>
                                    </p:anim>
                                  </p:childTnLst>
                                </p:cTn>
                              </p:par>
                              <p:par>
                                <p:cTn id="47" presetID="26"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290">
                                          <p:stCondLst>
                                            <p:cond delay="0"/>
                                          </p:stCondLst>
                                        </p:cTn>
                                        <p:tgtEl>
                                          <p:spTgt spid="10"/>
                                        </p:tgtEl>
                                      </p:cBhvr>
                                    </p:animEffect>
                                    <p:anim calcmode="lin" valueType="num">
                                      <p:cBhvr>
                                        <p:cTn id="50"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1"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2"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53"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54"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55" dur="13">
                                          <p:stCondLst>
                                            <p:cond delay="325"/>
                                          </p:stCondLst>
                                        </p:cTn>
                                        <p:tgtEl>
                                          <p:spTgt spid="10"/>
                                        </p:tgtEl>
                                      </p:cBhvr>
                                      <p:to x="100000" y="60000"/>
                                    </p:animScale>
                                    <p:animScale>
                                      <p:cBhvr>
                                        <p:cTn id="56" dur="83" decel="50000">
                                          <p:stCondLst>
                                            <p:cond delay="338"/>
                                          </p:stCondLst>
                                        </p:cTn>
                                        <p:tgtEl>
                                          <p:spTgt spid="10"/>
                                        </p:tgtEl>
                                      </p:cBhvr>
                                      <p:to x="100000" y="100000"/>
                                    </p:animScale>
                                    <p:animScale>
                                      <p:cBhvr>
                                        <p:cTn id="57" dur="13">
                                          <p:stCondLst>
                                            <p:cond delay="656"/>
                                          </p:stCondLst>
                                        </p:cTn>
                                        <p:tgtEl>
                                          <p:spTgt spid="10"/>
                                        </p:tgtEl>
                                      </p:cBhvr>
                                      <p:to x="100000" y="80000"/>
                                    </p:animScale>
                                    <p:animScale>
                                      <p:cBhvr>
                                        <p:cTn id="58" dur="83" decel="50000">
                                          <p:stCondLst>
                                            <p:cond delay="669"/>
                                          </p:stCondLst>
                                        </p:cTn>
                                        <p:tgtEl>
                                          <p:spTgt spid="10"/>
                                        </p:tgtEl>
                                      </p:cBhvr>
                                      <p:to x="100000" y="100000"/>
                                    </p:animScale>
                                    <p:animScale>
                                      <p:cBhvr>
                                        <p:cTn id="59" dur="13">
                                          <p:stCondLst>
                                            <p:cond delay="821"/>
                                          </p:stCondLst>
                                        </p:cTn>
                                        <p:tgtEl>
                                          <p:spTgt spid="10"/>
                                        </p:tgtEl>
                                      </p:cBhvr>
                                      <p:to x="100000" y="90000"/>
                                    </p:animScale>
                                    <p:animScale>
                                      <p:cBhvr>
                                        <p:cTn id="60" dur="83" decel="50000">
                                          <p:stCondLst>
                                            <p:cond delay="834"/>
                                          </p:stCondLst>
                                        </p:cTn>
                                        <p:tgtEl>
                                          <p:spTgt spid="10"/>
                                        </p:tgtEl>
                                      </p:cBhvr>
                                      <p:to x="100000" y="100000"/>
                                    </p:animScale>
                                    <p:animScale>
                                      <p:cBhvr>
                                        <p:cTn id="61" dur="13">
                                          <p:stCondLst>
                                            <p:cond delay="904"/>
                                          </p:stCondLst>
                                        </p:cTn>
                                        <p:tgtEl>
                                          <p:spTgt spid="10"/>
                                        </p:tgtEl>
                                      </p:cBhvr>
                                      <p:to x="100000" y="95000"/>
                                    </p:animScale>
                                    <p:animScale>
                                      <p:cBhvr>
                                        <p:cTn id="62" dur="83" decel="50000">
                                          <p:stCondLst>
                                            <p:cond delay="917"/>
                                          </p:stCondLst>
                                        </p:cTn>
                                        <p:tgtEl>
                                          <p:spTgt spid="10"/>
                                        </p:tgtEl>
                                      </p:cBhvr>
                                      <p:to x="100000" y="100000"/>
                                    </p:animScale>
                                  </p:childTnLst>
                                </p:cTn>
                              </p:par>
                              <p:par>
                                <p:cTn id="63" presetID="2" presetClass="entr" presetSubtype="8"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additive="base">
                                        <p:cTn id="65" dur="500" fill="hold"/>
                                        <p:tgtEl>
                                          <p:spTgt spid="11"/>
                                        </p:tgtEl>
                                        <p:attrNameLst>
                                          <p:attrName>ppt_x</p:attrName>
                                        </p:attrNameLst>
                                      </p:cBhvr>
                                      <p:tavLst>
                                        <p:tav tm="0">
                                          <p:val>
                                            <p:strVal val="0-#ppt_w/2"/>
                                          </p:val>
                                        </p:tav>
                                        <p:tav tm="100000">
                                          <p:val>
                                            <p:strVal val="#ppt_x"/>
                                          </p:val>
                                        </p:tav>
                                      </p:tavLst>
                                    </p:anim>
                                    <p:anim calcmode="lin" valueType="num">
                                      <p:cBhvr additive="base">
                                        <p:cTn id="6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p:bldP spid="5" grpId="0"/>
      <p:bldP spid="6"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3;p15">
            <a:extLst>
              <a:ext uri="{FF2B5EF4-FFF2-40B4-BE49-F238E27FC236}">
                <a16:creationId xmlns:a16="http://schemas.microsoft.com/office/drawing/2014/main" id="{AC837AAA-325F-F098-FEA0-F2CE629EF7AE}"/>
              </a:ext>
            </a:extLst>
          </p:cNvPr>
          <p:cNvSpPr/>
          <p:nvPr/>
        </p:nvSpPr>
        <p:spPr>
          <a:xfrm>
            <a:off x="2262015" y="1371225"/>
            <a:ext cx="6918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C1</a:t>
            </a:r>
            <a:r>
              <a:rPr lang="en-GB" sz="800">
                <a:solidFill>
                  <a:srgbClr val="1D1D1C"/>
                </a:solidFill>
                <a:latin typeface="Nunito"/>
                <a:ea typeface="Nunito"/>
                <a:cs typeface="Nunito"/>
                <a:sym typeface="Nunito"/>
              </a:rPr>
              <a:t> with</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4" name="Google Shape;134;p15">
            <a:extLst>
              <a:ext uri="{FF2B5EF4-FFF2-40B4-BE49-F238E27FC236}">
                <a16:creationId xmlns:a16="http://schemas.microsoft.com/office/drawing/2014/main" id="{0B1CA913-BA41-483D-E52B-5144E10676A4}"/>
              </a:ext>
            </a:extLst>
          </p:cNvPr>
          <p:cNvSpPr/>
          <p:nvPr/>
        </p:nvSpPr>
        <p:spPr>
          <a:xfrm>
            <a:off x="2262015" y="2597400"/>
            <a:ext cx="6918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C3</a:t>
            </a:r>
            <a:r>
              <a:rPr lang="en-GB" sz="800">
                <a:solidFill>
                  <a:srgbClr val="1D1D1C"/>
                </a:solidFill>
                <a:latin typeface="Nunito"/>
                <a:ea typeface="Nunito"/>
                <a:cs typeface="Nunito"/>
                <a:sym typeface="Nunito"/>
              </a:rPr>
              <a:t> with </a:t>
            </a: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5" name="Google Shape;135;p15">
            <a:extLst>
              <a:ext uri="{FF2B5EF4-FFF2-40B4-BE49-F238E27FC236}">
                <a16:creationId xmlns:a16="http://schemas.microsoft.com/office/drawing/2014/main" id="{8BDB35EB-4898-821C-22C8-8490571DBF94}"/>
              </a:ext>
            </a:extLst>
          </p:cNvPr>
          <p:cNvSpPr/>
          <p:nvPr/>
        </p:nvSpPr>
        <p:spPr>
          <a:xfrm>
            <a:off x="2262015" y="1984300"/>
            <a:ext cx="6876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C2 </a:t>
            </a:r>
            <a:r>
              <a:rPr lang="en-GB" sz="800">
                <a:solidFill>
                  <a:srgbClr val="1D1D1C"/>
                </a:solidFill>
                <a:latin typeface="Nunito"/>
                <a:ea typeface="Nunito"/>
                <a:cs typeface="Nunito"/>
                <a:sym typeface="Nunito"/>
              </a:rPr>
              <a:t>with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6" name="Google Shape;136;p15">
            <a:extLst>
              <a:ext uri="{FF2B5EF4-FFF2-40B4-BE49-F238E27FC236}">
                <a16:creationId xmlns:a16="http://schemas.microsoft.com/office/drawing/2014/main" id="{81A3671B-7E92-3D87-E15D-5C3D4FB5E5C5}"/>
              </a:ext>
            </a:extLst>
          </p:cNvPr>
          <p:cNvSpPr/>
          <p:nvPr/>
        </p:nvSpPr>
        <p:spPr>
          <a:xfrm>
            <a:off x="3434944" y="1279425"/>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7" name="Google Shape;137;p15">
            <a:extLst>
              <a:ext uri="{FF2B5EF4-FFF2-40B4-BE49-F238E27FC236}">
                <a16:creationId xmlns:a16="http://schemas.microsoft.com/office/drawing/2014/main" id="{A14EA85D-D15E-5958-4902-E731CA766AF1}"/>
              </a:ext>
            </a:extLst>
          </p:cNvPr>
          <p:cNvSpPr/>
          <p:nvPr/>
        </p:nvSpPr>
        <p:spPr>
          <a:xfrm>
            <a:off x="3434944" y="1586748"/>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8" name="Google Shape;138;p15">
            <a:extLst>
              <a:ext uri="{FF2B5EF4-FFF2-40B4-BE49-F238E27FC236}">
                <a16:creationId xmlns:a16="http://schemas.microsoft.com/office/drawing/2014/main" id="{496B96CE-A5F5-B94A-DA73-65477A3B83E6}"/>
              </a:ext>
            </a:extLst>
          </p:cNvPr>
          <p:cNvSpPr/>
          <p:nvPr/>
        </p:nvSpPr>
        <p:spPr>
          <a:xfrm>
            <a:off x="3434944" y="1868902"/>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9" name="Google Shape;139;p15">
            <a:extLst>
              <a:ext uri="{FF2B5EF4-FFF2-40B4-BE49-F238E27FC236}">
                <a16:creationId xmlns:a16="http://schemas.microsoft.com/office/drawing/2014/main" id="{BED23938-9862-8621-FDEF-7B7FEB0BF017}"/>
              </a:ext>
            </a:extLst>
          </p:cNvPr>
          <p:cNvSpPr/>
          <p:nvPr/>
        </p:nvSpPr>
        <p:spPr>
          <a:xfrm>
            <a:off x="3434944" y="2176225"/>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0" name="Google Shape;140;p15">
            <a:extLst>
              <a:ext uri="{FF2B5EF4-FFF2-40B4-BE49-F238E27FC236}">
                <a16:creationId xmlns:a16="http://schemas.microsoft.com/office/drawing/2014/main" id="{D6CB658B-6FAB-262F-11C7-45347B5249E4}"/>
              </a:ext>
            </a:extLst>
          </p:cNvPr>
          <p:cNvSpPr/>
          <p:nvPr/>
        </p:nvSpPr>
        <p:spPr>
          <a:xfrm>
            <a:off x="3434944" y="2483528"/>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1" name="Google Shape;141;p15">
            <a:extLst>
              <a:ext uri="{FF2B5EF4-FFF2-40B4-BE49-F238E27FC236}">
                <a16:creationId xmlns:a16="http://schemas.microsoft.com/office/drawing/2014/main" id="{901E1523-4E6D-355B-E2B8-48F3DE02CEA5}"/>
              </a:ext>
            </a:extLst>
          </p:cNvPr>
          <p:cNvSpPr/>
          <p:nvPr/>
        </p:nvSpPr>
        <p:spPr>
          <a:xfrm>
            <a:off x="3434944" y="2790851"/>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2" name="Google Shape;142;p15">
            <a:extLst>
              <a:ext uri="{FF2B5EF4-FFF2-40B4-BE49-F238E27FC236}">
                <a16:creationId xmlns:a16="http://schemas.microsoft.com/office/drawing/2014/main" id="{0D41EE5C-44EF-F28B-8892-F3A373E399D3}"/>
              </a:ext>
            </a:extLst>
          </p:cNvPr>
          <p:cNvPicPr preferRelativeResize="0"/>
          <p:nvPr/>
        </p:nvPicPr>
        <p:blipFill rotWithShape="1">
          <a:blip r:embed="rId3">
            <a:alphaModFix/>
          </a:blip>
          <a:srcRect l="20160" r="20908"/>
          <a:stretch/>
        </p:blipFill>
        <p:spPr>
          <a:xfrm>
            <a:off x="1058440" y="2010763"/>
            <a:ext cx="342314" cy="304975"/>
          </a:xfrm>
          <a:prstGeom prst="rect">
            <a:avLst/>
          </a:prstGeom>
          <a:noFill/>
          <a:ln>
            <a:noFill/>
          </a:ln>
        </p:spPr>
      </p:pic>
      <p:sp>
        <p:nvSpPr>
          <p:cNvPr id="13" name="Google Shape;143;p15">
            <a:extLst>
              <a:ext uri="{FF2B5EF4-FFF2-40B4-BE49-F238E27FC236}">
                <a16:creationId xmlns:a16="http://schemas.microsoft.com/office/drawing/2014/main" id="{17471F40-3B44-0389-9BCD-1591E12A1DF0}"/>
              </a:ext>
            </a:extLst>
          </p:cNvPr>
          <p:cNvSpPr/>
          <p:nvPr/>
        </p:nvSpPr>
        <p:spPr>
          <a:xfrm>
            <a:off x="181540" y="1984288"/>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14" name="Google Shape;144;p15">
            <a:extLst>
              <a:ext uri="{FF2B5EF4-FFF2-40B4-BE49-F238E27FC236}">
                <a16:creationId xmlns:a16="http://schemas.microsoft.com/office/drawing/2014/main" id="{3E2CF813-CAEF-F598-266A-4ACB21973F49}"/>
              </a:ext>
            </a:extLst>
          </p:cNvPr>
          <p:cNvPicPr preferRelativeResize="0"/>
          <p:nvPr/>
        </p:nvPicPr>
        <p:blipFill>
          <a:blip r:embed="rId4">
            <a:alphaModFix/>
          </a:blip>
          <a:stretch>
            <a:fillRect/>
          </a:stretch>
        </p:blipFill>
        <p:spPr>
          <a:xfrm>
            <a:off x="1644203" y="1976075"/>
            <a:ext cx="374374" cy="374374"/>
          </a:xfrm>
          <a:prstGeom prst="rect">
            <a:avLst/>
          </a:prstGeom>
          <a:noFill/>
          <a:ln>
            <a:noFill/>
          </a:ln>
        </p:spPr>
      </p:pic>
      <p:cxnSp>
        <p:nvCxnSpPr>
          <p:cNvPr id="15" name="Google Shape;145;p15">
            <a:extLst>
              <a:ext uri="{FF2B5EF4-FFF2-40B4-BE49-F238E27FC236}">
                <a16:creationId xmlns:a16="http://schemas.microsoft.com/office/drawing/2014/main" id="{047B5C25-D0D2-01B6-AD4C-5F6A877814AB}"/>
              </a:ext>
            </a:extLst>
          </p:cNvPr>
          <p:cNvCxnSpPr>
            <a:stCxn id="13" idx="3"/>
            <a:endCxn id="12" idx="1"/>
          </p:cNvCxnSpPr>
          <p:nvPr/>
        </p:nvCxnSpPr>
        <p:spPr>
          <a:xfrm>
            <a:off x="812440" y="2163238"/>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16" name="Google Shape;146;p15">
            <a:extLst>
              <a:ext uri="{FF2B5EF4-FFF2-40B4-BE49-F238E27FC236}">
                <a16:creationId xmlns:a16="http://schemas.microsoft.com/office/drawing/2014/main" id="{BA242F74-A4FA-22D7-BF62-5279842F66F5}"/>
              </a:ext>
            </a:extLst>
          </p:cNvPr>
          <p:cNvCxnSpPr>
            <a:stCxn id="12" idx="3"/>
            <a:endCxn id="14" idx="1"/>
          </p:cNvCxnSpPr>
          <p:nvPr/>
        </p:nvCxnSpPr>
        <p:spPr>
          <a:xfrm>
            <a:off x="1400754" y="2163250"/>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17" name="Google Shape;147;p15">
            <a:extLst>
              <a:ext uri="{FF2B5EF4-FFF2-40B4-BE49-F238E27FC236}">
                <a16:creationId xmlns:a16="http://schemas.microsoft.com/office/drawing/2014/main" id="{8E0B57A1-4A0A-0C2C-2FBB-AC8E77584AF3}"/>
              </a:ext>
            </a:extLst>
          </p:cNvPr>
          <p:cNvCxnSpPr>
            <a:stCxn id="14" idx="3"/>
            <a:endCxn id="3" idx="1"/>
          </p:cNvCxnSpPr>
          <p:nvPr/>
        </p:nvCxnSpPr>
        <p:spPr>
          <a:xfrm rot="10800000" flipH="1">
            <a:off x="2018577" y="1550062"/>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18" name="Google Shape;148;p15">
            <a:extLst>
              <a:ext uri="{FF2B5EF4-FFF2-40B4-BE49-F238E27FC236}">
                <a16:creationId xmlns:a16="http://schemas.microsoft.com/office/drawing/2014/main" id="{6FA8775F-3210-5F53-F637-ABC102983398}"/>
              </a:ext>
            </a:extLst>
          </p:cNvPr>
          <p:cNvCxnSpPr>
            <a:stCxn id="14" idx="3"/>
            <a:endCxn id="4" idx="1"/>
          </p:cNvCxnSpPr>
          <p:nvPr/>
        </p:nvCxnSpPr>
        <p:spPr>
          <a:xfrm>
            <a:off x="2018577" y="2163262"/>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19" name="Google Shape;149;p15">
            <a:extLst>
              <a:ext uri="{FF2B5EF4-FFF2-40B4-BE49-F238E27FC236}">
                <a16:creationId xmlns:a16="http://schemas.microsoft.com/office/drawing/2014/main" id="{8F30626B-2E5E-C8B0-7461-AFA4ECF96949}"/>
              </a:ext>
            </a:extLst>
          </p:cNvPr>
          <p:cNvCxnSpPr>
            <a:stCxn id="14" idx="3"/>
            <a:endCxn id="5" idx="1"/>
          </p:cNvCxnSpPr>
          <p:nvPr/>
        </p:nvCxnSpPr>
        <p:spPr>
          <a:xfrm>
            <a:off x="2018577" y="2163262"/>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0" name="Google Shape;150;p15">
            <a:extLst>
              <a:ext uri="{FF2B5EF4-FFF2-40B4-BE49-F238E27FC236}">
                <a16:creationId xmlns:a16="http://schemas.microsoft.com/office/drawing/2014/main" id="{D7CA911A-D655-98F3-5801-48CA9814A99E}"/>
              </a:ext>
            </a:extLst>
          </p:cNvPr>
          <p:cNvPicPr preferRelativeResize="0"/>
          <p:nvPr/>
        </p:nvPicPr>
        <p:blipFill rotWithShape="1">
          <a:blip r:embed="rId5">
            <a:alphaModFix/>
          </a:blip>
          <a:srcRect l="12514" t="16401" r="14895"/>
          <a:stretch/>
        </p:blipFill>
        <p:spPr>
          <a:xfrm>
            <a:off x="4748415" y="1901350"/>
            <a:ext cx="374350" cy="431100"/>
          </a:xfrm>
          <a:prstGeom prst="rect">
            <a:avLst/>
          </a:prstGeom>
          <a:noFill/>
          <a:ln>
            <a:noFill/>
          </a:ln>
        </p:spPr>
      </p:pic>
      <p:cxnSp>
        <p:nvCxnSpPr>
          <p:cNvPr id="21" name="Google Shape;151;p15">
            <a:extLst>
              <a:ext uri="{FF2B5EF4-FFF2-40B4-BE49-F238E27FC236}">
                <a16:creationId xmlns:a16="http://schemas.microsoft.com/office/drawing/2014/main" id="{38FA9BBE-DDEF-BAD8-AA4D-243073E5AD40}"/>
              </a:ext>
            </a:extLst>
          </p:cNvPr>
          <p:cNvCxnSpPr>
            <a:stCxn id="3" idx="3"/>
            <a:endCxn id="6" idx="1"/>
          </p:cNvCxnSpPr>
          <p:nvPr/>
        </p:nvCxnSpPr>
        <p:spPr>
          <a:xfrm rot="10800000" flipH="1">
            <a:off x="2953815" y="1396575"/>
            <a:ext cx="4812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2" name="Google Shape;152;p15">
            <a:extLst>
              <a:ext uri="{FF2B5EF4-FFF2-40B4-BE49-F238E27FC236}">
                <a16:creationId xmlns:a16="http://schemas.microsoft.com/office/drawing/2014/main" id="{F5C8B3E0-1C75-D2EE-81C0-39837EC73F43}"/>
              </a:ext>
            </a:extLst>
          </p:cNvPr>
          <p:cNvCxnSpPr>
            <a:stCxn id="3" idx="3"/>
            <a:endCxn id="7" idx="1"/>
          </p:cNvCxnSpPr>
          <p:nvPr/>
        </p:nvCxnSpPr>
        <p:spPr>
          <a:xfrm>
            <a:off x="2953815" y="1550175"/>
            <a:ext cx="4812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3" name="Google Shape;153;p15">
            <a:extLst>
              <a:ext uri="{FF2B5EF4-FFF2-40B4-BE49-F238E27FC236}">
                <a16:creationId xmlns:a16="http://schemas.microsoft.com/office/drawing/2014/main" id="{0B786FE0-8B30-88E2-7553-7E513569857E}"/>
              </a:ext>
            </a:extLst>
          </p:cNvPr>
          <p:cNvCxnSpPr>
            <a:stCxn id="5" idx="3"/>
            <a:endCxn id="8" idx="1"/>
          </p:cNvCxnSpPr>
          <p:nvPr/>
        </p:nvCxnSpPr>
        <p:spPr>
          <a:xfrm rot="10800000" flipH="1">
            <a:off x="2949615" y="1985950"/>
            <a:ext cx="4854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4" name="Google Shape;154;p15">
            <a:extLst>
              <a:ext uri="{FF2B5EF4-FFF2-40B4-BE49-F238E27FC236}">
                <a16:creationId xmlns:a16="http://schemas.microsoft.com/office/drawing/2014/main" id="{52640EF6-7F30-9A50-18DB-40FBE1B8BC77}"/>
              </a:ext>
            </a:extLst>
          </p:cNvPr>
          <p:cNvCxnSpPr>
            <a:stCxn id="5" idx="3"/>
            <a:endCxn id="9" idx="1"/>
          </p:cNvCxnSpPr>
          <p:nvPr/>
        </p:nvCxnSpPr>
        <p:spPr>
          <a:xfrm>
            <a:off x="2949615" y="2163250"/>
            <a:ext cx="4854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5" name="Google Shape;155;p15">
            <a:extLst>
              <a:ext uri="{FF2B5EF4-FFF2-40B4-BE49-F238E27FC236}">
                <a16:creationId xmlns:a16="http://schemas.microsoft.com/office/drawing/2014/main" id="{7E2DA45B-E9EA-FFEF-84FB-F1D902A5B740}"/>
              </a:ext>
            </a:extLst>
          </p:cNvPr>
          <p:cNvCxnSpPr>
            <a:stCxn id="4" idx="3"/>
            <a:endCxn id="10" idx="1"/>
          </p:cNvCxnSpPr>
          <p:nvPr/>
        </p:nvCxnSpPr>
        <p:spPr>
          <a:xfrm rot="10800000" flipH="1">
            <a:off x="2953815" y="2600550"/>
            <a:ext cx="4812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6" name="Google Shape;156;p15">
            <a:extLst>
              <a:ext uri="{FF2B5EF4-FFF2-40B4-BE49-F238E27FC236}">
                <a16:creationId xmlns:a16="http://schemas.microsoft.com/office/drawing/2014/main" id="{9AF9F45A-0305-A686-455A-4884C8834984}"/>
              </a:ext>
            </a:extLst>
          </p:cNvPr>
          <p:cNvCxnSpPr>
            <a:stCxn id="4" idx="3"/>
            <a:endCxn id="11" idx="1"/>
          </p:cNvCxnSpPr>
          <p:nvPr/>
        </p:nvCxnSpPr>
        <p:spPr>
          <a:xfrm>
            <a:off x="2953815" y="2776350"/>
            <a:ext cx="4812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7" name="Google Shape;157;p15">
            <a:extLst>
              <a:ext uri="{FF2B5EF4-FFF2-40B4-BE49-F238E27FC236}">
                <a16:creationId xmlns:a16="http://schemas.microsoft.com/office/drawing/2014/main" id="{5EA848EC-B15C-396D-0652-6CCF5C014894}"/>
              </a:ext>
            </a:extLst>
          </p:cNvPr>
          <p:cNvCxnSpPr>
            <a:stCxn id="6" idx="3"/>
          </p:cNvCxnSpPr>
          <p:nvPr/>
        </p:nvCxnSpPr>
        <p:spPr>
          <a:xfrm>
            <a:off x="3950644" y="1396575"/>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28" name="Google Shape;158;p15">
            <a:extLst>
              <a:ext uri="{FF2B5EF4-FFF2-40B4-BE49-F238E27FC236}">
                <a16:creationId xmlns:a16="http://schemas.microsoft.com/office/drawing/2014/main" id="{C4C9189B-3149-E80E-5108-57A7E43518BA}"/>
              </a:ext>
            </a:extLst>
          </p:cNvPr>
          <p:cNvCxnSpPr>
            <a:stCxn id="7" idx="3"/>
          </p:cNvCxnSpPr>
          <p:nvPr/>
        </p:nvCxnSpPr>
        <p:spPr>
          <a:xfrm>
            <a:off x="3950644" y="1703898"/>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29" name="Google Shape;159;p15">
            <a:extLst>
              <a:ext uri="{FF2B5EF4-FFF2-40B4-BE49-F238E27FC236}">
                <a16:creationId xmlns:a16="http://schemas.microsoft.com/office/drawing/2014/main" id="{8ACAEF47-0EAB-2570-7BB6-5701BF7CB953}"/>
              </a:ext>
            </a:extLst>
          </p:cNvPr>
          <p:cNvCxnSpPr>
            <a:stCxn id="8" idx="3"/>
          </p:cNvCxnSpPr>
          <p:nvPr/>
        </p:nvCxnSpPr>
        <p:spPr>
          <a:xfrm>
            <a:off x="3950644" y="1986052"/>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0" name="Google Shape;160;p15">
            <a:extLst>
              <a:ext uri="{FF2B5EF4-FFF2-40B4-BE49-F238E27FC236}">
                <a16:creationId xmlns:a16="http://schemas.microsoft.com/office/drawing/2014/main" id="{E10DDD2C-EE15-02F8-5E4E-322FCDFBFFB4}"/>
              </a:ext>
            </a:extLst>
          </p:cNvPr>
          <p:cNvCxnSpPr>
            <a:stCxn id="9" idx="3"/>
          </p:cNvCxnSpPr>
          <p:nvPr/>
        </p:nvCxnSpPr>
        <p:spPr>
          <a:xfrm>
            <a:off x="3950644" y="2293375"/>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1" name="Google Shape;161;p15">
            <a:extLst>
              <a:ext uri="{FF2B5EF4-FFF2-40B4-BE49-F238E27FC236}">
                <a16:creationId xmlns:a16="http://schemas.microsoft.com/office/drawing/2014/main" id="{F4DC67E9-B0A7-C7D3-5E05-8D8AB065BAFB}"/>
              </a:ext>
            </a:extLst>
          </p:cNvPr>
          <p:cNvCxnSpPr>
            <a:stCxn id="10" idx="3"/>
          </p:cNvCxnSpPr>
          <p:nvPr/>
        </p:nvCxnSpPr>
        <p:spPr>
          <a:xfrm>
            <a:off x="3950644" y="2600678"/>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2" name="Google Shape;162;p15">
            <a:extLst>
              <a:ext uri="{FF2B5EF4-FFF2-40B4-BE49-F238E27FC236}">
                <a16:creationId xmlns:a16="http://schemas.microsoft.com/office/drawing/2014/main" id="{A337F684-6D3B-335C-19EB-CA6294541CAF}"/>
              </a:ext>
            </a:extLst>
          </p:cNvPr>
          <p:cNvCxnSpPr>
            <a:stCxn id="11" idx="3"/>
          </p:cNvCxnSpPr>
          <p:nvPr/>
        </p:nvCxnSpPr>
        <p:spPr>
          <a:xfrm>
            <a:off x="3950644" y="2908001"/>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3" name="Google Shape;163;p15">
            <a:extLst>
              <a:ext uri="{FF2B5EF4-FFF2-40B4-BE49-F238E27FC236}">
                <a16:creationId xmlns:a16="http://schemas.microsoft.com/office/drawing/2014/main" id="{67A6C800-C4AC-A838-BB37-A050042FC283}"/>
              </a:ext>
            </a:extLst>
          </p:cNvPr>
          <p:cNvCxnSpPr/>
          <p:nvPr/>
        </p:nvCxnSpPr>
        <p:spPr>
          <a:xfrm flipH="1">
            <a:off x="4240740" y="1007200"/>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34" name="Google Shape;164;p15">
            <a:extLst>
              <a:ext uri="{FF2B5EF4-FFF2-40B4-BE49-F238E27FC236}">
                <a16:creationId xmlns:a16="http://schemas.microsoft.com/office/drawing/2014/main" id="{7CECEB10-0B3B-89EF-D5FC-F3811EB1A285}"/>
              </a:ext>
            </a:extLst>
          </p:cNvPr>
          <p:cNvCxnSpPr>
            <a:endCxn id="20" idx="1"/>
          </p:cNvCxnSpPr>
          <p:nvPr/>
        </p:nvCxnSpPr>
        <p:spPr>
          <a:xfrm rot="10800000" flipH="1">
            <a:off x="4245015" y="2116900"/>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35" name="Google Shape;165;p15">
            <a:extLst>
              <a:ext uri="{FF2B5EF4-FFF2-40B4-BE49-F238E27FC236}">
                <a16:creationId xmlns:a16="http://schemas.microsoft.com/office/drawing/2014/main" id="{58742119-F290-80EB-F354-811D659EE870}"/>
              </a:ext>
            </a:extLst>
          </p:cNvPr>
          <p:cNvSpPr/>
          <p:nvPr/>
        </p:nvSpPr>
        <p:spPr>
          <a:xfrm>
            <a:off x="5610690" y="1720900"/>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36" name="Google Shape;166;p15">
            <a:extLst>
              <a:ext uri="{FF2B5EF4-FFF2-40B4-BE49-F238E27FC236}">
                <a16:creationId xmlns:a16="http://schemas.microsoft.com/office/drawing/2014/main" id="{A462CA4F-1354-893B-8E42-655FD6B765F6}"/>
              </a:ext>
            </a:extLst>
          </p:cNvPr>
          <p:cNvSpPr/>
          <p:nvPr/>
        </p:nvSpPr>
        <p:spPr>
          <a:xfrm>
            <a:off x="5614203" y="213818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37" name="Google Shape;167;p15">
            <a:extLst>
              <a:ext uri="{FF2B5EF4-FFF2-40B4-BE49-F238E27FC236}">
                <a16:creationId xmlns:a16="http://schemas.microsoft.com/office/drawing/2014/main" id="{7BED64D2-73D4-836B-2A4A-5A25D68CEF84}"/>
              </a:ext>
            </a:extLst>
          </p:cNvPr>
          <p:cNvSpPr/>
          <p:nvPr/>
        </p:nvSpPr>
        <p:spPr>
          <a:xfrm>
            <a:off x="6478968" y="19388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38" name="Google Shape;168;p15">
            <a:extLst>
              <a:ext uri="{FF2B5EF4-FFF2-40B4-BE49-F238E27FC236}">
                <a16:creationId xmlns:a16="http://schemas.microsoft.com/office/drawing/2014/main" id="{E65C87CC-4B61-1681-575A-608C692E7B8B}"/>
              </a:ext>
            </a:extLst>
          </p:cNvPr>
          <p:cNvSpPr/>
          <p:nvPr/>
        </p:nvSpPr>
        <p:spPr>
          <a:xfrm>
            <a:off x="7305071" y="1414419"/>
            <a:ext cx="5595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39" name="Google Shape;169;p15">
            <a:extLst>
              <a:ext uri="{FF2B5EF4-FFF2-40B4-BE49-F238E27FC236}">
                <a16:creationId xmlns:a16="http://schemas.microsoft.com/office/drawing/2014/main" id="{C6746304-30EB-6D0C-6796-EF062A4453BC}"/>
              </a:ext>
            </a:extLst>
          </p:cNvPr>
          <p:cNvSpPr/>
          <p:nvPr/>
        </p:nvSpPr>
        <p:spPr>
          <a:xfrm>
            <a:off x="7305046" y="19421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0" name="Google Shape;170;p15">
            <a:extLst>
              <a:ext uri="{FF2B5EF4-FFF2-40B4-BE49-F238E27FC236}">
                <a16:creationId xmlns:a16="http://schemas.microsoft.com/office/drawing/2014/main" id="{855DE210-7664-05F8-F2B4-3001ED604FD3}"/>
              </a:ext>
            </a:extLst>
          </p:cNvPr>
          <p:cNvSpPr/>
          <p:nvPr/>
        </p:nvSpPr>
        <p:spPr>
          <a:xfrm>
            <a:off x="8345865" y="1942150"/>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1" name="Google Shape;171;p15">
            <a:extLst>
              <a:ext uri="{FF2B5EF4-FFF2-40B4-BE49-F238E27FC236}">
                <a16:creationId xmlns:a16="http://schemas.microsoft.com/office/drawing/2014/main" id="{2F88212F-F300-EF94-889B-B6486B784BE5}"/>
              </a:ext>
            </a:extLst>
          </p:cNvPr>
          <p:cNvSpPr/>
          <p:nvPr/>
        </p:nvSpPr>
        <p:spPr>
          <a:xfrm>
            <a:off x="7311984" y="40891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2" name="Google Shape;172;p15">
            <a:extLst>
              <a:ext uri="{FF2B5EF4-FFF2-40B4-BE49-F238E27FC236}">
                <a16:creationId xmlns:a16="http://schemas.microsoft.com/office/drawing/2014/main" id="{8740E245-E8EA-0F45-CA60-30B51A872FBB}"/>
              </a:ext>
            </a:extLst>
          </p:cNvPr>
          <p:cNvSpPr/>
          <p:nvPr/>
        </p:nvSpPr>
        <p:spPr>
          <a:xfrm>
            <a:off x="4330715" y="309564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43" name="Google Shape;173;p15">
            <a:extLst>
              <a:ext uri="{FF2B5EF4-FFF2-40B4-BE49-F238E27FC236}">
                <a16:creationId xmlns:a16="http://schemas.microsoft.com/office/drawing/2014/main" id="{DD702F32-8B1B-E202-AF7B-21E37168AC33}"/>
              </a:ext>
            </a:extLst>
          </p:cNvPr>
          <p:cNvSpPr/>
          <p:nvPr/>
        </p:nvSpPr>
        <p:spPr>
          <a:xfrm>
            <a:off x="4993215" y="309564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44" name="Google Shape;174;p15">
            <a:extLst>
              <a:ext uri="{FF2B5EF4-FFF2-40B4-BE49-F238E27FC236}">
                <a16:creationId xmlns:a16="http://schemas.microsoft.com/office/drawing/2014/main" id="{A77B47B6-0C7E-0988-87B8-68CFA0A58438}"/>
              </a:ext>
            </a:extLst>
          </p:cNvPr>
          <p:cNvCxnSpPr>
            <a:stCxn id="42" idx="0"/>
          </p:cNvCxnSpPr>
          <p:nvPr/>
        </p:nvCxnSpPr>
        <p:spPr>
          <a:xfrm rot="10800000">
            <a:off x="4610465" y="2835848"/>
            <a:ext cx="0" cy="259800"/>
          </a:xfrm>
          <a:prstGeom prst="straightConnector1">
            <a:avLst/>
          </a:prstGeom>
          <a:noFill/>
          <a:ln w="9525" cap="flat" cmpd="sng">
            <a:solidFill>
              <a:srgbClr val="4A4A48"/>
            </a:solidFill>
            <a:prstDash val="solid"/>
            <a:round/>
            <a:headEnd type="none" w="med" len="med"/>
            <a:tailEnd type="stealth" w="med" len="med"/>
          </a:ln>
        </p:spPr>
      </p:cxnSp>
      <p:cxnSp>
        <p:nvCxnSpPr>
          <p:cNvPr id="45" name="Google Shape;175;p15">
            <a:extLst>
              <a:ext uri="{FF2B5EF4-FFF2-40B4-BE49-F238E27FC236}">
                <a16:creationId xmlns:a16="http://schemas.microsoft.com/office/drawing/2014/main" id="{276091C5-E7CA-F6CC-A544-DB54E6CE6A1B}"/>
              </a:ext>
            </a:extLst>
          </p:cNvPr>
          <p:cNvCxnSpPr>
            <a:stCxn id="43" idx="0"/>
          </p:cNvCxnSpPr>
          <p:nvPr/>
        </p:nvCxnSpPr>
        <p:spPr>
          <a:xfrm rot="10800000">
            <a:off x="5272965" y="2835848"/>
            <a:ext cx="0" cy="259800"/>
          </a:xfrm>
          <a:prstGeom prst="straightConnector1">
            <a:avLst/>
          </a:prstGeom>
          <a:noFill/>
          <a:ln w="9525" cap="flat" cmpd="sng">
            <a:solidFill>
              <a:srgbClr val="4A4A48"/>
            </a:solidFill>
            <a:prstDash val="solid"/>
            <a:round/>
            <a:headEnd type="none" w="med" len="med"/>
            <a:tailEnd type="stealth" w="med" len="med"/>
          </a:ln>
        </p:spPr>
      </p:cxnSp>
      <p:cxnSp>
        <p:nvCxnSpPr>
          <p:cNvPr id="46" name="Google Shape;176;p15">
            <a:extLst>
              <a:ext uri="{FF2B5EF4-FFF2-40B4-BE49-F238E27FC236}">
                <a16:creationId xmlns:a16="http://schemas.microsoft.com/office/drawing/2014/main" id="{2FDD4AB6-236F-508D-CF7F-ABFC6EA327E3}"/>
              </a:ext>
            </a:extLst>
          </p:cNvPr>
          <p:cNvCxnSpPr>
            <a:endCxn id="20" idx="2"/>
          </p:cNvCxnSpPr>
          <p:nvPr/>
        </p:nvCxnSpPr>
        <p:spPr>
          <a:xfrm rot="10800000">
            <a:off x="4935590" y="2332450"/>
            <a:ext cx="9000" cy="493800"/>
          </a:xfrm>
          <a:prstGeom prst="straightConnector1">
            <a:avLst/>
          </a:prstGeom>
          <a:noFill/>
          <a:ln w="9525" cap="flat" cmpd="sng">
            <a:solidFill>
              <a:srgbClr val="4A4A48"/>
            </a:solidFill>
            <a:prstDash val="solid"/>
            <a:round/>
            <a:headEnd type="none" w="med" len="med"/>
            <a:tailEnd type="stealth" w="med" len="med"/>
          </a:ln>
        </p:spPr>
      </p:cxnSp>
      <p:cxnSp>
        <p:nvCxnSpPr>
          <p:cNvPr id="47" name="Google Shape;177;p15">
            <a:extLst>
              <a:ext uri="{FF2B5EF4-FFF2-40B4-BE49-F238E27FC236}">
                <a16:creationId xmlns:a16="http://schemas.microsoft.com/office/drawing/2014/main" id="{D3BB4C87-4AA4-6BEE-CA74-FC041A5153D5}"/>
              </a:ext>
            </a:extLst>
          </p:cNvPr>
          <p:cNvCxnSpPr>
            <a:stCxn id="20" idx="3"/>
            <a:endCxn id="35" idx="1"/>
          </p:cNvCxnSpPr>
          <p:nvPr/>
        </p:nvCxnSpPr>
        <p:spPr>
          <a:xfrm rot="10800000" flipH="1">
            <a:off x="5122765" y="1856500"/>
            <a:ext cx="487800" cy="2604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48" name="Google Shape;178;p15">
            <a:extLst>
              <a:ext uri="{FF2B5EF4-FFF2-40B4-BE49-F238E27FC236}">
                <a16:creationId xmlns:a16="http://schemas.microsoft.com/office/drawing/2014/main" id="{2CE07412-84FC-37E6-7521-9F51933ED1D5}"/>
              </a:ext>
            </a:extLst>
          </p:cNvPr>
          <p:cNvCxnSpPr>
            <a:stCxn id="20" idx="3"/>
            <a:endCxn id="36" idx="1"/>
          </p:cNvCxnSpPr>
          <p:nvPr/>
        </p:nvCxnSpPr>
        <p:spPr>
          <a:xfrm>
            <a:off x="5122765" y="2116900"/>
            <a:ext cx="491400" cy="1569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49" name="Google Shape;179;p15">
            <a:extLst>
              <a:ext uri="{FF2B5EF4-FFF2-40B4-BE49-F238E27FC236}">
                <a16:creationId xmlns:a16="http://schemas.microsoft.com/office/drawing/2014/main" id="{CA716671-6A36-5EC4-7C7A-FCAF011B41C6}"/>
              </a:ext>
            </a:extLst>
          </p:cNvPr>
          <p:cNvCxnSpPr>
            <a:stCxn id="35" idx="3"/>
            <a:endCxn id="37" idx="1"/>
          </p:cNvCxnSpPr>
          <p:nvPr/>
        </p:nvCxnSpPr>
        <p:spPr>
          <a:xfrm>
            <a:off x="6170190" y="1856650"/>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0" name="Google Shape;180;p15">
            <a:extLst>
              <a:ext uri="{FF2B5EF4-FFF2-40B4-BE49-F238E27FC236}">
                <a16:creationId xmlns:a16="http://schemas.microsoft.com/office/drawing/2014/main" id="{8775EE22-6397-19A5-E0BF-EDC1A061C4E2}"/>
              </a:ext>
            </a:extLst>
          </p:cNvPr>
          <p:cNvCxnSpPr>
            <a:stCxn id="36" idx="3"/>
            <a:endCxn id="37" idx="1"/>
          </p:cNvCxnSpPr>
          <p:nvPr/>
        </p:nvCxnSpPr>
        <p:spPr>
          <a:xfrm rot="10800000" flipH="1">
            <a:off x="6173703" y="2074736"/>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1" name="Google Shape;181;p15">
            <a:extLst>
              <a:ext uri="{FF2B5EF4-FFF2-40B4-BE49-F238E27FC236}">
                <a16:creationId xmlns:a16="http://schemas.microsoft.com/office/drawing/2014/main" id="{40B47B28-71E3-E948-55AC-AF90C4A9C420}"/>
              </a:ext>
            </a:extLst>
          </p:cNvPr>
          <p:cNvCxnSpPr>
            <a:cxnSpLocks/>
            <a:stCxn id="37" idx="3"/>
            <a:endCxn id="39" idx="1"/>
          </p:cNvCxnSpPr>
          <p:nvPr/>
        </p:nvCxnSpPr>
        <p:spPr>
          <a:xfrm>
            <a:off x="7038468" y="2074594"/>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52" name="Google Shape;182;p15">
            <a:extLst>
              <a:ext uri="{FF2B5EF4-FFF2-40B4-BE49-F238E27FC236}">
                <a16:creationId xmlns:a16="http://schemas.microsoft.com/office/drawing/2014/main" id="{0D25731D-5D17-8EB0-AD88-D6214FABB5FC}"/>
              </a:ext>
            </a:extLst>
          </p:cNvPr>
          <p:cNvCxnSpPr>
            <a:stCxn id="38" idx="2"/>
            <a:endCxn id="39" idx="0"/>
          </p:cNvCxnSpPr>
          <p:nvPr/>
        </p:nvCxnSpPr>
        <p:spPr>
          <a:xfrm>
            <a:off x="7584821" y="1685919"/>
            <a:ext cx="0" cy="256200"/>
          </a:xfrm>
          <a:prstGeom prst="straightConnector1">
            <a:avLst/>
          </a:prstGeom>
          <a:noFill/>
          <a:ln w="9525" cap="flat" cmpd="sng">
            <a:solidFill>
              <a:srgbClr val="6AA84F"/>
            </a:solidFill>
            <a:prstDash val="solid"/>
            <a:round/>
            <a:headEnd type="none" w="med" len="med"/>
            <a:tailEnd type="stealth" w="med" len="med"/>
          </a:ln>
        </p:spPr>
      </p:cxnSp>
      <p:cxnSp>
        <p:nvCxnSpPr>
          <p:cNvPr id="53" name="Google Shape;183;p15">
            <a:extLst>
              <a:ext uri="{FF2B5EF4-FFF2-40B4-BE49-F238E27FC236}">
                <a16:creationId xmlns:a16="http://schemas.microsoft.com/office/drawing/2014/main" id="{AB51795B-B126-F5FC-4BD6-6FCADE4E5A58}"/>
              </a:ext>
            </a:extLst>
          </p:cNvPr>
          <p:cNvCxnSpPr>
            <a:stCxn id="39" idx="3"/>
            <a:endCxn id="40" idx="1"/>
          </p:cNvCxnSpPr>
          <p:nvPr/>
        </p:nvCxnSpPr>
        <p:spPr>
          <a:xfrm>
            <a:off x="7864546" y="2077894"/>
            <a:ext cx="481200" cy="0"/>
          </a:xfrm>
          <a:prstGeom prst="straightConnector1">
            <a:avLst/>
          </a:prstGeom>
          <a:noFill/>
          <a:ln w="9525" cap="flat" cmpd="sng">
            <a:solidFill>
              <a:srgbClr val="4A4A48"/>
            </a:solidFill>
            <a:prstDash val="solid"/>
            <a:round/>
            <a:headEnd type="none" w="med" len="med"/>
            <a:tailEnd type="stealth" w="med" len="med"/>
          </a:ln>
        </p:spPr>
      </p:cxnSp>
      <p:sp>
        <p:nvSpPr>
          <p:cNvPr id="54" name="Google Shape;184;p15">
            <a:extLst>
              <a:ext uri="{FF2B5EF4-FFF2-40B4-BE49-F238E27FC236}">
                <a16:creationId xmlns:a16="http://schemas.microsoft.com/office/drawing/2014/main" id="{D95E8B30-9FAF-4CB4-86E3-3000F80F2A7E}"/>
              </a:ext>
            </a:extLst>
          </p:cNvPr>
          <p:cNvSpPr/>
          <p:nvPr/>
        </p:nvSpPr>
        <p:spPr>
          <a:xfrm>
            <a:off x="6541359" y="3644444"/>
            <a:ext cx="5595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55" name="Google Shape;185;p15">
            <a:extLst>
              <a:ext uri="{FF2B5EF4-FFF2-40B4-BE49-F238E27FC236}">
                <a16:creationId xmlns:a16="http://schemas.microsoft.com/office/drawing/2014/main" id="{363B8389-DF86-BE30-5CBE-F364E5AAAC74}"/>
              </a:ext>
            </a:extLst>
          </p:cNvPr>
          <p:cNvSpPr/>
          <p:nvPr/>
        </p:nvSpPr>
        <p:spPr>
          <a:xfrm>
            <a:off x="5707990" y="3092650"/>
            <a:ext cx="6876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Metadata</a:t>
            </a:r>
            <a:endParaRPr sz="800">
              <a:solidFill>
                <a:srgbClr val="1D1D1C"/>
              </a:solidFill>
              <a:latin typeface="Nunito"/>
              <a:ea typeface="Nunito"/>
              <a:cs typeface="Nunito"/>
              <a:sym typeface="Nunito"/>
            </a:endParaRPr>
          </a:p>
        </p:txBody>
      </p:sp>
      <p:sp>
        <p:nvSpPr>
          <p:cNvPr id="56" name="Google Shape;186;p15">
            <a:extLst>
              <a:ext uri="{FF2B5EF4-FFF2-40B4-BE49-F238E27FC236}">
                <a16:creationId xmlns:a16="http://schemas.microsoft.com/office/drawing/2014/main" id="{D8A3E78C-E982-5E7E-BA82-2DEC03560A1D}"/>
              </a:ext>
            </a:extLst>
          </p:cNvPr>
          <p:cNvSpPr txBox="1"/>
          <p:nvPr/>
        </p:nvSpPr>
        <p:spPr>
          <a:xfrm>
            <a:off x="5090290" y="1414425"/>
            <a:ext cx="55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57" name="Google Shape;187;p15">
            <a:extLst>
              <a:ext uri="{FF2B5EF4-FFF2-40B4-BE49-F238E27FC236}">
                <a16:creationId xmlns:a16="http://schemas.microsoft.com/office/drawing/2014/main" id="{7F60C0BD-9C8B-C666-103E-6650DB9EC64C}"/>
              </a:ext>
            </a:extLst>
          </p:cNvPr>
          <p:cNvSpPr txBox="1"/>
          <p:nvPr/>
        </p:nvSpPr>
        <p:spPr>
          <a:xfrm>
            <a:off x="5084453" y="2197900"/>
            <a:ext cx="559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58" name="Google Shape;188;p15">
            <a:extLst>
              <a:ext uri="{FF2B5EF4-FFF2-40B4-BE49-F238E27FC236}">
                <a16:creationId xmlns:a16="http://schemas.microsoft.com/office/drawing/2014/main" id="{253E5A7C-847F-1684-43B3-3535F28A78DD}"/>
              </a:ext>
            </a:extLst>
          </p:cNvPr>
          <p:cNvSpPr txBox="1"/>
          <p:nvPr/>
        </p:nvSpPr>
        <p:spPr>
          <a:xfrm>
            <a:off x="6228303" y="1550050"/>
            <a:ext cx="559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cxnSp>
        <p:nvCxnSpPr>
          <p:cNvPr id="59" name="Google Shape;189;p15">
            <a:extLst>
              <a:ext uri="{FF2B5EF4-FFF2-40B4-BE49-F238E27FC236}">
                <a16:creationId xmlns:a16="http://schemas.microsoft.com/office/drawing/2014/main" id="{F0882620-FFDA-FCA9-DBB8-9E8DFC80E4C5}"/>
              </a:ext>
            </a:extLst>
          </p:cNvPr>
          <p:cNvCxnSpPr/>
          <p:nvPr/>
        </p:nvCxnSpPr>
        <p:spPr>
          <a:xfrm>
            <a:off x="4342065" y="2832850"/>
            <a:ext cx="1087500" cy="2100"/>
          </a:xfrm>
          <a:prstGeom prst="straightConnector1">
            <a:avLst/>
          </a:prstGeom>
          <a:noFill/>
          <a:ln w="9525" cap="flat" cmpd="sng">
            <a:solidFill>
              <a:srgbClr val="4A4A48"/>
            </a:solidFill>
            <a:prstDash val="solid"/>
            <a:round/>
            <a:headEnd type="none" w="med" len="med"/>
            <a:tailEnd type="none" w="med" len="med"/>
          </a:ln>
        </p:spPr>
      </p:cxnSp>
      <p:cxnSp>
        <p:nvCxnSpPr>
          <p:cNvPr id="60" name="Google Shape;190;p15">
            <a:extLst>
              <a:ext uri="{FF2B5EF4-FFF2-40B4-BE49-F238E27FC236}">
                <a16:creationId xmlns:a16="http://schemas.microsoft.com/office/drawing/2014/main" id="{5C4235AC-15E0-886E-93E2-75BBBD173ED2}"/>
              </a:ext>
            </a:extLst>
          </p:cNvPr>
          <p:cNvCxnSpPr>
            <a:stCxn id="41" idx="1"/>
            <a:endCxn id="54" idx="2"/>
          </p:cNvCxnSpPr>
          <p:nvPr/>
        </p:nvCxnSpPr>
        <p:spPr>
          <a:xfrm rot="10800000">
            <a:off x="6821184" y="3915894"/>
            <a:ext cx="490800" cy="309000"/>
          </a:xfrm>
          <a:prstGeom prst="bentConnector2">
            <a:avLst/>
          </a:prstGeom>
          <a:noFill/>
          <a:ln w="9525" cap="flat" cmpd="sng">
            <a:solidFill>
              <a:srgbClr val="6AA84F"/>
            </a:solidFill>
            <a:prstDash val="solid"/>
            <a:round/>
            <a:headEnd type="none" w="med" len="med"/>
            <a:tailEnd type="stealth" w="med" len="med"/>
          </a:ln>
        </p:spPr>
      </p:cxnSp>
      <p:sp>
        <p:nvSpPr>
          <p:cNvPr id="61" name="Google Shape;191;p15">
            <a:extLst>
              <a:ext uri="{FF2B5EF4-FFF2-40B4-BE49-F238E27FC236}">
                <a16:creationId xmlns:a16="http://schemas.microsoft.com/office/drawing/2014/main" id="{80787638-1869-DCF4-AF69-C976F1E453CD}"/>
              </a:ext>
            </a:extLst>
          </p:cNvPr>
          <p:cNvSpPr txBox="1"/>
          <p:nvPr/>
        </p:nvSpPr>
        <p:spPr>
          <a:xfrm>
            <a:off x="6319215" y="4089150"/>
            <a:ext cx="63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Query Analysis</a:t>
            </a:r>
            <a:endParaRPr sz="800">
              <a:solidFill>
                <a:srgbClr val="6AA84F"/>
              </a:solidFill>
              <a:latin typeface="Nunito"/>
              <a:ea typeface="Nunito"/>
              <a:cs typeface="Nunito"/>
              <a:sym typeface="Nunito"/>
            </a:endParaRPr>
          </a:p>
        </p:txBody>
      </p:sp>
      <p:cxnSp>
        <p:nvCxnSpPr>
          <p:cNvPr id="62" name="Google Shape;192;p15">
            <a:extLst>
              <a:ext uri="{FF2B5EF4-FFF2-40B4-BE49-F238E27FC236}">
                <a16:creationId xmlns:a16="http://schemas.microsoft.com/office/drawing/2014/main" id="{618B10B3-92BD-DF58-59DF-D2B691A68447}"/>
              </a:ext>
            </a:extLst>
          </p:cNvPr>
          <p:cNvCxnSpPr>
            <a:stCxn id="54" idx="1"/>
            <a:endCxn id="42" idx="2"/>
          </p:cNvCxnSpPr>
          <p:nvPr/>
        </p:nvCxnSpPr>
        <p:spPr>
          <a:xfrm rot="10800000">
            <a:off x="4610559" y="3367094"/>
            <a:ext cx="1930800" cy="413100"/>
          </a:xfrm>
          <a:prstGeom prst="bentConnector2">
            <a:avLst/>
          </a:prstGeom>
          <a:noFill/>
          <a:ln w="9525" cap="flat" cmpd="sng">
            <a:solidFill>
              <a:srgbClr val="4A4A48"/>
            </a:solidFill>
            <a:prstDash val="solid"/>
            <a:round/>
            <a:headEnd type="none" w="med" len="med"/>
            <a:tailEnd type="stealth" w="med" len="med"/>
          </a:ln>
        </p:spPr>
      </p:cxnSp>
      <p:cxnSp>
        <p:nvCxnSpPr>
          <p:cNvPr id="63" name="Google Shape;193;p15">
            <a:extLst>
              <a:ext uri="{FF2B5EF4-FFF2-40B4-BE49-F238E27FC236}">
                <a16:creationId xmlns:a16="http://schemas.microsoft.com/office/drawing/2014/main" id="{083AFB1E-FE9C-6017-422B-98336CB0702A}"/>
              </a:ext>
            </a:extLst>
          </p:cNvPr>
          <p:cNvCxnSpPr>
            <a:stCxn id="54" idx="1"/>
            <a:endCxn id="43" idx="2"/>
          </p:cNvCxnSpPr>
          <p:nvPr/>
        </p:nvCxnSpPr>
        <p:spPr>
          <a:xfrm rot="10800000">
            <a:off x="5272959" y="3367094"/>
            <a:ext cx="1268400" cy="413100"/>
          </a:xfrm>
          <a:prstGeom prst="bentConnector2">
            <a:avLst/>
          </a:prstGeom>
          <a:noFill/>
          <a:ln w="9525" cap="flat" cmpd="sng">
            <a:solidFill>
              <a:srgbClr val="4A4A48"/>
            </a:solidFill>
            <a:prstDash val="solid"/>
            <a:round/>
            <a:headEnd type="none" w="med" len="med"/>
            <a:tailEnd type="stealth" w="med" len="med"/>
          </a:ln>
        </p:spPr>
      </p:cxnSp>
      <p:cxnSp>
        <p:nvCxnSpPr>
          <p:cNvPr id="64" name="Google Shape;194;p15">
            <a:extLst>
              <a:ext uri="{FF2B5EF4-FFF2-40B4-BE49-F238E27FC236}">
                <a16:creationId xmlns:a16="http://schemas.microsoft.com/office/drawing/2014/main" id="{4D4F0B2D-E2DC-2D8C-FCF8-A9F20B0A7575}"/>
              </a:ext>
            </a:extLst>
          </p:cNvPr>
          <p:cNvCxnSpPr>
            <a:stCxn id="54" idx="0"/>
            <a:endCxn id="55" idx="2"/>
          </p:cNvCxnSpPr>
          <p:nvPr/>
        </p:nvCxnSpPr>
        <p:spPr>
          <a:xfrm rot="5400000" flipH="1">
            <a:off x="6296409" y="3119744"/>
            <a:ext cx="280200" cy="769200"/>
          </a:xfrm>
          <a:prstGeom prst="bentConnector3">
            <a:avLst>
              <a:gd name="adj1" fmla="val 50017"/>
            </a:avLst>
          </a:prstGeom>
          <a:noFill/>
          <a:ln w="9525" cap="flat" cmpd="sng">
            <a:solidFill>
              <a:srgbClr val="6AA84F"/>
            </a:solidFill>
            <a:prstDash val="solid"/>
            <a:round/>
            <a:headEnd type="none" w="med" len="med"/>
            <a:tailEnd type="stealth" w="med" len="med"/>
          </a:ln>
        </p:spPr>
      </p:cxnSp>
      <p:sp>
        <p:nvSpPr>
          <p:cNvPr id="65" name="Google Shape;195;p15">
            <a:extLst>
              <a:ext uri="{FF2B5EF4-FFF2-40B4-BE49-F238E27FC236}">
                <a16:creationId xmlns:a16="http://schemas.microsoft.com/office/drawing/2014/main" id="{DE0D32E6-EB18-9DDE-C9E1-BE539A951010}"/>
              </a:ext>
            </a:extLst>
          </p:cNvPr>
          <p:cNvSpPr/>
          <p:nvPr/>
        </p:nvSpPr>
        <p:spPr>
          <a:xfrm>
            <a:off x="5627415" y="1183700"/>
            <a:ext cx="6918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Relevant Docs</a:t>
            </a:r>
            <a:endParaRPr sz="800">
              <a:solidFill>
                <a:srgbClr val="1D1D1C"/>
              </a:solidFill>
              <a:latin typeface="Nunito"/>
              <a:ea typeface="Nunito"/>
              <a:cs typeface="Nunito"/>
              <a:sym typeface="Nunito"/>
            </a:endParaRPr>
          </a:p>
        </p:txBody>
      </p:sp>
      <p:cxnSp>
        <p:nvCxnSpPr>
          <p:cNvPr id="66" name="Google Shape;196;p15">
            <a:extLst>
              <a:ext uri="{FF2B5EF4-FFF2-40B4-BE49-F238E27FC236}">
                <a16:creationId xmlns:a16="http://schemas.microsoft.com/office/drawing/2014/main" id="{91D9449F-9EB2-E30A-AFD7-8E5CCEF40971}"/>
              </a:ext>
            </a:extLst>
          </p:cNvPr>
          <p:cNvCxnSpPr>
            <a:stCxn id="55" idx="0"/>
            <a:endCxn id="20" idx="2"/>
          </p:cNvCxnSpPr>
          <p:nvPr/>
        </p:nvCxnSpPr>
        <p:spPr>
          <a:xfrm rot="5400000" flipH="1">
            <a:off x="5113540" y="2154400"/>
            <a:ext cx="760200" cy="1116300"/>
          </a:xfrm>
          <a:prstGeom prst="bentConnector3">
            <a:avLst>
              <a:gd name="adj1" fmla="val 50000"/>
            </a:avLst>
          </a:prstGeom>
          <a:noFill/>
          <a:ln w="9525" cap="flat" cmpd="sng">
            <a:solidFill>
              <a:srgbClr val="6AA84F"/>
            </a:solidFill>
            <a:prstDash val="solid"/>
            <a:round/>
            <a:headEnd type="none" w="med" len="med"/>
            <a:tailEnd type="none" w="med" len="med"/>
          </a:ln>
        </p:spPr>
      </p:cxnSp>
      <p:cxnSp>
        <p:nvCxnSpPr>
          <p:cNvPr id="67" name="Google Shape;197;p15">
            <a:extLst>
              <a:ext uri="{FF2B5EF4-FFF2-40B4-BE49-F238E27FC236}">
                <a16:creationId xmlns:a16="http://schemas.microsoft.com/office/drawing/2014/main" id="{6ABD8C03-4594-BE51-C7F8-0FA35503E0C9}"/>
              </a:ext>
            </a:extLst>
          </p:cNvPr>
          <p:cNvCxnSpPr>
            <a:stCxn id="20" idx="0"/>
            <a:endCxn id="65" idx="1"/>
          </p:cNvCxnSpPr>
          <p:nvPr/>
        </p:nvCxnSpPr>
        <p:spPr>
          <a:xfrm rot="16200000">
            <a:off x="4990490" y="1264450"/>
            <a:ext cx="582000" cy="691800"/>
          </a:xfrm>
          <a:prstGeom prst="bentConnector2">
            <a:avLst/>
          </a:prstGeom>
          <a:noFill/>
          <a:ln w="9525" cap="flat" cmpd="sng">
            <a:solidFill>
              <a:srgbClr val="6AA84F"/>
            </a:solidFill>
            <a:prstDash val="solid"/>
            <a:round/>
            <a:headEnd type="none" w="med" len="med"/>
            <a:tailEnd type="stealth" w="med" len="med"/>
          </a:ln>
        </p:spPr>
      </p:cxnSp>
      <p:cxnSp>
        <p:nvCxnSpPr>
          <p:cNvPr id="68" name="Google Shape;198;p15">
            <a:extLst>
              <a:ext uri="{FF2B5EF4-FFF2-40B4-BE49-F238E27FC236}">
                <a16:creationId xmlns:a16="http://schemas.microsoft.com/office/drawing/2014/main" id="{639E482F-76B8-451C-63AC-F3869027CE7A}"/>
              </a:ext>
            </a:extLst>
          </p:cNvPr>
          <p:cNvCxnSpPr>
            <a:stCxn id="41" idx="0"/>
            <a:endCxn id="39" idx="2"/>
          </p:cNvCxnSpPr>
          <p:nvPr/>
        </p:nvCxnSpPr>
        <p:spPr>
          <a:xfrm rot="10800000">
            <a:off x="7584834" y="2213544"/>
            <a:ext cx="6900" cy="1875600"/>
          </a:xfrm>
          <a:prstGeom prst="straightConnector1">
            <a:avLst/>
          </a:prstGeom>
          <a:noFill/>
          <a:ln w="9525" cap="flat" cmpd="sng">
            <a:solidFill>
              <a:srgbClr val="4A4A48"/>
            </a:solidFill>
            <a:prstDash val="solid"/>
            <a:round/>
            <a:headEnd type="none" w="med" len="med"/>
            <a:tailEnd type="triangle" w="med" len="med"/>
          </a:ln>
        </p:spPr>
      </p:cxnSp>
      <p:cxnSp>
        <p:nvCxnSpPr>
          <p:cNvPr id="69" name="Google Shape;199;p15">
            <a:extLst>
              <a:ext uri="{FF2B5EF4-FFF2-40B4-BE49-F238E27FC236}">
                <a16:creationId xmlns:a16="http://schemas.microsoft.com/office/drawing/2014/main" id="{8CBD0F54-9A13-8FEF-7314-D181A77BE2A8}"/>
              </a:ext>
            </a:extLst>
          </p:cNvPr>
          <p:cNvCxnSpPr>
            <a:cxnSpLocks/>
            <a:stCxn id="65" idx="3"/>
            <a:endCxn id="37" idx="0"/>
          </p:cNvCxnSpPr>
          <p:nvPr/>
        </p:nvCxnSpPr>
        <p:spPr>
          <a:xfrm>
            <a:off x="6319215" y="1319450"/>
            <a:ext cx="439503" cy="619394"/>
          </a:xfrm>
          <a:prstGeom prst="bentConnector2">
            <a:avLst/>
          </a:prstGeom>
          <a:noFill/>
          <a:ln w="9525" cap="flat" cmpd="sng">
            <a:solidFill>
              <a:srgbClr val="6AA84F"/>
            </a:solidFill>
            <a:prstDash val="solid"/>
            <a:round/>
            <a:headEnd type="none" w="med" len="med"/>
            <a:tailEnd type="stealth" w="med" len="med"/>
          </a:ln>
        </p:spPr>
      </p:cxnSp>
      <p:sp>
        <p:nvSpPr>
          <p:cNvPr id="70" name="Google Shape;200;p15">
            <a:extLst>
              <a:ext uri="{FF2B5EF4-FFF2-40B4-BE49-F238E27FC236}">
                <a16:creationId xmlns:a16="http://schemas.microsoft.com/office/drawing/2014/main" id="{98E93512-32E7-5C69-AAF7-8534D6CBA44B}"/>
              </a:ext>
            </a:extLst>
          </p:cNvPr>
          <p:cNvSpPr txBox="1"/>
          <p:nvPr/>
        </p:nvSpPr>
        <p:spPr>
          <a:xfrm>
            <a:off x="6505665" y="3135400"/>
            <a:ext cx="63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Temporal Qns</a:t>
            </a:r>
            <a:endParaRPr sz="800">
              <a:solidFill>
                <a:srgbClr val="6AA84F"/>
              </a:solidFill>
              <a:latin typeface="Nunito"/>
              <a:ea typeface="Nunito"/>
              <a:cs typeface="Nunito"/>
              <a:sym typeface="Nunito"/>
            </a:endParaRPr>
          </a:p>
        </p:txBody>
      </p:sp>
      <p:sp>
        <p:nvSpPr>
          <p:cNvPr id="71" name="Google Shape;201;p15">
            <a:extLst>
              <a:ext uri="{FF2B5EF4-FFF2-40B4-BE49-F238E27FC236}">
                <a16:creationId xmlns:a16="http://schemas.microsoft.com/office/drawing/2014/main" id="{D746C474-0F2A-8060-090A-0D6CCF65C984}"/>
              </a:ext>
            </a:extLst>
          </p:cNvPr>
          <p:cNvSpPr txBox="1"/>
          <p:nvPr/>
        </p:nvSpPr>
        <p:spPr>
          <a:xfrm>
            <a:off x="4849790" y="376645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Non Temporal Qns</a:t>
            </a:r>
            <a:endParaRPr sz="800">
              <a:solidFill>
                <a:srgbClr val="6AA84F"/>
              </a:solidFill>
              <a:latin typeface="Nunito"/>
              <a:ea typeface="Nunito"/>
              <a:cs typeface="Nunito"/>
              <a:sym typeface="Nunito"/>
            </a:endParaRPr>
          </a:p>
        </p:txBody>
      </p:sp>
      <p:sp>
        <p:nvSpPr>
          <p:cNvPr id="72" name="Google Shape;203;p15">
            <a:extLst>
              <a:ext uri="{FF2B5EF4-FFF2-40B4-BE49-F238E27FC236}">
                <a16:creationId xmlns:a16="http://schemas.microsoft.com/office/drawing/2014/main" id="{0FDC14BA-FF2B-F166-0B0D-62016C364B0C}"/>
              </a:ext>
            </a:extLst>
          </p:cNvPr>
          <p:cNvSpPr txBox="1"/>
          <p:nvPr/>
        </p:nvSpPr>
        <p:spPr>
          <a:xfrm>
            <a:off x="5935465" y="253560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Extract Timestamp</a:t>
            </a:r>
            <a:endParaRPr sz="800">
              <a:solidFill>
                <a:srgbClr val="6AA84F"/>
              </a:solidFill>
              <a:latin typeface="Nunito"/>
              <a:ea typeface="Nunito"/>
              <a:cs typeface="Nunito"/>
              <a:sym typeface="Nunito"/>
            </a:endParaRPr>
          </a:p>
        </p:txBody>
      </p:sp>
      <p:sp>
        <p:nvSpPr>
          <p:cNvPr id="73" name="Google Shape;204;p15">
            <a:extLst>
              <a:ext uri="{FF2B5EF4-FFF2-40B4-BE49-F238E27FC236}">
                <a16:creationId xmlns:a16="http://schemas.microsoft.com/office/drawing/2014/main" id="{562A1F3B-222B-BDF6-B376-195E9F914157}"/>
              </a:ext>
            </a:extLst>
          </p:cNvPr>
          <p:cNvSpPr txBox="1"/>
          <p:nvPr/>
        </p:nvSpPr>
        <p:spPr>
          <a:xfrm>
            <a:off x="4207540" y="112025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Timestamp</a:t>
            </a:r>
            <a:endParaRPr sz="800">
              <a:solidFill>
                <a:srgbClr val="6AA84F"/>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Search</a:t>
            </a:r>
            <a:endParaRPr sz="800">
              <a:solidFill>
                <a:srgbClr val="6AA84F"/>
              </a:solidFill>
              <a:latin typeface="Nunito"/>
              <a:ea typeface="Nunito"/>
              <a:cs typeface="Nunito"/>
              <a:sym typeface="Nunito"/>
            </a:endParaRPr>
          </a:p>
        </p:txBody>
      </p:sp>
      <p:sp>
        <p:nvSpPr>
          <p:cNvPr id="74" name="Google Shape;205;p15">
            <a:extLst>
              <a:ext uri="{FF2B5EF4-FFF2-40B4-BE49-F238E27FC236}">
                <a16:creationId xmlns:a16="http://schemas.microsoft.com/office/drawing/2014/main" id="{E07D6512-FE2D-6457-42AA-DE2B20526001}"/>
              </a:ext>
            </a:extLst>
          </p:cNvPr>
          <p:cNvSpPr txBox="1"/>
          <p:nvPr/>
        </p:nvSpPr>
        <p:spPr>
          <a:xfrm>
            <a:off x="2191895" y="3034700"/>
            <a:ext cx="769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75" name="Google Shape;206;p15">
            <a:extLst>
              <a:ext uri="{FF2B5EF4-FFF2-40B4-BE49-F238E27FC236}">
                <a16:creationId xmlns:a16="http://schemas.microsoft.com/office/drawing/2014/main" id="{E027F7C0-11F2-1270-2B29-F7E9BDB71262}"/>
              </a:ext>
            </a:extLst>
          </p:cNvPr>
          <p:cNvSpPr txBox="1"/>
          <p:nvPr/>
        </p:nvSpPr>
        <p:spPr>
          <a:xfrm>
            <a:off x="3134643" y="3098175"/>
            <a:ext cx="1116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pic>
        <p:nvPicPr>
          <p:cNvPr id="76" name="Google Shape;207;p15">
            <a:extLst>
              <a:ext uri="{FF2B5EF4-FFF2-40B4-BE49-F238E27FC236}">
                <a16:creationId xmlns:a16="http://schemas.microsoft.com/office/drawing/2014/main" id="{5A1892AC-A91E-F650-94DF-86023AACE289}"/>
              </a:ext>
            </a:extLst>
          </p:cNvPr>
          <p:cNvPicPr preferRelativeResize="0"/>
          <p:nvPr/>
        </p:nvPicPr>
        <p:blipFill>
          <a:blip r:embed="rId4">
            <a:alphaModFix/>
          </a:blip>
          <a:stretch>
            <a:fillRect/>
          </a:stretch>
        </p:blipFill>
        <p:spPr>
          <a:xfrm>
            <a:off x="7725653" y="2163250"/>
            <a:ext cx="374374" cy="374374"/>
          </a:xfrm>
          <a:prstGeom prst="rect">
            <a:avLst/>
          </a:prstGeom>
          <a:noFill/>
          <a:ln>
            <a:noFill/>
          </a:ln>
        </p:spPr>
      </p:pic>
      <p:pic>
        <p:nvPicPr>
          <p:cNvPr id="77" name="Google Shape;208;p15">
            <a:extLst>
              <a:ext uri="{FF2B5EF4-FFF2-40B4-BE49-F238E27FC236}">
                <a16:creationId xmlns:a16="http://schemas.microsoft.com/office/drawing/2014/main" id="{BBF668DD-7AFE-39F3-C130-004E66411B5C}"/>
              </a:ext>
            </a:extLst>
          </p:cNvPr>
          <p:cNvPicPr preferRelativeResize="0"/>
          <p:nvPr/>
        </p:nvPicPr>
        <p:blipFill>
          <a:blip r:embed="rId4">
            <a:alphaModFix/>
          </a:blip>
          <a:stretch>
            <a:fillRect/>
          </a:stretch>
        </p:blipFill>
        <p:spPr>
          <a:xfrm>
            <a:off x="6984628" y="3471475"/>
            <a:ext cx="374374" cy="374374"/>
          </a:xfrm>
          <a:prstGeom prst="rect">
            <a:avLst/>
          </a:prstGeom>
          <a:noFill/>
          <a:ln>
            <a:noFill/>
          </a:ln>
        </p:spPr>
      </p:pic>
      <p:pic>
        <p:nvPicPr>
          <p:cNvPr id="78" name="Google Shape;209;p15">
            <a:extLst>
              <a:ext uri="{FF2B5EF4-FFF2-40B4-BE49-F238E27FC236}">
                <a16:creationId xmlns:a16="http://schemas.microsoft.com/office/drawing/2014/main" id="{3BBD9786-BD0A-6007-708C-7C1227C9EA71}"/>
              </a:ext>
            </a:extLst>
          </p:cNvPr>
          <p:cNvPicPr preferRelativeResize="0"/>
          <p:nvPr/>
        </p:nvPicPr>
        <p:blipFill rotWithShape="1">
          <a:blip r:embed="rId3">
            <a:alphaModFix/>
          </a:blip>
          <a:srcRect l="20160" r="20908"/>
          <a:stretch/>
        </p:blipFill>
        <p:spPr>
          <a:xfrm>
            <a:off x="416518" y="3369284"/>
            <a:ext cx="131063" cy="130942"/>
          </a:xfrm>
          <a:prstGeom prst="rect">
            <a:avLst/>
          </a:prstGeom>
          <a:noFill/>
          <a:ln>
            <a:noFill/>
          </a:ln>
        </p:spPr>
      </p:pic>
      <p:pic>
        <p:nvPicPr>
          <p:cNvPr id="79" name="Google Shape;210;p15">
            <a:extLst>
              <a:ext uri="{FF2B5EF4-FFF2-40B4-BE49-F238E27FC236}">
                <a16:creationId xmlns:a16="http://schemas.microsoft.com/office/drawing/2014/main" id="{4C81F104-E84F-8C74-9C95-46A90DE8D2A8}"/>
              </a:ext>
            </a:extLst>
          </p:cNvPr>
          <p:cNvPicPr preferRelativeResize="0"/>
          <p:nvPr/>
        </p:nvPicPr>
        <p:blipFill>
          <a:blip r:embed="rId4">
            <a:alphaModFix/>
          </a:blip>
          <a:stretch>
            <a:fillRect/>
          </a:stretch>
        </p:blipFill>
        <p:spPr>
          <a:xfrm>
            <a:off x="402576" y="3583407"/>
            <a:ext cx="143338" cy="160740"/>
          </a:xfrm>
          <a:prstGeom prst="rect">
            <a:avLst/>
          </a:prstGeom>
          <a:noFill/>
          <a:ln>
            <a:noFill/>
          </a:ln>
        </p:spPr>
      </p:pic>
      <p:pic>
        <p:nvPicPr>
          <p:cNvPr id="80" name="Google Shape;211;p15">
            <a:extLst>
              <a:ext uri="{FF2B5EF4-FFF2-40B4-BE49-F238E27FC236}">
                <a16:creationId xmlns:a16="http://schemas.microsoft.com/office/drawing/2014/main" id="{568AE808-54E6-AD7B-DD98-C11E0EDBC998}"/>
              </a:ext>
            </a:extLst>
          </p:cNvPr>
          <p:cNvPicPr preferRelativeResize="0"/>
          <p:nvPr/>
        </p:nvPicPr>
        <p:blipFill rotWithShape="1">
          <a:blip r:embed="rId5">
            <a:alphaModFix/>
          </a:blip>
          <a:srcRect l="12514" r="14895"/>
          <a:stretch/>
        </p:blipFill>
        <p:spPr>
          <a:xfrm>
            <a:off x="408235" y="3781217"/>
            <a:ext cx="143329" cy="221418"/>
          </a:xfrm>
          <a:prstGeom prst="rect">
            <a:avLst/>
          </a:prstGeom>
          <a:noFill/>
          <a:ln>
            <a:noFill/>
          </a:ln>
        </p:spPr>
      </p:pic>
      <p:sp>
        <p:nvSpPr>
          <p:cNvPr id="81" name="Google Shape;212;p15">
            <a:extLst>
              <a:ext uri="{FF2B5EF4-FFF2-40B4-BE49-F238E27FC236}">
                <a16:creationId xmlns:a16="http://schemas.microsoft.com/office/drawing/2014/main" id="{5C6F4B44-0243-63F4-118A-F2F4DB7BCC2E}"/>
              </a:ext>
            </a:extLst>
          </p:cNvPr>
          <p:cNvSpPr txBox="1"/>
          <p:nvPr/>
        </p:nvSpPr>
        <p:spPr>
          <a:xfrm>
            <a:off x="581279" y="329082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82" name="Google Shape;213;p15">
            <a:extLst>
              <a:ext uri="{FF2B5EF4-FFF2-40B4-BE49-F238E27FC236}">
                <a16:creationId xmlns:a16="http://schemas.microsoft.com/office/drawing/2014/main" id="{CC0DDBB0-409D-40D8-690B-5546D0E1C5B3}"/>
              </a:ext>
            </a:extLst>
          </p:cNvPr>
          <p:cNvSpPr txBox="1"/>
          <p:nvPr/>
        </p:nvSpPr>
        <p:spPr>
          <a:xfrm>
            <a:off x="590209" y="351985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83" name="Google Shape;214;p15">
            <a:extLst>
              <a:ext uri="{FF2B5EF4-FFF2-40B4-BE49-F238E27FC236}">
                <a16:creationId xmlns:a16="http://schemas.microsoft.com/office/drawing/2014/main" id="{1DE81D67-3A60-7CA7-1A60-4966FA41E306}"/>
              </a:ext>
            </a:extLst>
          </p:cNvPr>
          <p:cNvSpPr txBox="1"/>
          <p:nvPr/>
        </p:nvSpPr>
        <p:spPr>
          <a:xfrm>
            <a:off x="590210" y="378123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84" name="Google Shape;215;p15">
            <a:extLst>
              <a:ext uri="{FF2B5EF4-FFF2-40B4-BE49-F238E27FC236}">
                <a16:creationId xmlns:a16="http://schemas.microsoft.com/office/drawing/2014/main" id="{88219F82-02B6-BE00-EA5F-35FE71C8B496}"/>
              </a:ext>
            </a:extLst>
          </p:cNvPr>
          <p:cNvSpPr txBox="1"/>
          <p:nvPr/>
        </p:nvSpPr>
        <p:spPr>
          <a:xfrm>
            <a:off x="341967" y="306409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85" name="Google Shape;216;p15">
            <a:extLst>
              <a:ext uri="{FF2B5EF4-FFF2-40B4-BE49-F238E27FC236}">
                <a16:creationId xmlns:a16="http://schemas.microsoft.com/office/drawing/2014/main" id="{F657FA3D-4A10-68E0-0B0C-8F4D86BF8D7F}"/>
              </a:ext>
            </a:extLst>
          </p:cNvPr>
          <p:cNvSpPr/>
          <p:nvPr/>
        </p:nvSpPr>
        <p:spPr>
          <a:xfrm>
            <a:off x="311358" y="311477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sp>
        <p:nvSpPr>
          <p:cNvPr id="88" name="Title 1">
            <a:extLst>
              <a:ext uri="{FF2B5EF4-FFF2-40B4-BE49-F238E27FC236}">
                <a16:creationId xmlns:a16="http://schemas.microsoft.com/office/drawing/2014/main" id="{3B9A74A0-DFAF-62E3-F861-CC9D7FB776FE}"/>
              </a:ext>
            </a:extLst>
          </p:cNvPr>
          <p:cNvSpPr txBox="1">
            <a:spLocks/>
          </p:cNvSpPr>
          <p:nvPr/>
        </p:nvSpPr>
        <p:spPr>
          <a:xfrm>
            <a:off x="713225" y="445025"/>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latin typeface="Vidaloka" panose="020B0604020202020204" charset="0"/>
              </a:rPr>
              <a:t>Temporal Identifier Module</a:t>
            </a:r>
          </a:p>
        </p:txBody>
      </p:sp>
      <p:sp>
        <p:nvSpPr>
          <p:cNvPr id="91" name="Rectangle 90">
            <a:extLst>
              <a:ext uri="{FF2B5EF4-FFF2-40B4-BE49-F238E27FC236}">
                <a16:creationId xmlns:a16="http://schemas.microsoft.com/office/drawing/2014/main" id="{7F462D94-37D9-C317-3AD2-8184AC55FC8F}"/>
              </a:ext>
            </a:extLst>
          </p:cNvPr>
          <p:cNvSpPr/>
          <p:nvPr/>
        </p:nvSpPr>
        <p:spPr>
          <a:xfrm>
            <a:off x="2015408" y="1183700"/>
            <a:ext cx="1053885" cy="256213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31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476C858-A2F1-C380-43C6-D8351549F8E6}"/>
              </a:ext>
            </a:extLst>
          </p:cNvPr>
          <p:cNvSpPr>
            <a:spLocks noGrp="1"/>
          </p:cNvSpPr>
          <p:nvPr>
            <p:ph type="subTitle" idx="1"/>
          </p:nvPr>
        </p:nvSpPr>
        <p:spPr>
          <a:xfrm>
            <a:off x="4889855" y="1738221"/>
            <a:ext cx="3006539" cy="1473495"/>
          </a:xfrm>
        </p:spPr>
        <p:txBody>
          <a:bodyPr/>
          <a:lstStyle/>
          <a:p>
            <a:pPr marL="114300" indent="0">
              <a:buNone/>
            </a:pPr>
            <a:r>
              <a:rPr lang="en-US" dirty="0"/>
              <a:t>Chunks inserted with start and end </a:t>
            </a:r>
            <a:r>
              <a:rPr lang="en-US" b="1" dirty="0"/>
              <a:t>timestamps</a:t>
            </a:r>
            <a:r>
              <a:rPr lang="en-US" dirty="0"/>
              <a:t> as the metadata</a:t>
            </a:r>
          </a:p>
          <a:p>
            <a:pPr marL="114300" indent="0">
              <a:buNone/>
            </a:pPr>
            <a:endParaRPr lang="en-US" dirty="0"/>
          </a:p>
          <a:p>
            <a:pPr marL="114300" indent="0">
              <a:buNone/>
            </a:pPr>
            <a:r>
              <a:rPr lang="en-US" dirty="0"/>
              <a:t>Enables </a:t>
            </a:r>
            <a:r>
              <a:rPr lang="en-US" b="1" dirty="0"/>
              <a:t>timestamp retrieval</a:t>
            </a:r>
          </a:p>
          <a:p>
            <a:endParaRPr lang="en-US" b="1" dirty="0"/>
          </a:p>
          <a:p>
            <a:pPr marL="114300" indent="0">
              <a:buNone/>
            </a:pPr>
            <a:endParaRPr lang="en-US" dirty="0"/>
          </a:p>
        </p:txBody>
      </p:sp>
      <p:sp>
        <p:nvSpPr>
          <p:cNvPr id="3" name="Title 2">
            <a:extLst>
              <a:ext uri="{FF2B5EF4-FFF2-40B4-BE49-F238E27FC236}">
                <a16:creationId xmlns:a16="http://schemas.microsoft.com/office/drawing/2014/main" id="{7C6198E1-C79E-3D15-89BD-8F9D2D17C24A}"/>
              </a:ext>
            </a:extLst>
          </p:cNvPr>
          <p:cNvSpPr>
            <a:spLocks noGrp="1"/>
          </p:cNvSpPr>
          <p:nvPr>
            <p:ph type="title"/>
          </p:nvPr>
        </p:nvSpPr>
        <p:spPr>
          <a:xfrm>
            <a:off x="713225" y="424853"/>
            <a:ext cx="5679900" cy="572700"/>
          </a:xfrm>
        </p:spPr>
        <p:txBody>
          <a:bodyPr/>
          <a:lstStyle/>
          <a:p>
            <a:r>
              <a:rPr lang="en-US" dirty="0"/>
              <a:t>Temporal Identifier Module</a:t>
            </a:r>
          </a:p>
        </p:txBody>
      </p:sp>
      <p:pic>
        <p:nvPicPr>
          <p:cNvPr id="4" name="Picture 3">
            <a:extLst>
              <a:ext uri="{FF2B5EF4-FFF2-40B4-BE49-F238E27FC236}">
                <a16:creationId xmlns:a16="http://schemas.microsoft.com/office/drawing/2014/main" id="{0DFF87E1-C9DB-27EB-29C3-D5B57B2C7F7B}"/>
              </a:ext>
            </a:extLst>
          </p:cNvPr>
          <p:cNvPicPr>
            <a:picLocks noChangeAspect="1"/>
          </p:cNvPicPr>
          <p:nvPr/>
        </p:nvPicPr>
        <p:blipFill>
          <a:blip r:embed="rId3"/>
          <a:stretch>
            <a:fillRect/>
          </a:stretch>
        </p:blipFill>
        <p:spPr>
          <a:xfrm>
            <a:off x="1124794" y="1070941"/>
            <a:ext cx="3447206" cy="3627534"/>
          </a:xfrm>
          <a:prstGeom prst="rect">
            <a:avLst/>
          </a:prstGeom>
          <a:ln w="28575">
            <a:solidFill>
              <a:schemeClr val="bg2"/>
            </a:solidFill>
          </a:ln>
        </p:spPr>
      </p:pic>
      <p:grpSp>
        <p:nvGrpSpPr>
          <p:cNvPr id="5" name="Group 4">
            <a:extLst>
              <a:ext uri="{FF2B5EF4-FFF2-40B4-BE49-F238E27FC236}">
                <a16:creationId xmlns:a16="http://schemas.microsoft.com/office/drawing/2014/main" id="{287F9152-498E-A139-FF63-FA80B86436A0}"/>
              </a:ext>
            </a:extLst>
          </p:cNvPr>
          <p:cNvGrpSpPr/>
          <p:nvPr/>
        </p:nvGrpSpPr>
        <p:grpSpPr>
          <a:xfrm>
            <a:off x="1390648" y="1738221"/>
            <a:ext cx="1638302" cy="2844800"/>
            <a:chOff x="4305298" y="1608667"/>
            <a:chExt cx="1638302" cy="2844800"/>
          </a:xfrm>
        </p:grpSpPr>
        <p:sp>
          <p:nvSpPr>
            <p:cNvPr id="6" name="Rectangle 5">
              <a:extLst>
                <a:ext uri="{FF2B5EF4-FFF2-40B4-BE49-F238E27FC236}">
                  <a16:creationId xmlns:a16="http://schemas.microsoft.com/office/drawing/2014/main" id="{A1E3BB84-F7D0-975B-6F75-2B233D3659AE}"/>
                </a:ext>
              </a:extLst>
            </p:cNvPr>
            <p:cNvSpPr/>
            <p:nvPr/>
          </p:nvSpPr>
          <p:spPr>
            <a:xfrm>
              <a:off x="4305299" y="1608667"/>
              <a:ext cx="1638301" cy="4106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F5F1BB9-A89B-69E7-B404-C97404311FD5}"/>
                </a:ext>
              </a:extLst>
            </p:cNvPr>
            <p:cNvSpPr/>
            <p:nvPr/>
          </p:nvSpPr>
          <p:spPr>
            <a:xfrm>
              <a:off x="4305299" y="2810934"/>
              <a:ext cx="1638301" cy="4106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36EABF-51EB-E5C6-E697-5A22067B8121}"/>
                </a:ext>
              </a:extLst>
            </p:cNvPr>
            <p:cNvSpPr/>
            <p:nvPr/>
          </p:nvSpPr>
          <p:spPr>
            <a:xfrm>
              <a:off x="4305298" y="4005315"/>
              <a:ext cx="1638301" cy="4481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737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5DFA9-83E8-D729-FBFD-5ACA3F07FC9E}"/>
            </a:ext>
          </a:extLst>
        </p:cNvPr>
        <p:cNvGrpSpPr/>
        <p:nvPr/>
      </p:nvGrpSpPr>
      <p:grpSpPr>
        <a:xfrm>
          <a:off x="0" y="0"/>
          <a:ext cx="0" cy="0"/>
          <a:chOff x="0" y="0"/>
          <a:chExt cx="0" cy="0"/>
        </a:xfrm>
      </p:grpSpPr>
      <p:sp>
        <p:nvSpPr>
          <p:cNvPr id="3" name="Google Shape;133;p15">
            <a:extLst>
              <a:ext uri="{FF2B5EF4-FFF2-40B4-BE49-F238E27FC236}">
                <a16:creationId xmlns:a16="http://schemas.microsoft.com/office/drawing/2014/main" id="{743455F9-B6E8-29A1-6236-DB9408780E99}"/>
              </a:ext>
            </a:extLst>
          </p:cNvPr>
          <p:cNvSpPr/>
          <p:nvPr/>
        </p:nvSpPr>
        <p:spPr>
          <a:xfrm>
            <a:off x="2262015" y="1371225"/>
            <a:ext cx="6918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C1</a:t>
            </a:r>
            <a:r>
              <a:rPr lang="en-GB" sz="800">
                <a:solidFill>
                  <a:srgbClr val="1D1D1C"/>
                </a:solidFill>
                <a:latin typeface="Nunito"/>
                <a:ea typeface="Nunito"/>
                <a:cs typeface="Nunito"/>
                <a:sym typeface="Nunito"/>
              </a:rPr>
              <a:t> with</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4" name="Google Shape;134;p15">
            <a:extLst>
              <a:ext uri="{FF2B5EF4-FFF2-40B4-BE49-F238E27FC236}">
                <a16:creationId xmlns:a16="http://schemas.microsoft.com/office/drawing/2014/main" id="{8F58961D-25C5-0D56-6002-89D84115A943}"/>
              </a:ext>
            </a:extLst>
          </p:cNvPr>
          <p:cNvSpPr/>
          <p:nvPr/>
        </p:nvSpPr>
        <p:spPr>
          <a:xfrm>
            <a:off x="2262015" y="2597400"/>
            <a:ext cx="6918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C3</a:t>
            </a:r>
            <a:r>
              <a:rPr lang="en-GB" sz="800">
                <a:solidFill>
                  <a:srgbClr val="1D1D1C"/>
                </a:solidFill>
                <a:latin typeface="Nunito"/>
                <a:ea typeface="Nunito"/>
                <a:cs typeface="Nunito"/>
                <a:sym typeface="Nunito"/>
              </a:rPr>
              <a:t> with </a:t>
            </a: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5" name="Google Shape;135;p15">
            <a:extLst>
              <a:ext uri="{FF2B5EF4-FFF2-40B4-BE49-F238E27FC236}">
                <a16:creationId xmlns:a16="http://schemas.microsoft.com/office/drawing/2014/main" id="{2A6B1397-28EA-D568-B63A-BF219D0F0A62}"/>
              </a:ext>
            </a:extLst>
          </p:cNvPr>
          <p:cNvSpPr/>
          <p:nvPr/>
        </p:nvSpPr>
        <p:spPr>
          <a:xfrm>
            <a:off x="2262015" y="1984300"/>
            <a:ext cx="6876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C2 </a:t>
            </a:r>
            <a:r>
              <a:rPr lang="en-GB" sz="800">
                <a:solidFill>
                  <a:srgbClr val="1D1D1C"/>
                </a:solidFill>
                <a:latin typeface="Nunito"/>
                <a:ea typeface="Nunito"/>
                <a:cs typeface="Nunito"/>
                <a:sym typeface="Nunito"/>
              </a:rPr>
              <a:t>with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6" name="Google Shape;136;p15">
            <a:extLst>
              <a:ext uri="{FF2B5EF4-FFF2-40B4-BE49-F238E27FC236}">
                <a16:creationId xmlns:a16="http://schemas.microsoft.com/office/drawing/2014/main" id="{BB404413-7CBD-D5A7-3255-632310122FC6}"/>
              </a:ext>
            </a:extLst>
          </p:cNvPr>
          <p:cNvSpPr/>
          <p:nvPr/>
        </p:nvSpPr>
        <p:spPr>
          <a:xfrm>
            <a:off x="3434944" y="1279425"/>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7" name="Google Shape;137;p15">
            <a:extLst>
              <a:ext uri="{FF2B5EF4-FFF2-40B4-BE49-F238E27FC236}">
                <a16:creationId xmlns:a16="http://schemas.microsoft.com/office/drawing/2014/main" id="{7DA04D81-1521-3519-66AE-911D9E078B9A}"/>
              </a:ext>
            </a:extLst>
          </p:cNvPr>
          <p:cNvSpPr/>
          <p:nvPr/>
        </p:nvSpPr>
        <p:spPr>
          <a:xfrm>
            <a:off x="3434944" y="1586748"/>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8" name="Google Shape;138;p15">
            <a:extLst>
              <a:ext uri="{FF2B5EF4-FFF2-40B4-BE49-F238E27FC236}">
                <a16:creationId xmlns:a16="http://schemas.microsoft.com/office/drawing/2014/main" id="{6BA48C61-977D-F5BA-E003-8645652A05C8}"/>
              </a:ext>
            </a:extLst>
          </p:cNvPr>
          <p:cNvSpPr/>
          <p:nvPr/>
        </p:nvSpPr>
        <p:spPr>
          <a:xfrm>
            <a:off x="3434944" y="1868902"/>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9" name="Google Shape;139;p15">
            <a:extLst>
              <a:ext uri="{FF2B5EF4-FFF2-40B4-BE49-F238E27FC236}">
                <a16:creationId xmlns:a16="http://schemas.microsoft.com/office/drawing/2014/main" id="{25C17137-F4CB-FD3E-17CB-63C9B9783870}"/>
              </a:ext>
            </a:extLst>
          </p:cNvPr>
          <p:cNvSpPr/>
          <p:nvPr/>
        </p:nvSpPr>
        <p:spPr>
          <a:xfrm>
            <a:off x="3434944" y="2176225"/>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0" name="Google Shape;140;p15">
            <a:extLst>
              <a:ext uri="{FF2B5EF4-FFF2-40B4-BE49-F238E27FC236}">
                <a16:creationId xmlns:a16="http://schemas.microsoft.com/office/drawing/2014/main" id="{D8410DCC-F700-CF95-45BF-E8DCB92C9352}"/>
              </a:ext>
            </a:extLst>
          </p:cNvPr>
          <p:cNvSpPr/>
          <p:nvPr/>
        </p:nvSpPr>
        <p:spPr>
          <a:xfrm>
            <a:off x="3434944" y="2483528"/>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1" name="Google Shape;141;p15">
            <a:extLst>
              <a:ext uri="{FF2B5EF4-FFF2-40B4-BE49-F238E27FC236}">
                <a16:creationId xmlns:a16="http://schemas.microsoft.com/office/drawing/2014/main" id="{06205BCC-AADD-45FD-2014-F75C25D3FCE7}"/>
              </a:ext>
            </a:extLst>
          </p:cNvPr>
          <p:cNvSpPr/>
          <p:nvPr/>
        </p:nvSpPr>
        <p:spPr>
          <a:xfrm>
            <a:off x="3434944" y="2790851"/>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2" name="Google Shape;142;p15">
            <a:extLst>
              <a:ext uri="{FF2B5EF4-FFF2-40B4-BE49-F238E27FC236}">
                <a16:creationId xmlns:a16="http://schemas.microsoft.com/office/drawing/2014/main" id="{DA4ACD10-858C-9EED-3BDE-08BD2EA6B2E7}"/>
              </a:ext>
            </a:extLst>
          </p:cNvPr>
          <p:cNvPicPr preferRelativeResize="0"/>
          <p:nvPr/>
        </p:nvPicPr>
        <p:blipFill rotWithShape="1">
          <a:blip r:embed="rId3">
            <a:alphaModFix/>
          </a:blip>
          <a:srcRect l="20160" r="20908"/>
          <a:stretch/>
        </p:blipFill>
        <p:spPr>
          <a:xfrm>
            <a:off x="1058440" y="2010763"/>
            <a:ext cx="342314" cy="304975"/>
          </a:xfrm>
          <a:prstGeom prst="rect">
            <a:avLst/>
          </a:prstGeom>
          <a:noFill/>
          <a:ln>
            <a:noFill/>
          </a:ln>
        </p:spPr>
      </p:pic>
      <p:sp>
        <p:nvSpPr>
          <p:cNvPr id="13" name="Google Shape;143;p15">
            <a:extLst>
              <a:ext uri="{FF2B5EF4-FFF2-40B4-BE49-F238E27FC236}">
                <a16:creationId xmlns:a16="http://schemas.microsoft.com/office/drawing/2014/main" id="{94FFDBC0-AF80-3C4E-AC10-B69E98BADF7D}"/>
              </a:ext>
            </a:extLst>
          </p:cNvPr>
          <p:cNvSpPr/>
          <p:nvPr/>
        </p:nvSpPr>
        <p:spPr>
          <a:xfrm>
            <a:off x="181540" y="1984288"/>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14" name="Google Shape;144;p15">
            <a:extLst>
              <a:ext uri="{FF2B5EF4-FFF2-40B4-BE49-F238E27FC236}">
                <a16:creationId xmlns:a16="http://schemas.microsoft.com/office/drawing/2014/main" id="{F620F4B7-BE94-4A8B-8556-8A3A20355A98}"/>
              </a:ext>
            </a:extLst>
          </p:cNvPr>
          <p:cNvPicPr preferRelativeResize="0"/>
          <p:nvPr/>
        </p:nvPicPr>
        <p:blipFill>
          <a:blip r:embed="rId4">
            <a:alphaModFix/>
          </a:blip>
          <a:stretch>
            <a:fillRect/>
          </a:stretch>
        </p:blipFill>
        <p:spPr>
          <a:xfrm>
            <a:off x="1644203" y="1976075"/>
            <a:ext cx="374374" cy="374374"/>
          </a:xfrm>
          <a:prstGeom prst="rect">
            <a:avLst/>
          </a:prstGeom>
          <a:noFill/>
          <a:ln>
            <a:noFill/>
          </a:ln>
        </p:spPr>
      </p:pic>
      <p:cxnSp>
        <p:nvCxnSpPr>
          <p:cNvPr id="15" name="Google Shape;145;p15">
            <a:extLst>
              <a:ext uri="{FF2B5EF4-FFF2-40B4-BE49-F238E27FC236}">
                <a16:creationId xmlns:a16="http://schemas.microsoft.com/office/drawing/2014/main" id="{EA7D5E30-0D44-554A-EA40-8B8A13A85353}"/>
              </a:ext>
            </a:extLst>
          </p:cNvPr>
          <p:cNvCxnSpPr>
            <a:stCxn id="13" idx="3"/>
            <a:endCxn id="12" idx="1"/>
          </p:cNvCxnSpPr>
          <p:nvPr/>
        </p:nvCxnSpPr>
        <p:spPr>
          <a:xfrm>
            <a:off x="812440" y="2163238"/>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16" name="Google Shape;146;p15">
            <a:extLst>
              <a:ext uri="{FF2B5EF4-FFF2-40B4-BE49-F238E27FC236}">
                <a16:creationId xmlns:a16="http://schemas.microsoft.com/office/drawing/2014/main" id="{258A34B1-61B7-FA67-804F-DD729D2DB0AC}"/>
              </a:ext>
            </a:extLst>
          </p:cNvPr>
          <p:cNvCxnSpPr>
            <a:stCxn id="12" idx="3"/>
            <a:endCxn id="14" idx="1"/>
          </p:cNvCxnSpPr>
          <p:nvPr/>
        </p:nvCxnSpPr>
        <p:spPr>
          <a:xfrm>
            <a:off x="1400754" y="2163250"/>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17" name="Google Shape;147;p15">
            <a:extLst>
              <a:ext uri="{FF2B5EF4-FFF2-40B4-BE49-F238E27FC236}">
                <a16:creationId xmlns:a16="http://schemas.microsoft.com/office/drawing/2014/main" id="{F6189AE8-7FC2-BC27-100D-C9E283B46DA8}"/>
              </a:ext>
            </a:extLst>
          </p:cNvPr>
          <p:cNvCxnSpPr>
            <a:stCxn id="14" idx="3"/>
            <a:endCxn id="3" idx="1"/>
          </p:cNvCxnSpPr>
          <p:nvPr/>
        </p:nvCxnSpPr>
        <p:spPr>
          <a:xfrm rot="10800000" flipH="1">
            <a:off x="2018577" y="1550062"/>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18" name="Google Shape;148;p15">
            <a:extLst>
              <a:ext uri="{FF2B5EF4-FFF2-40B4-BE49-F238E27FC236}">
                <a16:creationId xmlns:a16="http://schemas.microsoft.com/office/drawing/2014/main" id="{7AAFD738-A95F-176A-E612-1DAFD1E6FAB6}"/>
              </a:ext>
            </a:extLst>
          </p:cNvPr>
          <p:cNvCxnSpPr>
            <a:stCxn id="14" idx="3"/>
            <a:endCxn id="4" idx="1"/>
          </p:cNvCxnSpPr>
          <p:nvPr/>
        </p:nvCxnSpPr>
        <p:spPr>
          <a:xfrm>
            <a:off x="2018577" y="2163262"/>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19" name="Google Shape;149;p15">
            <a:extLst>
              <a:ext uri="{FF2B5EF4-FFF2-40B4-BE49-F238E27FC236}">
                <a16:creationId xmlns:a16="http://schemas.microsoft.com/office/drawing/2014/main" id="{247BC272-8E5E-56E4-C105-1AD76E7AADEA}"/>
              </a:ext>
            </a:extLst>
          </p:cNvPr>
          <p:cNvCxnSpPr>
            <a:stCxn id="14" idx="3"/>
            <a:endCxn id="5" idx="1"/>
          </p:cNvCxnSpPr>
          <p:nvPr/>
        </p:nvCxnSpPr>
        <p:spPr>
          <a:xfrm>
            <a:off x="2018577" y="2163262"/>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0" name="Google Shape;150;p15">
            <a:extLst>
              <a:ext uri="{FF2B5EF4-FFF2-40B4-BE49-F238E27FC236}">
                <a16:creationId xmlns:a16="http://schemas.microsoft.com/office/drawing/2014/main" id="{3F693D4E-DE2A-D933-BD5F-A041FE3A1788}"/>
              </a:ext>
            </a:extLst>
          </p:cNvPr>
          <p:cNvPicPr preferRelativeResize="0"/>
          <p:nvPr/>
        </p:nvPicPr>
        <p:blipFill rotWithShape="1">
          <a:blip r:embed="rId5">
            <a:alphaModFix/>
          </a:blip>
          <a:srcRect l="12514" t="16401" r="14895"/>
          <a:stretch/>
        </p:blipFill>
        <p:spPr>
          <a:xfrm>
            <a:off x="4748415" y="1901350"/>
            <a:ext cx="374350" cy="431100"/>
          </a:xfrm>
          <a:prstGeom prst="rect">
            <a:avLst/>
          </a:prstGeom>
          <a:noFill/>
          <a:ln>
            <a:noFill/>
          </a:ln>
        </p:spPr>
      </p:pic>
      <p:cxnSp>
        <p:nvCxnSpPr>
          <p:cNvPr id="21" name="Google Shape;151;p15">
            <a:extLst>
              <a:ext uri="{FF2B5EF4-FFF2-40B4-BE49-F238E27FC236}">
                <a16:creationId xmlns:a16="http://schemas.microsoft.com/office/drawing/2014/main" id="{5A7B75FD-A033-FF77-914A-8273738E98AC}"/>
              </a:ext>
            </a:extLst>
          </p:cNvPr>
          <p:cNvCxnSpPr>
            <a:stCxn id="3" idx="3"/>
            <a:endCxn id="6" idx="1"/>
          </p:cNvCxnSpPr>
          <p:nvPr/>
        </p:nvCxnSpPr>
        <p:spPr>
          <a:xfrm rot="10800000" flipH="1">
            <a:off x="2953815" y="1396575"/>
            <a:ext cx="4812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2" name="Google Shape;152;p15">
            <a:extLst>
              <a:ext uri="{FF2B5EF4-FFF2-40B4-BE49-F238E27FC236}">
                <a16:creationId xmlns:a16="http://schemas.microsoft.com/office/drawing/2014/main" id="{6003B412-D34B-7961-7104-E286FAB0451A}"/>
              </a:ext>
            </a:extLst>
          </p:cNvPr>
          <p:cNvCxnSpPr>
            <a:stCxn id="3" idx="3"/>
            <a:endCxn id="7" idx="1"/>
          </p:cNvCxnSpPr>
          <p:nvPr/>
        </p:nvCxnSpPr>
        <p:spPr>
          <a:xfrm>
            <a:off x="2953815" y="1550175"/>
            <a:ext cx="4812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3" name="Google Shape;153;p15">
            <a:extLst>
              <a:ext uri="{FF2B5EF4-FFF2-40B4-BE49-F238E27FC236}">
                <a16:creationId xmlns:a16="http://schemas.microsoft.com/office/drawing/2014/main" id="{E6106A24-AF1C-EE2E-5FF0-9268D6D2C8AA}"/>
              </a:ext>
            </a:extLst>
          </p:cNvPr>
          <p:cNvCxnSpPr>
            <a:stCxn id="5" idx="3"/>
            <a:endCxn id="8" idx="1"/>
          </p:cNvCxnSpPr>
          <p:nvPr/>
        </p:nvCxnSpPr>
        <p:spPr>
          <a:xfrm rot="10800000" flipH="1">
            <a:off x="2949615" y="1985950"/>
            <a:ext cx="4854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4" name="Google Shape;154;p15">
            <a:extLst>
              <a:ext uri="{FF2B5EF4-FFF2-40B4-BE49-F238E27FC236}">
                <a16:creationId xmlns:a16="http://schemas.microsoft.com/office/drawing/2014/main" id="{DCA32E10-6FD0-3999-429A-CBECA0002225}"/>
              </a:ext>
            </a:extLst>
          </p:cNvPr>
          <p:cNvCxnSpPr>
            <a:stCxn id="5" idx="3"/>
            <a:endCxn id="9" idx="1"/>
          </p:cNvCxnSpPr>
          <p:nvPr/>
        </p:nvCxnSpPr>
        <p:spPr>
          <a:xfrm>
            <a:off x="2949615" y="2163250"/>
            <a:ext cx="4854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5" name="Google Shape;155;p15">
            <a:extLst>
              <a:ext uri="{FF2B5EF4-FFF2-40B4-BE49-F238E27FC236}">
                <a16:creationId xmlns:a16="http://schemas.microsoft.com/office/drawing/2014/main" id="{FE9C0626-9E0B-6472-DDD5-A4785B97BBA4}"/>
              </a:ext>
            </a:extLst>
          </p:cNvPr>
          <p:cNvCxnSpPr>
            <a:stCxn id="4" idx="3"/>
            <a:endCxn id="10" idx="1"/>
          </p:cNvCxnSpPr>
          <p:nvPr/>
        </p:nvCxnSpPr>
        <p:spPr>
          <a:xfrm rot="10800000" flipH="1">
            <a:off x="2953815" y="2600550"/>
            <a:ext cx="4812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6" name="Google Shape;156;p15">
            <a:extLst>
              <a:ext uri="{FF2B5EF4-FFF2-40B4-BE49-F238E27FC236}">
                <a16:creationId xmlns:a16="http://schemas.microsoft.com/office/drawing/2014/main" id="{6089C6E0-8027-FFF1-D48D-7A4A52EF023C}"/>
              </a:ext>
            </a:extLst>
          </p:cNvPr>
          <p:cNvCxnSpPr>
            <a:stCxn id="4" idx="3"/>
            <a:endCxn id="11" idx="1"/>
          </p:cNvCxnSpPr>
          <p:nvPr/>
        </p:nvCxnSpPr>
        <p:spPr>
          <a:xfrm>
            <a:off x="2953815" y="2776350"/>
            <a:ext cx="4812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7" name="Google Shape;157;p15">
            <a:extLst>
              <a:ext uri="{FF2B5EF4-FFF2-40B4-BE49-F238E27FC236}">
                <a16:creationId xmlns:a16="http://schemas.microsoft.com/office/drawing/2014/main" id="{8D1BC1E4-DF46-0493-D34B-D36EF9A69621}"/>
              </a:ext>
            </a:extLst>
          </p:cNvPr>
          <p:cNvCxnSpPr>
            <a:stCxn id="6" idx="3"/>
          </p:cNvCxnSpPr>
          <p:nvPr/>
        </p:nvCxnSpPr>
        <p:spPr>
          <a:xfrm>
            <a:off x="3950644" y="1396575"/>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28" name="Google Shape;158;p15">
            <a:extLst>
              <a:ext uri="{FF2B5EF4-FFF2-40B4-BE49-F238E27FC236}">
                <a16:creationId xmlns:a16="http://schemas.microsoft.com/office/drawing/2014/main" id="{DC646F55-22A0-6D3B-24F8-D571598CB4BA}"/>
              </a:ext>
            </a:extLst>
          </p:cNvPr>
          <p:cNvCxnSpPr>
            <a:stCxn id="7" idx="3"/>
          </p:cNvCxnSpPr>
          <p:nvPr/>
        </p:nvCxnSpPr>
        <p:spPr>
          <a:xfrm>
            <a:off x="3950644" y="1703898"/>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29" name="Google Shape;159;p15">
            <a:extLst>
              <a:ext uri="{FF2B5EF4-FFF2-40B4-BE49-F238E27FC236}">
                <a16:creationId xmlns:a16="http://schemas.microsoft.com/office/drawing/2014/main" id="{BD81DB39-A7A6-5DA0-F36A-635617A29B02}"/>
              </a:ext>
            </a:extLst>
          </p:cNvPr>
          <p:cNvCxnSpPr>
            <a:stCxn id="8" idx="3"/>
          </p:cNvCxnSpPr>
          <p:nvPr/>
        </p:nvCxnSpPr>
        <p:spPr>
          <a:xfrm>
            <a:off x="3950644" y="1986052"/>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0" name="Google Shape;160;p15">
            <a:extLst>
              <a:ext uri="{FF2B5EF4-FFF2-40B4-BE49-F238E27FC236}">
                <a16:creationId xmlns:a16="http://schemas.microsoft.com/office/drawing/2014/main" id="{F01FAB06-D1BD-FEAB-3BD1-EE1F24BC58E2}"/>
              </a:ext>
            </a:extLst>
          </p:cNvPr>
          <p:cNvCxnSpPr>
            <a:stCxn id="9" idx="3"/>
          </p:cNvCxnSpPr>
          <p:nvPr/>
        </p:nvCxnSpPr>
        <p:spPr>
          <a:xfrm>
            <a:off x="3950644" y="2293375"/>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1" name="Google Shape;161;p15">
            <a:extLst>
              <a:ext uri="{FF2B5EF4-FFF2-40B4-BE49-F238E27FC236}">
                <a16:creationId xmlns:a16="http://schemas.microsoft.com/office/drawing/2014/main" id="{1C92138C-7279-E8FF-819F-D151077FD2DE}"/>
              </a:ext>
            </a:extLst>
          </p:cNvPr>
          <p:cNvCxnSpPr>
            <a:stCxn id="10" idx="3"/>
          </p:cNvCxnSpPr>
          <p:nvPr/>
        </p:nvCxnSpPr>
        <p:spPr>
          <a:xfrm>
            <a:off x="3950644" y="2600678"/>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2" name="Google Shape;162;p15">
            <a:extLst>
              <a:ext uri="{FF2B5EF4-FFF2-40B4-BE49-F238E27FC236}">
                <a16:creationId xmlns:a16="http://schemas.microsoft.com/office/drawing/2014/main" id="{3F430B98-6D51-E0EC-5C56-CBAC144B0DAA}"/>
              </a:ext>
            </a:extLst>
          </p:cNvPr>
          <p:cNvCxnSpPr>
            <a:stCxn id="11" idx="3"/>
          </p:cNvCxnSpPr>
          <p:nvPr/>
        </p:nvCxnSpPr>
        <p:spPr>
          <a:xfrm>
            <a:off x="3950644" y="2908001"/>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3" name="Google Shape;163;p15">
            <a:extLst>
              <a:ext uri="{FF2B5EF4-FFF2-40B4-BE49-F238E27FC236}">
                <a16:creationId xmlns:a16="http://schemas.microsoft.com/office/drawing/2014/main" id="{DD67D818-EBD5-C6AC-7453-C34E6D366E9E}"/>
              </a:ext>
            </a:extLst>
          </p:cNvPr>
          <p:cNvCxnSpPr/>
          <p:nvPr/>
        </p:nvCxnSpPr>
        <p:spPr>
          <a:xfrm flipH="1">
            <a:off x="4240740" y="1007200"/>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34" name="Google Shape;164;p15">
            <a:extLst>
              <a:ext uri="{FF2B5EF4-FFF2-40B4-BE49-F238E27FC236}">
                <a16:creationId xmlns:a16="http://schemas.microsoft.com/office/drawing/2014/main" id="{8CB9A2F7-8DAF-FA2C-1407-D2BAAF6EBFB3}"/>
              </a:ext>
            </a:extLst>
          </p:cNvPr>
          <p:cNvCxnSpPr>
            <a:endCxn id="20" idx="1"/>
          </p:cNvCxnSpPr>
          <p:nvPr/>
        </p:nvCxnSpPr>
        <p:spPr>
          <a:xfrm rot="10800000" flipH="1">
            <a:off x="4245015" y="2116900"/>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35" name="Google Shape;165;p15">
            <a:extLst>
              <a:ext uri="{FF2B5EF4-FFF2-40B4-BE49-F238E27FC236}">
                <a16:creationId xmlns:a16="http://schemas.microsoft.com/office/drawing/2014/main" id="{78523CCB-A632-F542-F4E2-DCD522525C09}"/>
              </a:ext>
            </a:extLst>
          </p:cNvPr>
          <p:cNvSpPr/>
          <p:nvPr/>
        </p:nvSpPr>
        <p:spPr>
          <a:xfrm>
            <a:off x="5610690" y="1720900"/>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36" name="Google Shape;166;p15">
            <a:extLst>
              <a:ext uri="{FF2B5EF4-FFF2-40B4-BE49-F238E27FC236}">
                <a16:creationId xmlns:a16="http://schemas.microsoft.com/office/drawing/2014/main" id="{B56CADBE-7A89-2115-4D37-552687793718}"/>
              </a:ext>
            </a:extLst>
          </p:cNvPr>
          <p:cNvSpPr/>
          <p:nvPr/>
        </p:nvSpPr>
        <p:spPr>
          <a:xfrm>
            <a:off x="5614203" y="213818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37" name="Google Shape;167;p15">
            <a:extLst>
              <a:ext uri="{FF2B5EF4-FFF2-40B4-BE49-F238E27FC236}">
                <a16:creationId xmlns:a16="http://schemas.microsoft.com/office/drawing/2014/main" id="{D3696F94-588F-6920-010F-267905A2016D}"/>
              </a:ext>
            </a:extLst>
          </p:cNvPr>
          <p:cNvSpPr/>
          <p:nvPr/>
        </p:nvSpPr>
        <p:spPr>
          <a:xfrm>
            <a:off x="6478968" y="19388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38" name="Google Shape;168;p15">
            <a:extLst>
              <a:ext uri="{FF2B5EF4-FFF2-40B4-BE49-F238E27FC236}">
                <a16:creationId xmlns:a16="http://schemas.microsoft.com/office/drawing/2014/main" id="{8271CE80-3D19-7E76-4B0B-D7BA1F400214}"/>
              </a:ext>
            </a:extLst>
          </p:cNvPr>
          <p:cNvSpPr/>
          <p:nvPr/>
        </p:nvSpPr>
        <p:spPr>
          <a:xfrm>
            <a:off x="7305071" y="1414419"/>
            <a:ext cx="5595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39" name="Google Shape;169;p15">
            <a:extLst>
              <a:ext uri="{FF2B5EF4-FFF2-40B4-BE49-F238E27FC236}">
                <a16:creationId xmlns:a16="http://schemas.microsoft.com/office/drawing/2014/main" id="{5C0A3A2A-AC36-3B47-BC03-DDE3A69F7EE3}"/>
              </a:ext>
            </a:extLst>
          </p:cNvPr>
          <p:cNvSpPr/>
          <p:nvPr/>
        </p:nvSpPr>
        <p:spPr>
          <a:xfrm>
            <a:off x="7305046" y="19421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0" name="Google Shape;170;p15">
            <a:extLst>
              <a:ext uri="{FF2B5EF4-FFF2-40B4-BE49-F238E27FC236}">
                <a16:creationId xmlns:a16="http://schemas.microsoft.com/office/drawing/2014/main" id="{F3E96EC9-A589-7FEF-5F33-B2310C5D0825}"/>
              </a:ext>
            </a:extLst>
          </p:cNvPr>
          <p:cNvSpPr/>
          <p:nvPr/>
        </p:nvSpPr>
        <p:spPr>
          <a:xfrm>
            <a:off x="8345865" y="1942150"/>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1" name="Google Shape;171;p15">
            <a:extLst>
              <a:ext uri="{FF2B5EF4-FFF2-40B4-BE49-F238E27FC236}">
                <a16:creationId xmlns:a16="http://schemas.microsoft.com/office/drawing/2014/main" id="{7ECA0F1F-6E92-687A-C1EA-FD05D3453ED6}"/>
              </a:ext>
            </a:extLst>
          </p:cNvPr>
          <p:cNvSpPr/>
          <p:nvPr/>
        </p:nvSpPr>
        <p:spPr>
          <a:xfrm>
            <a:off x="7311984" y="40891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2" name="Google Shape;172;p15">
            <a:extLst>
              <a:ext uri="{FF2B5EF4-FFF2-40B4-BE49-F238E27FC236}">
                <a16:creationId xmlns:a16="http://schemas.microsoft.com/office/drawing/2014/main" id="{C0F77E2D-A613-75A9-BBB0-CBC08E8084BD}"/>
              </a:ext>
            </a:extLst>
          </p:cNvPr>
          <p:cNvSpPr/>
          <p:nvPr/>
        </p:nvSpPr>
        <p:spPr>
          <a:xfrm>
            <a:off x="4330715" y="309564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43" name="Google Shape;173;p15">
            <a:extLst>
              <a:ext uri="{FF2B5EF4-FFF2-40B4-BE49-F238E27FC236}">
                <a16:creationId xmlns:a16="http://schemas.microsoft.com/office/drawing/2014/main" id="{8C3B13CF-AF70-CB4E-CD59-E59F163CF8D7}"/>
              </a:ext>
            </a:extLst>
          </p:cNvPr>
          <p:cNvSpPr/>
          <p:nvPr/>
        </p:nvSpPr>
        <p:spPr>
          <a:xfrm>
            <a:off x="4993215" y="309564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44" name="Google Shape;174;p15">
            <a:extLst>
              <a:ext uri="{FF2B5EF4-FFF2-40B4-BE49-F238E27FC236}">
                <a16:creationId xmlns:a16="http://schemas.microsoft.com/office/drawing/2014/main" id="{513621B4-1053-4E14-3935-9BE51CEB77C0}"/>
              </a:ext>
            </a:extLst>
          </p:cNvPr>
          <p:cNvCxnSpPr>
            <a:stCxn id="42" idx="0"/>
          </p:cNvCxnSpPr>
          <p:nvPr/>
        </p:nvCxnSpPr>
        <p:spPr>
          <a:xfrm rot="10800000">
            <a:off x="4610465" y="2835848"/>
            <a:ext cx="0" cy="259800"/>
          </a:xfrm>
          <a:prstGeom prst="straightConnector1">
            <a:avLst/>
          </a:prstGeom>
          <a:noFill/>
          <a:ln w="9525" cap="flat" cmpd="sng">
            <a:solidFill>
              <a:srgbClr val="4A4A48"/>
            </a:solidFill>
            <a:prstDash val="solid"/>
            <a:round/>
            <a:headEnd type="none" w="med" len="med"/>
            <a:tailEnd type="stealth" w="med" len="med"/>
          </a:ln>
        </p:spPr>
      </p:cxnSp>
      <p:cxnSp>
        <p:nvCxnSpPr>
          <p:cNvPr id="45" name="Google Shape;175;p15">
            <a:extLst>
              <a:ext uri="{FF2B5EF4-FFF2-40B4-BE49-F238E27FC236}">
                <a16:creationId xmlns:a16="http://schemas.microsoft.com/office/drawing/2014/main" id="{617A46E7-B94E-4DB2-E624-1244CD84DD5F}"/>
              </a:ext>
            </a:extLst>
          </p:cNvPr>
          <p:cNvCxnSpPr>
            <a:stCxn id="43" idx="0"/>
          </p:cNvCxnSpPr>
          <p:nvPr/>
        </p:nvCxnSpPr>
        <p:spPr>
          <a:xfrm rot="10800000">
            <a:off x="5272965" y="2835848"/>
            <a:ext cx="0" cy="259800"/>
          </a:xfrm>
          <a:prstGeom prst="straightConnector1">
            <a:avLst/>
          </a:prstGeom>
          <a:noFill/>
          <a:ln w="9525" cap="flat" cmpd="sng">
            <a:solidFill>
              <a:srgbClr val="4A4A48"/>
            </a:solidFill>
            <a:prstDash val="solid"/>
            <a:round/>
            <a:headEnd type="none" w="med" len="med"/>
            <a:tailEnd type="stealth" w="med" len="med"/>
          </a:ln>
        </p:spPr>
      </p:cxnSp>
      <p:cxnSp>
        <p:nvCxnSpPr>
          <p:cNvPr id="46" name="Google Shape;176;p15">
            <a:extLst>
              <a:ext uri="{FF2B5EF4-FFF2-40B4-BE49-F238E27FC236}">
                <a16:creationId xmlns:a16="http://schemas.microsoft.com/office/drawing/2014/main" id="{070FF0D8-8D67-904D-FFEC-AABA15BA5F6D}"/>
              </a:ext>
            </a:extLst>
          </p:cNvPr>
          <p:cNvCxnSpPr>
            <a:endCxn id="20" idx="2"/>
          </p:cNvCxnSpPr>
          <p:nvPr/>
        </p:nvCxnSpPr>
        <p:spPr>
          <a:xfrm rot="10800000">
            <a:off x="4935590" y="2332450"/>
            <a:ext cx="9000" cy="493800"/>
          </a:xfrm>
          <a:prstGeom prst="straightConnector1">
            <a:avLst/>
          </a:prstGeom>
          <a:noFill/>
          <a:ln w="9525" cap="flat" cmpd="sng">
            <a:solidFill>
              <a:srgbClr val="4A4A48"/>
            </a:solidFill>
            <a:prstDash val="solid"/>
            <a:round/>
            <a:headEnd type="none" w="med" len="med"/>
            <a:tailEnd type="stealth" w="med" len="med"/>
          </a:ln>
        </p:spPr>
      </p:cxnSp>
      <p:cxnSp>
        <p:nvCxnSpPr>
          <p:cNvPr id="47" name="Google Shape;177;p15">
            <a:extLst>
              <a:ext uri="{FF2B5EF4-FFF2-40B4-BE49-F238E27FC236}">
                <a16:creationId xmlns:a16="http://schemas.microsoft.com/office/drawing/2014/main" id="{2C7B253B-080D-4103-53D9-61BEDBACD4BB}"/>
              </a:ext>
            </a:extLst>
          </p:cNvPr>
          <p:cNvCxnSpPr>
            <a:stCxn id="20" idx="3"/>
            <a:endCxn id="35" idx="1"/>
          </p:cNvCxnSpPr>
          <p:nvPr/>
        </p:nvCxnSpPr>
        <p:spPr>
          <a:xfrm rot="10800000" flipH="1">
            <a:off x="5122765" y="1856500"/>
            <a:ext cx="487800" cy="2604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48" name="Google Shape;178;p15">
            <a:extLst>
              <a:ext uri="{FF2B5EF4-FFF2-40B4-BE49-F238E27FC236}">
                <a16:creationId xmlns:a16="http://schemas.microsoft.com/office/drawing/2014/main" id="{4DF7D6BE-C462-7AD4-97A7-6CA741C2E673}"/>
              </a:ext>
            </a:extLst>
          </p:cNvPr>
          <p:cNvCxnSpPr>
            <a:stCxn id="20" idx="3"/>
            <a:endCxn id="36" idx="1"/>
          </p:cNvCxnSpPr>
          <p:nvPr/>
        </p:nvCxnSpPr>
        <p:spPr>
          <a:xfrm>
            <a:off x="5122765" y="2116900"/>
            <a:ext cx="491400" cy="1569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49" name="Google Shape;179;p15">
            <a:extLst>
              <a:ext uri="{FF2B5EF4-FFF2-40B4-BE49-F238E27FC236}">
                <a16:creationId xmlns:a16="http://schemas.microsoft.com/office/drawing/2014/main" id="{26608E39-CE0B-135D-0996-37363FC235E7}"/>
              </a:ext>
            </a:extLst>
          </p:cNvPr>
          <p:cNvCxnSpPr>
            <a:stCxn id="35" idx="3"/>
            <a:endCxn id="37" idx="1"/>
          </p:cNvCxnSpPr>
          <p:nvPr/>
        </p:nvCxnSpPr>
        <p:spPr>
          <a:xfrm>
            <a:off x="6170190" y="1856650"/>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0" name="Google Shape;180;p15">
            <a:extLst>
              <a:ext uri="{FF2B5EF4-FFF2-40B4-BE49-F238E27FC236}">
                <a16:creationId xmlns:a16="http://schemas.microsoft.com/office/drawing/2014/main" id="{F7F6F32B-99D0-7662-4083-17F6410C68D7}"/>
              </a:ext>
            </a:extLst>
          </p:cNvPr>
          <p:cNvCxnSpPr>
            <a:stCxn id="36" idx="3"/>
            <a:endCxn id="37" idx="1"/>
          </p:cNvCxnSpPr>
          <p:nvPr/>
        </p:nvCxnSpPr>
        <p:spPr>
          <a:xfrm rot="10800000" flipH="1">
            <a:off x="6173703" y="2074736"/>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1" name="Google Shape;181;p15">
            <a:extLst>
              <a:ext uri="{FF2B5EF4-FFF2-40B4-BE49-F238E27FC236}">
                <a16:creationId xmlns:a16="http://schemas.microsoft.com/office/drawing/2014/main" id="{A455CAB9-8FA9-2188-439C-978C0840A259}"/>
              </a:ext>
            </a:extLst>
          </p:cNvPr>
          <p:cNvCxnSpPr>
            <a:cxnSpLocks/>
            <a:stCxn id="37" idx="3"/>
            <a:endCxn id="39" idx="1"/>
          </p:cNvCxnSpPr>
          <p:nvPr/>
        </p:nvCxnSpPr>
        <p:spPr>
          <a:xfrm>
            <a:off x="7038468" y="2074594"/>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52" name="Google Shape;182;p15">
            <a:extLst>
              <a:ext uri="{FF2B5EF4-FFF2-40B4-BE49-F238E27FC236}">
                <a16:creationId xmlns:a16="http://schemas.microsoft.com/office/drawing/2014/main" id="{EFB42329-4C57-1839-AFEE-CC4221885CD6}"/>
              </a:ext>
            </a:extLst>
          </p:cNvPr>
          <p:cNvCxnSpPr>
            <a:stCxn id="38" idx="2"/>
            <a:endCxn id="39" idx="0"/>
          </p:cNvCxnSpPr>
          <p:nvPr/>
        </p:nvCxnSpPr>
        <p:spPr>
          <a:xfrm>
            <a:off x="7584821" y="1685919"/>
            <a:ext cx="0" cy="256200"/>
          </a:xfrm>
          <a:prstGeom prst="straightConnector1">
            <a:avLst/>
          </a:prstGeom>
          <a:noFill/>
          <a:ln w="9525" cap="flat" cmpd="sng">
            <a:solidFill>
              <a:srgbClr val="6AA84F"/>
            </a:solidFill>
            <a:prstDash val="solid"/>
            <a:round/>
            <a:headEnd type="none" w="med" len="med"/>
            <a:tailEnd type="stealth" w="med" len="med"/>
          </a:ln>
        </p:spPr>
      </p:cxnSp>
      <p:cxnSp>
        <p:nvCxnSpPr>
          <p:cNvPr id="53" name="Google Shape;183;p15">
            <a:extLst>
              <a:ext uri="{FF2B5EF4-FFF2-40B4-BE49-F238E27FC236}">
                <a16:creationId xmlns:a16="http://schemas.microsoft.com/office/drawing/2014/main" id="{5630F9BA-98BE-787A-20FE-59397D2BEF83}"/>
              </a:ext>
            </a:extLst>
          </p:cNvPr>
          <p:cNvCxnSpPr>
            <a:stCxn id="39" idx="3"/>
            <a:endCxn id="40" idx="1"/>
          </p:cNvCxnSpPr>
          <p:nvPr/>
        </p:nvCxnSpPr>
        <p:spPr>
          <a:xfrm>
            <a:off x="7864546" y="2077894"/>
            <a:ext cx="481200" cy="0"/>
          </a:xfrm>
          <a:prstGeom prst="straightConnector1">
            <a:avLst/>
          </a:prstGeom>
          <a:noFill/>
          <a:ln w="9525" cap="flat" cmpd="sng">
            <a:solidFill>
              <a:srgbClr val="4A4A48"/>
            </a:solidFill>
            <a:prstDash val="solid"/>
            <a:round/>
            <a:headEnd type="none" w="med" len="med"/>
            <a:tailEnd type="stealth" w="med" len="med"/>
          </a:ln>
        </p:spPr>
      </p:cxnSp>
      <p:sp>
        <p:nvSpPr>
          <p:cNvPr id="54" name="Google Shape;184;p15">
            <a:extLst>
              <a:ext uri="{FF2B5EF4-FFF2-40B4-BE49-F238E27FC236}">
                <a16:creationId xmlns:a16="http://schemas.microsoft.com/office/drawing/2014/main" id="{BF5E1601-F8C6-79E7-D7D4-82E61366C091}"/>
              </a:ext>
            </a:extLst>
          </p:cNvPr>
          <p:cNvSpPr/>
          <p:nvPr/>
        </p:nvSpPr>
        <p:spPr>
          <a:xfrm>
            <a:off x="6541359" y="3644444"/>
            <a:ext cx="5595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55" name="Google Shape;185;p15">
            <a:extLst>
              <a:ext uri="{FF2B5EF4-FFF2-40B4-BE49-F238E27FC236}">
                <a16:creationId xmlns:a16="http://schemas.microsoft.com/office/drawing/2014/main" id="{81878D5D-9C15-1BB6-9AC7-2F92A4A2118E}"/>
              </a:ext>
            </a:extLst>
          </p:cNvPr>
          <p:cNvSpPr/>
          <p:nvPr/>
        </p:nvSpPr>
        <p:spPr>
          <a:xfrm>
            <a:off x="5707990" y="3092650"/>
            <a:ext cx="6876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Metadata</a:t>
            </a:r>
            <a:endParaRPr sz="800">
              <a:solidFill>
                <a:srgbClr val="1D1D1C"/>
              </a:solidFill>
              <a:latin typeface="Nunito"/>
              <a:ea typeface="Nunito"/>
              <a:cs typeface="Nunito"/>
              <a:sym typeface="Nunito"/>
            </a:endParaRPr>
          </a:p>
        </p:txBody>
      </p:sp>
      <p:sp>
        <p:nvSpPr>
          <p:cNvPr id="56" name="Google Shape;186;p15">
            <a:extLst>
              <a:ext uri="{FF2B5EF4-FFF2-40B4-BE49-F238E27FC236}">
                <a16:creationId xmlns:a16="http://schemas.microsoft.com/office/drawing/2014/main" id="{E711BA84-39F2-F0C0-F2C6-02282F6B7FF5}"/>
              </a:ext>
            </a:extLst>
          </p:cNvPr>
          <p:cNvSpPr txBox="1"/>
          <p:nvPr/>
        </p:nvSpPr>
        <p:spPr>
          <a:xfrm>
            <a:off x="5090290" y="1414425"/>
            <a:ext cx="55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57" name="Google Shape;187;p15">
            <a:extLst>
              <a:ext uri="{FF2B5EF4-FFF2-40B4-BE49-F238E27FC236}">
                <a16:creationId xmlns:a16="http://schemas.microsoft.com/office/drawing/2014/main" id="{2F86C3C1-67D6-90D9-EA9C-52AAFCDFD806}"/>
              </a:ext>
            </a:extLst>
          </p:cNvPr>
          <p:cNvSpPr txBox="1"/>
          <p:nvPr/>
        </p:nvSpPr>
        <p:spPr>
          <a:xfrm>
            <a:off x="5084453" y="2197900"/>
            <a:ext cx="559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58" name="Google Shape;188;p15">
            <a:extLst>
              <a:ext uri="{FF2B5EF4-FFF2-40B4-BE49-F238E27FC236}">
                <a16:creationId xmlns:a16="http://schemas.microsoft.com/office/drawing/2014/main" id="{60E37C81-68D4-6E02-EFE6-E24EEC0201A0}"/>
              </a:ext>
            </a:extLst>
          </p:cNvPr>
          <p:cNvSpPr txBox="1"/>
          <p:nvPr/>
        </p:nvSpPr>
        <p:spPr>
          <a:xfrm>
            <a:off x="6228303" y="1550050"/>
            <a:ext cx="559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cxnSp>
        <p:nvCxnSpPr>
          <p:cNvPr id="59" name="Google Shape;189;p15">
            <a:extLst>
              <a:ext uri="{FF2B5EF4-FFF2-40B4-BE49-F238E27FC236}">
                <a16:creationId xmlns:a16="http://schemas.microsoft.com/office/drawing/2014/main" id="{44BF7F92-CE4D-BF91-2489-4B93F0FB5319}"/>
              </a:ext>
            </a:extLst>
          </p:cNvPr>
          <p:cNvCxnSpPr/>
          <p:nvPr/>
        </p:nvCxnSpPr>
        <p:spPr>
          <a:xfrm>
            <a:off x="4342065" y="2832850"/>
            <a:ext cx="1087500" cy="2100"/>
          </a:xfrm>
          <a:prstGeom prst="straightConnector1">
            <a:avLst/>
          </a:prstGeom>
          <a:noFill/>
          <a:ln w="9525" cap="flat" cmpd="sng">
            <a:solidFill>
              <a:srgbClr val="4A4A48"/>
            </a:solidFill>
            <a:prstDash val="solid"/>
            <a:round/>
            <a:headEnd type="none" w="med" len="med"/>
            <a:tailEnd type="none" w="med" len="med"/>
          </a:ln>
        </p:spPr>
      </p:cxnSp>
      <p:cxnSp>
        <p:nvCxnSpPr>
          <p:cNvPr id="60" name="Google Shape;190;p15">
            <a:extLst>
              <a:ext uri="{FF2B5EF4-FFF2-40B4-BE49-F238E27FC236}">
                <a16:creationId xmlns:a16="http://schemas.microsoft.com/office/drawing/2014/main" id="{4A56E609-4202-3E6A-56E9-54F6653C1180}"/>
              </a:ext>
            </a:extLst>
          </p:cNvPr>
          <p:cNvCxnSpPr>
            <a:stCxn id="41" idx="1"/>
            <a:endCxn id="54" idx="2"/>
          </p:cNvCxnSpPr>
          <p:nvPr/>
        </p:nvCxnSpPr>
        <p:spPr>
          <a:xfrm rot="10800000">
            <a:off x="6821184" y="3915894"/>
            <a:ext cx="490800" cy="309000"/>
          </a:xfrm>
          <a:prstGeom prst="bentConnector2">
            <a:avLst/>
          </a:prstGeom>
          <a:noFill/>
          <a:ln w="9525" cap="flat" cmpd="sng">
            <a:solidFill>
              <a:srgbClr val="6AA84F"/>
            </a:solidFill>
            <a:prstDash val="solid"/>
            <a:round/>
            <a:headEnd type="none" w="med" len="med"/>
            <a:tailEnd type="stealth" w="med" len="med"/>
          </a:ln>
        </p:spPr>
      </p:cxnSp>
      <p:sp>
        <p:nvSpPr>
          <p:cNvPr id="61" name="Google Shape;191;p15">
            <a:extLst>
              <a:ext uri="{FF2B5EF4-FFF2-40B4-BE49-F238E27FC236}">
                <a16:creationId xmlns:a16="http://schemas.microsoft.com/office/drawing/2014/main" id="{DBA3A5E5-F045-5A98-B2F6-5E77A015576C}"/>
              </a:ext>
            </a:extLst>
          </p:cNvPr>
          <p:cNvSpPr txBox="1"/>
          <p:nvPr/>
        </p:nvSpPr>
        <p:spPr>
          <a:xfrm>
            <a:off x="6319215" y="4089150"/>
            <a:ext cx="63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Query Analysis</a:t>
            </a:r>
            <a:endParaRPr sz="800">
              <a:solidFill>
                <a:srgbClr val="6AA84F"/>
              </a:solidFill>
              <a:latin typeface="Nunito"/>
              <a:ea typeface="Nunito"/>
              <a:cs typeface="Nunito"/>
              <a:sym typeface="Nunito"/>
            </a:endParaRPr>
          </a:p>
        </p:txBody>
      </p:sp>
      <p:cxnSp>
        <p:nvCxnSpPr>
          <p:cNvPr id="62" name="Google Shape;192;p15">
            <a:extLst>
              <a:ext uri="{FF2B5EF4-FFF2-40B4-BE49-F238E27FC236}">
                <a16:creationId xmlns:a16="http://schemas.microsoft.com/office/drawing/2014/main" id="{3C9CA180-8F27-4B1F-4D28-DB639EE80CC1}"/>
              </a:ext>
            </a:extLst>
          </p:cNvPr>
          <p:cNvCxnSpPr>
            <a:stCxn id="54" idx="1"/>
            <a:endCxn id="42" idx="2"/>
          </p:cNvCxnSpPr>
          <p:nvPr/>
        </p:nvCxnSpPr>
        <p:spPr>
          <a:xfrm rot="10800000">
            <a:off x="4610559" y="3367094"/>
            <a:ext cx="1930800" cy="413100"/>
          </a:xfrm>
          <a:prstGeom prst="bentConnector2">
            <a:avLst/>
          </a:prstGeom>
          <a:noFill/>
          <a:ln w="9525" cap="flat" cmpd="sng">
            <a:solidFill>
              <a:srgbClr val="4A4A48"/>
            </a:solidFill>
            <a:prstDash val="solid"/>
            <a:round/>
            <a:headEnd type="none" w="med" len="med"/>
            <a:tailEnd type="stealth" w="med" len="med"/>
          </a:ln>
        </p:spPr>
      </p:cxnSp>
      <p:cxnSp>
        <p:nvCxnSpPr>
          <p:cNvPr id="63" name="Google Shape;193;p15">
            <a:extLst>
              <a:ext uri="{FF2B5EF4-FFF2-40B4-BE49-F238E27FC236}">
                <a16:creationId xmlns:a16="http://schemas.microsoft.com/office/drawing/2014/main" id="{DE3896AF-35B3-7C29-9C1A-2D61C955F761}"/>
              </a:ext>
            </a:extLst>
          </p:cNvPr>
          <p:cNvCxnSpPr>
            <a:stCxn id="54" idx="1"/>
            <a:endCxn id="43" idx="2"/>
          </p:cNvCxnSpPr>
          <p:nvPr/>
        </p:nvCxnSpPr>
        <p:spPr>
          <a:xfrm rot="10800000">
            <a:off x="5272959" y="3367094"/>
            <a:ext cx="1268400" cy="413100"/>
          </a:xfrm>
          <a:prstGeom prst="bentConnector2">
            <a:avLst/>
          </a:prstGeom>
          <a:noFill/>
          <a:ln w="9525" cap="flat" cmpd="sng">
            <a:solidFill>
              <a:srgbClr val="4A4A48"/>
            </a:solidFill>
            <a:prstDash val="solid"/>
            <a:round/>
            <a:headEnd type="none" w="med" len="med"/>
            <a:tailEnd type="stealth" w="med" len="med"/>
          </a:ln>
        </p:spPr>
      </p:cxnSp>
      <p:cxnSp>
        <p:nvCxnSpPr>
          <p:cNvPr id="64" name="Google Shape;194;p15">
            <a:extLst>
              <a:ext uri="{FF2B5EF4-FFF2-40B4-BE49-F238E27FC236}">
                <a16:creationId xmlns:a16="http://schemas.microsoft.com/office/drawing/2014/main" id="{043236D7-50DB-46C5-995F-F21B5A6D14B0}"/>
              </a:ext>
            </a:extLst>
          </p:cNvPr>
          <p:cNvCxnSpPr>
            <a:stCxn id="54" idx="0"/>
            <a:endCxn id="55" idx="2"/>
          </p:cNvCxnSpPr>
          <p:nvPr/>
        </p:nvCxnSpPr>
        <p:spPr>
          <a:xfrm rot="5400000" flipH="1">
            <a:off x="6296409" y="3119744"/>
            <a:ext cx="280200" cy="769200"/>
          </a:xfrm>
          <a:prstGeom prst="bentConnector3">
            <a:avLst>
              <a:gd name="adj1" fmla="val 50017"/>
            </a:avLst>
          </a:prstGeom>
          <a:noFill/>
          <a:ln w="9525" cap="flat" cmpd="sng">
            <a:solidFill>
              <a:srgbClr val="6AA84F"/>
            </a:solidFill>
            <a:prstDash val="solid"/>
            <a:round/>
            <a:headEnd type="none" w="med" len="med"/>
            <a:tailEnd type="stealth" w="med" len="med"/>
          </a:ln>
        </p:spPr>
      </p:cxnSp>
      <p:sp>
        <p:nvSpPr>
          <p:cNvPr id="65" name="Google Shape;195;p15">
            <a:extLst>
              <a:ext uri="{FF2B5EF4-FFF2-40B4-BE49-F238E27FC236}">
                <a16:creationId xmlns:a16="http://schemas.microsoft.com/office/drawing/2014/main" id="{6FC7A8F7-41F6-D36D-353C-BE4C2B394F91}"/>
              </a:ext>
            </a:extLst>
          </p:cNvPr>
          <p:cNvSpPr/>
          <p:nvPr/>
        </p:nvSpPr>
        <p:spPr>
          <a:xfrm>
            <a:off x="5627415" y="1183700"/>
            <a:ext cx="6918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Relevant Docs</a:t>
            </a:r>
            <a:endParaRPr sz="800">
              <a:solidFill>
                <a:srgbClr val="1D1D1C"/>
              </a:solidFill>
              <a:latin typeface="Nunito"/>
              <a:ea typeface="Nunito"/>
              <a:cs typeface="Nunito"/>
              <a:sym typeface="Nunito"/>
            </a:endParaRPr>
          </a:p>
        </p:txBody>
      </p:sp>
      <p:cxnSp>
        <p:nvCxnSpPr>
          <p:cNvPr id="66" name="Google Shape;196;p15">
            <a:extLst>
              <a:ext uri="{FF2B5EF4-FFF2-40B4-BE49-F238E27FC236}">
                <a16:creationId xmlns:a16="http://schemas.microsoft.com/office/drawing/2014/main" id="{F567E324-36CE-10BE-BB69-A2CD450004A1}"/>
              </a:ext>
            </a:extLst>
          </p:cNvPr>
          <p:cNvCxnSpPr>
            <a:stCxn id="55" idx="0"/>
            <a:endCxn id="20" idx="2"/>
          </p:cNvCxnSpPr>
          <p:nvPr/>
        </p:nvCxnSpPr>
        <p:spPr>
          <a:xfrm rot="5400000" flipH="1">
            <a:off x="5113540" y="2154400"/>
            <a:ext cx="760200" cy="1116300"/>
          </a:xfrm>
          <a:prstGeom prst="bentConnector3">
            <a:avLst>
              <a:gd name="adj1" fmla="val 50000"/>
            </a:avLst>
          </a:prstGeom>
          <a:noFill/>
          <a:ln w="9525" cap="flat" cmpd="sng">
            <a:solidFill>
              <a:srgbClr val="6AA84F"/>
            </a:solidFill>
            <a:prstDash val="solid"/>
            <a:round/>
            <a:headEnd type="none" w="med" len="med"/>
            <a:tailEnd type="none" w="med" len="med"/>
          </a:ln>
        </p:spPr>
      </p:cxnSp>
      <p:cxnSp>
        <p:nvCxnSpPr>
          <p:cNvPr id="67" name="Google Shape;197;p15">
            <a:extLst>
              <a:ext uri="{FF2B5EF4-FFF2-40B4-BE49-F238E27FC236}">
                <a16:creationId xmlns:a16="http://schemas.microsoft.com/office/drawing/2014/main" id="{76483AF7-27EF-B3CA-BCFF-021E28B08117}"/>
              </a:ext>
            </a:extLst>
          </p:cNvPr>
          <p:cNvCxnSpPr>
            <a:stCxn id="20" idx="0"/>
            <a:endCxn id="65" idx="1"/>
          </p:cNvCxnSpPr>
          <p:nvPr/>
        </p:nvCxnSpPr>
        <p:spPr>
          <a:xfrm rot="16200000">
            <a:off x="4990490" y="1264450"/>
            <a:ext cx="582000" cy="691800"/>
          </a:xfrm>
          <a:prstGeom prst="bentConnector2">
            <a:avLst/>
          </a:prstGeom>
          <a:noFill/>
          <a:ln w="9525" cap="flat" cmpd="sng">
            <a:solidFill>
              <a:srgbClr val="6AA84F"/>
            </a:solidFill>
            <a:prstDash val="solid"/>
            <a:round/>
            <a:headEnd type="none" w="med" len="med"/>
            <a:tailEnd type="stealth" w="med" len="med"/>
          </a:ln>
        </p:spPr>
      </p:cxnSp>
      <p:cxnSp>
        <p:nvCxnSpPr>
          <p:cNvPr id="68" name="Google Shape;198;p15">
            <a:extLst>
              <a:ext uri="{FF2B5EF4-FFF2-40B4-BE49-F238E27FC236}">
                <a16:creationId xmlns:a16="http://schemas.microsoft.com/office/drawing/2014/main" id="{D5E32E85-FC63-790A-AE68-349C16794BB2}"/>
              </a:ext>
            </a:extLst>
          </p:cNvPr>
          <p:cNvCxnSpPr>
            <a:stCxn id="41" idx="0"/>
            <a:endCxn id="39" idx="2"/>
          </p:cNvCxnSpPr>
          <p:nvPr/>
        </p:nvCxnSpPr>
        <p:spPr>
          <a:xfrm rot="10800000">
            <a:off x="7584834" y="2213544"/>
            <a:ext cx="6900" cy="1875600"/>
          </a:xfrm>
          <a:prstGeom prst="straightConnector1">
            <a:avLst/>
          </a:prstGeom>
          <a:noFill/>
          <a:ln w="9525" cap="flat" cmpd="sng">
            <a:solidFill>
              <a:srgbClr val="4A4A48"/>
            </a:solidFill>
            <a:prstDash val="solid"/>
            <a:round/>
            <a:headEnd type="none" w="med" len="med"/>
            <a:tailEnd type="triangle" w="med" len="med"/>
          </a:ln>
        </p:spPr>
      </p:cxnSp>
      <p:cxnSp>
        <p:nvCxnSpPr>
          <p:cNvPr id="69" name="Google Shape;199;p15">
            <a:extLst>
              <a:ext uri="{FF2B5EF4-FFF2-40B4-BE49-F238E27FC236}">
                <a16:creationId xmlns:a16="http://schemas.microsoft.com/office/drawing/2014/main" id="{9F9F6129-9AB9-46DE-E009-2ABD4020F712}"/>
              </a:ext>
            </a:extLst>
          </p:cNvPr>
          <p:cNvCxnSpPr>
            <a:cxnSpLocks/>
            <a:stCxn id="65" idx="3"/>
            <a:endCxn id="37" idx="0"/>
          </p:cNvCxnSpPr>
          <p:nvPr/>
        </p:nvCxnSpPr>
        <p:spPr>
          <a:xfrm>
            <a:off x="6319215" y="1319450"/>
            <a:ext cx="439503" cy="619394"/>
          </a:xfrm>
          <a:prstGeom prst="bentConnector2">
            <a:avLst/>
          </a:prstGeom>
          <a:noFill/>
          <a:ln w="9525" cap="flat" cmpd="sng">
            <a:solidFill>
              <a:srgbClr val="6AA84F"/>
            </a:solidFill>
            <a:prstDash val="solid"/>
            <a:round/>
            <a:headEnd type="none" w="med" len="med"/>
            <a:tailEnd type="stealth" w="med" len="med"/>
          </a:ln>
        </p:spPr>
      </p:cxnSp>
      <p:sp>
        <p:nvSpPr>
          <p:cNvPr id="70" name="Google Shape;200;p15">
            <a:extLst>
              <a:ext uri="{FF2B5EF4-FFF2-40B4-BE49-F238E27FC236}">
                <a16:creationId xmlns:a16="http://schemas.microsoft.com/office/drawing/2014/main" id="{9B6C22DE-0F85-7003-D37A-6C6B8F6D5188}"/>
              </a:ext>
            </a:extLst>
          </p:cNvPr>
          <p:cNvSpPr txBox="1"/>
          <p:nvPr/>
        </p:nvSpPr>
        <p:spPr>
          <a:xfrm>
            <a:off x="6505665" y="3135400"/>
            <a:ext cx="63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Temporal Qns</a:t>
            </a:r>
            <a:endParaRPr sz="800">
              <a:solidFill>
                <a:srgbClr val="6AA84F"/>
              </a:solidFill>
              <a:latin typeface="Nunito"/>
              <a:ea typeface="Nunito"/>
              <a:cs typeface="Nunito"/>
              <a:sym typeface="Nunito"/>
            </a:endParaRPr>
          </a:p>
        </p:txBody>
      </p:sp>
      <p:sp>
        <p:nvSpPr>
          <p:cNvPr id="71" name="Google Shape;201;p15">
            <a:extLst>
              <a:ext uri="{FF2B5EF4-FFF2-40B4-BE49-F238E27FC236}">
                <a16:creationId xmlns:a16="http://schemas.microsoft.com/office/drawing/2014/main" id="{B0596F86-A731-B791-3407-1B6AFEEDBEF5}"/>
              </a:ext>
            </a:extLst>
          </p:cNvPr>
          <p:cNvSpPr txBox="1"/>
          <p:nvPr/>
        </p:nvSpPr>
        <p:spPr>
          <a:xfrm>
            <a:off x="4849790" y="376645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dirty="0">
                <a:solidFill>
                  <a:srgbClr val="6AA84F"/>
                </a:solidFill>
                <a:latin typeface="Nunito"/>
                <a:ea typeface="Nunito"/>
                <a:cs typeface="Nunito"/>
                <a:sym typeface="Nunito"/>
              </a:rPr>
              <a:t>Non Temporal </a:t>
            </a:r>
            <a:r>
              <a:rPr lang="en-GB" sz="800" dirty="0" err="1">
                <a:solidFill>
                  <a:srgbClr val="6AA84F"/>
                </a:solidFill>
                <a:latin typeface="Nunito"/>
                <a:ea typeface="Nunito"/>
                <a:cs typeface="Nunito"/>
                <a:sym typeface="Nunito"/>
              </a:rPr>
              <a:t>Qns</a:t>
            </a:r>
            <a:endParaRPr sz="800" dirty="0">
              <a:solidFill>
                <a:srgbClr val="6AA84F"/>
              </a:solidFill>
              <a:latin typeface="Nunito"/>
              <a:ea typeface="Nunito"/>
              <a:cs typeface="Nunito"/>
              <a:sym typeface="Nunito"/>
            </a:endParaRPr>
          </a:p>
        </p:txBody>
      </p:sp>
      <p:sp>
        <p:nvSpPr>
          <p:cNvPr id="72" name="Google Shape;203;p15">
            <a:extLst>
              <a:ext uri="{FF2B5EF4-FFF2-40B4-BE49-F238E27FC236}">
                <a16:creationId xmlns:a16="http://schemas.microsoft.com/office/drawing/2014/main" id="{D7686440-EAA8-DCCE-30EA-2D102B4838FF}"/>
              </a:ext>
            </a:extLst>
          </p:cNvPr>
          <p:cNvSpPr txBox="1"/>
          <p:nvPr/>
        </p:nvSpPr>
        <p:spPr>
          <a:xfrm>
            <a:off x="5935465" y="253560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Extract Timestamp</a:t>
            </a:r>
            <a:endParaRPr sz="800">
              <a:solidFill>
                <a:srgbClr val="6AA84F"/>
              </a:solidFill>
              <a:latin typeface="Nunito"/>
              <a:ea typeface="Nunito"/>
              <a:cs typeface="Nunito"/>
              <a:sym typeface="Nunito"/>
            </a:endParaRPr>
          </a:p>
        </p:txBody>
      </p:sp>
      <p:sp>
        <p:nvSpPr>
          <p:cNvPr id="73" name="Google Shape;204;p15">
            <a:extLst>
              <a:ext uri="{FF2B5EF4-FFF2-40B4-BE49-F238E27FC236}">
                <a16:creationId xmlns:a16="http://schemas.microsoft.com/office/drawing/2014/main" id="{F89C7C68-591B-A76A-3436-A132914072B0}"/>
              </a:ext>
            </a:extLst>
          </p:cNvPr>
          <p:cNvSpPr txBox="1"/>
          <p:nvPr/>
        </p:nvSpPr>
        <p:spPr>
          <a:xfrm>
            <a:off x="4207540" y="112025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Timestamp</a:t>
            </a:r>
            <a:endParaRPr sz="800">
              <a:solidFill>
                <a:srgbClr val="6AA84F"/>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Search</a:t>
            </a:r>
            <a:endParaRPr sz="800">
              <a:solidFill>
                <a:srgbClr val="6AA84F"/>
              </a:solidFill>
              <a:latin typeface="Nunito"/>
              <a:ea typeface="Nunito"/>
              <a:cs typeface="Nunito"/>
              <a:sym typeface="Nunito"/>
            </a:endParaRPr>
          </a:p>
        </p:txBody>
      </p:sp>
      <p:sp>
        <p:nvSpPr>
          <p:cNvPr id="74" name="Google Shape;205;p15">
            <a:extLst>
              <a:ext uri="{FF2B5EF4-FFF2-40B4-BE49-F238E27FC236}">
                <a16:creationId xmlns:a16="http://schemas.microsoft.com/office/drawing/2014/main" id="{8BF10A64-230D-B602-B2B8-22911DF9BCC5}"/>
              </a:ext>
            </a:extLst>
          </p:cNvPr>
          <p:cNvSpPr txBox="1"/>
          <p:nvPr/>
        </p:nvSpPr>
        <p:spPr>
          <a:xfrm>
            <a:off x="2191895" y="3034700"/>
            <a:ext cx="769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75" name="Google Shape;206;p15">
            <a:extLst>
              <a:ext uri="{FF2B5EF4-FFF2-40B4-BE49-F238E27FC236}">
                <a16:creationId xmlns:a16="http://schemas.microsoft.com/office/drawing/2014/main" id="{C5F332D8-1B10-309A-EC9C-FA81282F765F}"/>
              </a:ext>
            </a:extLst>
          </p:cNvPr>
          <p:cNvSpPr txBox="1"/>
          <p:nvPr/>
        </p:nvSpPr>
        <p:spPr>
          <a:xfrm>
            <a:off x="3134643" y="3098175"/>
            <a:ext cx="1116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pic>
        <p:nvPicPr>
          <p:cNvPr id="76" name="Google Shape;207;p15">
            <a:extLst>
              <a:ext uri="{FF2B5EF4-FFF2-40B4-BE49-F238E27FC236}">
                <a16:creationId xmlns:a16="http://schemas.microsoft.com/office/drawing/2014/main" id="{20BCC821-59D9-34E1-6A0C-E59DF93BC3AB}"/>
              </a:ext>
            </a:extLst>
          </p:cNvPr>
          <p:cNvPicPr preferRelativeResize="0"/>
          <p:nvPr/>
        </p:nvPicPr>
        <p:blipFill>
          <a:blip r:embed="rId4">
            <a:alphaModFix/>
          </a:blip>
          <a:stretch>
            <a:fillRect/>
          </a:stretch>
        </p:blipFill>
        <p:spPr>
          <a:xfrm>
            <a:off x="7725653" y="2163250"/>
            <a:ext cx="374374" cy="374374"/>
          </a:xfrm>
          <a:prstGeom prst="rect">
            <a:avLst/>
          </a:prstGeom>
          <a:noFill/>
          <a:ln>
            <a:noFill/>
          </a:ln>
        </p:spPr>
      </p:pic>
      <p:pic>
        <p:nvPicPr>
          <p:cNvPr id="77" name="Google Shape;208;p15">
            <a:extLst>
              <a:ext uri="{FF2B5EF4-FFF2-40B4-BE49-F238E27FC236}">
                <a16:creationId xmlns:a16="http://schemas.microsoft.com/office/drawing/2014/main" id="{59700ECF-7552-70E8-07C6-17FC56C7F8B0}"/>
              </a:ext>
            </a:extLst>
          </p:cNvPr>
          <p:cNvPicPr preferRelativeResize="0"/>
          <p:nvPr/>
        </p:nvPicPr>
        <p:blipFill>
          <a:blip r:embed="rId4">
            <a:alphaModFix/>
          </a:blip>
          <a:stretch>
            <a:fillRect/>
          </a:stretch>
        </p:blipFill>
        <p:spPr>
          <a:xfrm>
            <a:off x="6984628" y="3471475"/>
            <a:ext cx="374374" cy="374374"/>
          </a:xfrm>
          <a:prstGeom prst="rect">
            <a:avLst/>
          </a:prstGeom>
          <a:noFill/>
          <a:ln>
            <a:noFill/>
          </a:ln>
        </p:spPr>
      </p:pic>
      <p:pic>
        <p:nvPicPr>
          <p:cNvPr id="78" name="Google Shape;209;p15">
            <a:extLst>
              <a:ext uri="{FF2B5EF4-FFF2-40B4-BE49-F238E27FC236}">
                <a16:creationId xmlns:a16="http://schemas.microsoft.com/office/drawing/2014/main" id="{4873F968-7497-6C04-F806-5FFF2DA4A5B9}"/>
              </a:ext>
            </a:extLst>
          </p:cNvPr>
          <p:cNvPicPr preferRelativeResize="0"/>
          <p:nvPr/>
        </p:nvPicPr>
        <p:blipFill rotWithShape="1">
          <a:blip r:embed="rId3">
            <a:alphaModFix/>
          </a:blip>
          <a:srcRect l="20160" r="20908"/>
          <a:stretch/>
        </p:blipFill>
        <p:spPr>
          <a:xfrm>
            <a:off x="416518" y="3369284"/>
            <a:ext cx="131063" cy="130942"/>
          </a:xfrm>
          <a:prstGeom prst="rect">
            <a:avLst/>
          </a:prstGeom>
          <a:noFill/>
          <a:ln>
            <a:noFill/>
          </a:ln>
        </p:spPr>
      </p:pic>
      <p:pic>
        <p:nvPicPr>
          <p:cNvPr id="79" name="Google Shape;210;p15">
            <a:extLst>
              <a:ext uri="{FF2B5EF4-FFF2-40B4-BE49-F238E27FC236}">
                <a16:creationId xmlns:a16="http://schemas.microsoft.com/office/drawing/2014/main" id="{7FAFE6DE-4D5F-7BEB-161B-3476C032E107}"/>
              </a:ext>
            </a:extLst>
          </p:cNvPr>
          <p:cNvPicPr preferRelativeResize="0"/>
          <p:nvPr/>
        </p:nvPicPr>
        <p:blipFill>
          <a:blip r:embed="rId4">
            <a:alphaModFix/>
          </a:blip>
          <a:stretch>
            <a:fillRect/>
          </a:stretch>
        </p:blipFill>
        <p:spPr>
          <a:xfrm>
            <a:off x="402576" y="3583407"/>
            <a:ext cx="143338" cy="160740"/>
          </a:xfrm>
          <a:prstGeom prst="rect">
            <a:avLst/>
          </a:prstGeom>
          <a:noFill/>
          <a:ln>
            <a:noFill/>
          </a:ln>
        </p:spPr>
      </p:pic>
      <p:pic>
        <p:nvPicPr>
          <p:cNvPr id="80" name="Google Shape;211;p15">
            <a:extLst>
              <a:ext uri="{FF2B5EF4-FFF2-40B4-BE49-F238E27FC236}">
                <a16:creationId xmlns:a16="http://schemas.microsoft.com/office/drawing/2014/main" id="{8EBBB0B0-F437-3367-75B0-8C5E62CDCE59}"/>
              </a:ext>
            </a:extLst>
          </p:cNvPr>
          <p:cNvPicPr preferRelativeResize="0"/>
          <p:nvPr/>
        </p:nvPicPr>
        <p:blipFill rotWithShape="1">
          <a:blip r:embed="rId5">
            <a:alphaModFix/>
          </a:blip>
          <a:srcRect l="12514" r="14895"/>
          <a:stretch/>
        </p:blipFill>
        <p:spPr>
          <a:xfrm>
            <a:off x="408235" y="3781217"/>
            <a:ext cx="143329" cy="221418"/>
          </a:xfrm>
          <a:prstGeom prst="rect">
            <a:avLst/>
          </a:prstGeom>
          <a:noFill/>
          <a:ln>
            <a:noFill/>
          </a:ln>
        </p:spPr>
      </p:pic>
      <p:sp>
        <p:nvSpPr>
          <p:cNvPr id="81" name="Google Shape;212;p15">
            <a:extLst>
              <a:ext uri="{FF2B5EF4-FFF2-40B4-BE49-F238E27FC236}">
                <a16:creationId xmlns:a16="http://schemas.microsoft.com/office/drawing/2014/main" id="{4B1B72C1-A079-9AAF-750C-294C9421D875}"/>
              </a:ext>
            </a:extLst>
          </p:cNvPr>
          <p:cNvSpPr txBox="1"/>
          <p:nvPr/>
        </p:nvSpPr>
        <p:spPr>
          <a:xfrm>
            <a:off x="581279" y="329082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82" name="Google Shape;213;p15">
            <a:extLst>
              <a:ext uri="{FF2B5EF4-FFF2-40B4-BE49-F238E27FC236}">
                <a16:creationId xmlns:a16="http://schemas.microsoft.com/office/drawing/2014/main" id="{E9D6A680-A573-C459-7B8D-B3DA4F9FA57B}"/>
              </a:ext>
            </a:extLst>
          </p:cNvPr>
          <p:cNvSpPr txBox="1"/>
          <p:nvPr/>
        </p:nvSpPr>
        <p:spPr>
          <a:xfrm>
            <a:off x="590209" y="351985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83" name="Google Shape;214;p15">
            <a:extLst>
              <a:ext uri="{FF2B5EF4-FFF2-40B4-BE49-F238E27FC236}">
                <a16:creationId xmlns:a16="http://schemas.microsoft.com/office/drawing/2014/main" id="{2AEC98DD-E974-1677-0FF5-C9B3C2CCD466}"/>
              </a:ext>
            </a:extLst>
          </p:cNvPr>
          <p:cNvSpPr txBox="1"/>
          <p:nvPr/>
        </p:nvSpPr>
        <p:spPr>
          <a:xfrm>
            <a:off x="590210" y="378123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84" name="Google Shape;215;p15">
            <a:extLst>
              <a:ext uri="{FF2B5EF4-FFF2-40B4-BE49-F238E27FC236}">
                <a16:creationId xmlns:a16="http://schemas.microsoft.com/office/drawing/2014/main" id="{BBF75643-47CF-42E4-DC8C-0D2284C3774D}"/>
              </a:ext>
            </a:extLst>
          </p:cNvPr>
          <p:cNvSpPr txBox="1"/>
          <p:nvPr/>
        </p:nvSpPr>
        <p:spPr>
          <a:xfrm>
            <a:off x="341967" y="306409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85" name="Google Shape;216;p15">
            <a:extLst>
              <a:ext uri="{FF2B5EF4-FFF2-40B4-BE49-F238E27FC236}">
                <a16:creationId xmlns:a16="http://schemas.microsoft.com/office/drawing/2014/main" id="{6508566C-41EF-0355-1070-CE2487DCF452}"/>
              </a:ext>
            </a:extLst>
          </p:cNvPr>
          <p:cNvSpPr/>
          <p:nvPr/>
        </p:nvSpPr>
        <p:spPr>
          <a:xfrm>
            <a:off x="311358" y="311477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sp>
        <p:nvSpPr>
          <p:cNvPr id="88" name="Title 1">
            <a:extLst>
              <a:ext uri="{FF2B5EF4-FFF2-40B4-BE49-F238E27FC236}">
                <a16:creationId xmlns:a16="http://schemas.microsoft.com/office/drawing/2014/main" id="{74735F88-0E0B-4654-8657-75FFE1226DC8}"/>
              </a:ext>
            </a:extLst>
          </p:cNvPr>
          <p:cNvSpPr txBox="1">
            <a:spLocks/>
          </p:cNvSpPr>
          <p:nvPr/>
        </p:nvSpPr>
        <p:spPr>
          <a:xfrm>
            <a:off x="713225" y="445025"/>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latin typeface="Vidaloka" panose="020B0604020202020204" charset="0"/>
              </a:rPr>
              <a:t>Temporal Identifier Module</a:t>
            </a:r>
          </a:p>
        </p:txBody>
      </p:sp>
      <p:pic>
        <p:nvPicPr>
          <p:cNvPr id="2" name="Picture 1">
            <a:extLst>
              <a:ext uri="{FF2B5EF4-FFF2-40B4-BE49-F238E27FC236}">
                <a16:creationId xmlns:a16="http://schemas.microsoft.com/office/drawing/2014/main" id="{757674D6-FD79-1C03-8045-6925BB39F700}"/>
              </a:ext>
            </a:extLst>
          </p:cNvPr>
          <p:cNvPicPr>
            <a:picLocks noChangeAspect="1"/>
          </p:cNvPicPr>
          <p:nvPr/>
        </p:nvPicPr>
        <p:blipFill>
          <a:blip r:embed="rId6"/>
          <a:stretch>
            <a:fillRect/>
          </a:stretch>
        </p:blipFill>
        <p:spPr>
          <a:xfrm>
            <a:off x="7242237" y="4300365"/>
            <a:ext cx="233529" cy="233529"/>
          </a:xfrm>
          <a:prstGeom prst="rect">
            <a:avLst/>
          </a:prstGeom>
        </p:spPr>
      </p:pic>
    </p:spTree>
    <p:extLst>
      <p:ext uri="{BB962C8B-B14F-4D97-AF65-F5344CB8AC3E}">
        <p14:creationId xmlns:p14="http://schemas.microsoft.com/office/powerpoint/2010/main" val="210828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573 -0.00031 L -0.01997 -0.03704 L -0.05816 -0.0358 L -0.06025 -0.0858 " pathEditMode="relative" rAng="0" ptsTypes="AAAA">
                                      <p:cBhvr>
                                        <p:cTn id="6" dur="1500" fill="hold"/>
                                        <p:tgtEl>
                                          <p:spTgt spid="2"/>
                                        </p:tgtEl>
                                        <p:attrNameLst>
                                          <p:attrName>ppt_x</p:attrName>
                                          <p:attrName>ppt_y</p:attrName>
                                        </p:attrNameLst>
                                      </p:cBhvr>
                                      <p:rCtr x="-2726" y="-42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45F33-74E6-49A1-5861-9C9AB3E76ABA}"/>
            </a:ext>
          </a:extLst>
        </p:cNvPr>
        <p:cNvGrpSpPr/>
        <p:nvPr/>
      </p:nvGrpSpPr>
      <p:grpSpPr>
        <a:xfrm>
          <a:off x="0" y="0"/>
          <a:ext cx="0" cy="0"/>
          <a:chOff x="0" y="0"/>
          <a:chExt cx="0" cy="0"/>
        </a:xfrm>
      </p:grpSpPr>
      <p:sp>
        <p:nvSpPr>
          <p:cNvPr id="3" name="Google Shape;133;p15">
            <a:extLst>
              <a:ext uri="{FF2B5EF4-FFF2-40B4-BE49-F238E27FC236}">
                <a16:creationId xmlns:a16="http://schemas.microsoft.com/office/drawing/2014/main" id="{CA638515-9956-4082-8FDE-ABACCCDE7BC3}"/>
              </a:ext>
            </a:extLst>
          </p:cNvPr>
          <p:cNvSpPr/>
          <p:nvPr/>
        </p:nvSpPr>
        <p:spPr>
          <a:xfrm>
            <a:off x="2262015" y="1371225"/>
            <a:ext cx="6918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C1</a:t>
            </a:r>
            <a:r>
              <a:rPr lang="en-GB" sz="800">
                <a:solidFill>
                  <a:srgbClr val="1D1D1C"/>
                </a:solidFill>
                <a:latin typeface="Nunito"/>
                <a:ea typeface="Nunito"/>
                <a:cs typeface="Nunito"/>
                <a:sym typeface="Nunito"/>
              </a:rPr>
              <a:t> with</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4" name="Google Shape;134;p15">
            <a:extLst>
              <a:ext uri="{FF2B5EF4-FFF2-40B4-BE49-F238E27FC236}">
                <a16:creationId xmlns:a16="http://schemas.microsoft.com/office/drawing/2014/main" id="{CC1EA845-1793-A5F2-DA61-F01AB37A9BE0}"/>
              </a:ext>
            </a:extLst>
          </p:cNvPr>
          <p:cNvSpPr/>
          <p:nvPr/>
        </p:nvSpPr>
        <p:spPr>
          <a:xfrm>
            <a:off x="2262015" y="2597400"/>
            <a:ext cx="6918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C3</a:t>
            </a:r>
            <a:r>
              <a:rPr lang="en-GB" sz="800">
                <a:solidFill>
                  <a:srgbClr val="1D1D1C"/>
                </a:solidFill>
                <a:latin typeface="Nunito"/>
                <a:ea typeface="Nunito"/>
                <a:cs typeface="Nunito"/>
                <a:sym typeface="Nunito"/>
              </a:rPr>
              <a:t> with </a:t>
            </a: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5" name="Google Shape;135;p15">
            <a:extLst>
              <a:ext uri="{FF2B5EF4-FFF2-40B4-BE49-F238E27FC236}">
                <a16:creationId xmlns:a16="http://schemas.microsoft.com/office/drawing/2014/main" id="{943FCF70-5FA1-0A52-0A70-AAE968D6D21B}"/>
              </a:ext>
            </a:extLst>
          </p:cNvPr>
          <p:cNvSpPr/>
          <p:nvPr/>
        </p:nvSpPr>
        <p:spPr>
          <a:xfrm>
            <a:off x="2262015" y="1984300"/>
            <a:ext cx="6876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C2 </a:t>
            </a:r>
            <a:r>
              <a:rPr lang="en-GB" sz="800">
                <a:solidFill>
                  <a:srgbClr val="1D1D1C"/>
                </a:solidFill>
                <a:latin typeface="Nunito"/>
                <a:ea typeface="Nunito"/>
                <a:cs typeface="Nunito"/>
                <a:sym typeface="Nunito"/>
              </a:rPr>
              <a:t>with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6" name="Google Shape;136;p15">
            <a:extLst>
              <a:ext uri="{FF2B5EF4-FFF2-40B4-BE49-F238E27FC236}">
                <a16:creationId xmlns:a16="http://schemas.microsoft.com/office/drawing/2014/main" id="{2C000323-6781-0F94-3E31-D6EE78E49ACC}"/>
              </a:ext>
            </a:extLst>
          </p:cNvPr>
          <p:cNvSpPr/>
          <p:nvPr/>
        </p:nvSpPr>
        <p:spPr>
          <a:xfrm>
            <a:off x="3434944" y="1279425"/>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7" name="Google Shape;137;p15">
            <a:extLst>
              <a:ext uri="{FF2B5EF4-FFF2-40B4-BE49-F238E27FC236}">
                <a16:creationId xmlns:a16="http://schemas.microsoft.com/office/drawing/2014/main" id="{E1B05A24-DE4F-E4FE-D473-4CF8ABB19FD2}"/>
              </a:ext>
            </a:extLst>
          </p:cNvPr>
          <p:cNvSpPr/>
          <p:nvPr/>
        </p:nvSpPr>
        <p:spPr>
          <a:xfrm>
            <a:off x="3434944" y="1586748"/>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8" name="Google Shape;138;p15">
            <a:extLst>
              <a:ext uri="{FF2B5EF4-FFF2-40B4-BE49-F238E27FC236}">
                <a16:creationId xmlns:a16="http://schemas.microsoft.com/office/drawing/2014/main" id="{D956A8A5-71CE-ED2B-FC09-BDEEA810D4A6}"/>
              </a:ext>
            </a:extLst>
          </p:cNvPr>
          <p:cNvSpPr/>
          <p:nvPr/>
        </p:nvSpPr>
        <p:spPr>
          <a:xfrm>
            <a:off x="3434944" y="1868902"/>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9" name="Google Shape;139;p15">
            <a:extLst>
              <a:ext uri="{FF2B5EF4-FFF2-40B4-BE49-F238E27FC236}">
                <a16:creationId xmlns:a16="http://schemas.microsoft.com/office/drawing/2014/main" id="{41384F6B-E5BB-D015-866A-695A2226A94F}"/>
              </a:ext>
            </a:extLst>
          </p:cNvPr>
          <p:cNvSpPr/>
          <p:nvPr/>
        </p:nvSpPr>
        <p:spPr>
          <a:xfrm>
            <a:off x="3434944" y="2176225"/>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0" name="Google Shape;140;p15">
            <a:extLst>
              <a:ext uri="{FF2B5EF4-FFF2-40B4-BE49-F238E27FC236}">
                <a16:creationId xmlns:a16="http://schemas.microsoft.com/office/drawing/2014/main" id="{AA2A8491-D956-CEB6-B651-9B158E7A2459}"/>
              </a:ext>
            </a:extLst>
          </p:cNvPr>
          <p:cNvSpPr/>
          <p:nvPr/>
        </p:nvSpPr>
        <p:spPr>
          <a:xfrm>
            <a:off x="3434944" y="2483528"/>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1" name="Google Shape;141;p15">
            <a:extLst>
              <a:ext uri="{FF2B5EF4-FFF2-40B4-BE49-F238E27FC236}">
                <a16:creationId xmlns:a16="http://schemas.microsoft.com/office/drawing/2014/main" id="{098F5A79-8D75-FF30-FD13-2D30058EB136}"/>
              </a:ext>
            </a:extLst>
          </p:cNvPr>
          <p:cNvSpPr/>
          <p:nvPr/>
        </p:nvSpPr>
        <p:spPr>
          <a:xfrm>
            <a:off x="3434944" y="2790851"/>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2" name="Google Shape;142;p15">
            <a:extLst>
              <a:ext uri="{FF2B5EF4-FFF2-40B4-BE49-F238E27FC236}">
                <a16:creationId xmlns:a16="http://schemas.microsoft.com/office/drawing/2014/main" id="{D496F0E3-D329-014E-5018-AF44EDEBEDFA}"/>
              </a:ext>
            </a:extLst>
          </p:cNvPr>
          <p:cNvPicPr preferRelativeResize="0"/>
          <p:nvPr/>
        </p:nvPicPr>
        <p:blipFill rotWithShape="1">
          <a:blip r:embed="rId3">
            <a:alphaModFix/>
          </a:blip>
          <a:srcRect l="20160" r="20908"/>
          <a:stretch/>
        </p:blipFill>
        <p:spPr>
          <a:xfrm>
            <a:off x="1058440" y="2010763"/>
            <a:ext cx="342314" cy="304975"/>
          </a:xfrm>
          <a:prstGeom prst="rect">
            <a:avLst/>
          </a:prstGeom>
          <a:noFill/>
          <a:ln>
            <a:noFill/>
          </a:ln>
        </p:spPr>
      </p:pic>
      <p:sp>
        <p:nvSpPr>
          <p:cNvPr id="13" name="Google Shape;143;p15">
            <a:extLst>
              <a:ext uri="{FF2B5EF4-FFF2-40B4-BE49-F238E27FC236}">
                <a16:creationId xmlns:a16="http://schemas.microsoft.com/office/drawing/2014/main" id="{B37C8F53-5C86-17F3-B81D-C0DE23DCCAC2}"/>
              </a:ext>
            </a:extLst>
          </p:cNvPr>
          <p:cNvSpPr/>
          <p:nvPr/>
        </p:nvSpPr>
        <p:spPr>
          <a:xfrm>
            <a:off x="181540" y="1984288"/>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14" name="Google Shape;144;p15">
            <a:extLst>
              <a:ext uri="{FF2B5EF4-FFF2-40B4-BE49-F238E27FC236}">
                <a16:creationId xmlns:a16="http://schemas.microsoft.com/office/drawing/2014/main" id="{77433ECA-695B-9220-60D2-53BDC6035FF1}"/>
              </a:ext>
            </a:extLst>
          </p:cNvPr>
          <p:cNvPicPr preferRelativeResize="0"/>
          <p:nvPr/>
        </p:nvPicPr>
        <p:blipFill>
          <a:blip r:embed="rId4">
            <a:alphaModFix/>
          </a:blip>
          <a:stretch>
            <a:fillRect/>
          </a:stretch>
        </p:blipFill>
        <p:spPr>
          <a:xfrm>
            <a:off x="1644203" y="1976075"/>
            <a:ext cx="374374" cy="374374"/>
          </a:xfrm>
          <a:prstGeom prst="rect">
            <a:avLst/>
          </a:prstGeom>
          <a:noFill/>
          <a:ln>
            <a:noFill/>
          </a:ln>
        </p:spPr>
      </p:pic>
      <p:cxnSp>
        <p:nvCxnSpPr>
          <p:cNvPr id="15" name="Google Shape;145;p15">
            <a:extLst>
              <a:ext uri="{FF2B5EF4-FFF2-40B4-BE49-F238E27FC236}">
                <a16:creationId xmlns:a16="http://schemas.microsoft.com/office/drawing/2014/main" id="{0CF56466-D1A7-AD37-C618-55F55B1EEC17}"/>
              </a:ext>
            </a:extLst>
          </p:cNvPr>
          <p:cNvCxnSpPr>
            <a:stCxn id="13" idx="3"/>
            <a:endCxn id="12" idx="1"/>
          </p:cNvCxnSpPr>
          <p:nvPr/>
        </p:nvCxnSpPr>
        <p:spPr>
          <a:xfrm>
            <a:off x="812440" y="2163238"/>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16" name="Google Shape;146;p15">
            <a:extLst>
              <a:ext uri="{FF2B5EF4-FFF2-40B4-BE49-F238E27FC236}">
                <a16:creationId xmlns:a16="http://schemas.microsoft.com/office/drawing/2014/main" id="{AAB626E0-CC15-F495-CFA5-E6AAB32BFF0E}"/>
              </a:ext>
            </a:extLst>
          </p:cNvPr>
          <p:cNvCxnSpPr>
            <a:stCxn id="12" idx="3"/>
            <a:endCxn id="14" idx="1"/>
          </p:cNvCxnSpPr>
          <p:nvPr/>
        </p:nvCxnSpPr>
        <p:spPr>
          <a:xfrm>
            <a:off x="1400754" y="2163250"/>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17" name="Google Shape;147;p15">
            <a:extLst>
              <a:ext uri="{FF2B5EF4-FFF2-40B4-BE49-F238E27FC236}">
                <a16:creationId xmlns:a16="http://schemas.microsoft.com/office/drawing/2014/main" id="{7FE2D52E-A258-0F18-4084-30C1E6514B17}"/>
              </a:ext>
            </a:extLst>
          </p:cNvPr>
          <p:cNvCxnSpPr>
            <a:stCxn id="14" idx="3"/>
            <a:endCxn id="3" idx="1"/>
          </p:cNvCxnSpPr>
          <p:nvPr/>
        </p:nvCxnSpPr>
        <p:spPr>
          <a:xfrm rot="10800000" flipH="1">
            <a:off x="2018577" y="1550062"/>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18" name="Google Shape;148;p15">
            <a:extLst>
              <a:ext uri="{FF2B5EF4-FFF2-40B4-BE49-F238E27FC236}">
                <a16:creationId xmlns:a16="http://schemas.microsoft.com/office/drawing/2014/main" id="{F797DE3C-4867-20DA-1FD7-6CE51566E8DD}"/>
              </a:ext>
            </a:extLst>
          </p:cNvPr>
          <p:cNvCxnSpPr>
            <a:stCxn id="14" idx="3"/>
            <a:endCxn id="4" idx="1"/>
          </p:cNvCxnSpPr>
          <p:nvPr/>
        </p:nvCxnSpPr>
        <p:spPr>
          <a:xfrm>
            <a:off x="2018577" y="2163262"/>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19" name="Google Shape;149;p15">
            <a:extLst>
              <a:ext uri="{FF2B5EF4-FFF2-40B4-BE49-F238E27FC236}">
                <a16:creationId xmlns:a16="http://schemas.microsoft.com/office/drawing/2014/main" id="{E05C6546-4150-09F7-3058-E3938126D770}"/>
              </a:ext>
            </a:extLst>
          </p:cNvPr>
          <p:cNvCxnSpPr>
            <a:stCxn id="14" idx="3"/>
            <a:endCxn id="5" idx="1"/>
          </p:cNvCxnSpPr>
          <p:nvPr/>
        </p:nvCxnSpPr>
        <p:spPr>
          <a:xfrm>
            <a:off x="2018577" y="2163262"/>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0" name="Google Shape;150;p15">
            <a:extLst>
              <a:ext uri="{FF2B5EF4-FFF2-40B4-BE49-F238E27FC236}">
                <a16:creationId xmlns:a16="http://schemas.microsoft.com/office/drawing/2014/main" id="{A53B386C-F555-9567-9F48-9EAAC350AE6A}"/>
              </a:ext>
            </a:extLst>
          </p:cNvPr>
          <p:cNvPicPr preferRelativeResize="0"/>
          <p:nvPr/>
        </p:nvPicPr>
        <p:blipFill rotWithShape="1">
          <a:blip r:embed="rId5">
            <a:alphaModFix/>
          </a:blip>
          <a:srcRect l="12514" t="16401" r="14895"/>
          <a:stretch/>
        </p:blipFill>
        <p:spPr>
          <a:xfrm>
            <a:off x="4748415" y="1901350"/>
            <a:ext cx="374350" cy="431100"/>
          </a:xfrm>
          <a:prstGeom prst="rect">
            <a:avLst/>
          </a:prstGeom>
          <a:noFill/>
          <a:ln>
            <a:noFill/>
          </a:ln>
        </p:spPr>
      </p:pic>
      <p:cxnSp>
        <p:nvCxnSpPr>
          <p:cNvPr id="21" name="Google Shape;151;p15">
            <a:extLst>
              <a:ext uri="{FF2B5EF4-FFF2-40B4-BE49-F238E27FC236}">
                <a16:creationId xmlns:a16="http://schemas.microsoft.com/office/drawing/2014/main" id="{B813C7C6-C1F1-FC10-8344-DB8C23C8DF99}"/>
              </a:ext>
            </a:extLst>
          </p:cNvPr>
          <p:cNvCxnSpPr>
            <a:stCxn id="3" idx="3"/>
            <a:endCxn id="6" idx="1"/>
          </p:cNvCxnSpPr>
          <p:nvPr/>
        </p:nvCxnSpPr>
        <p:spPr>
          <a:xfrm rot="10800000" flipH="1">
            <a:off x="2953815" y="1396575"/>
            <a:ext cx="4812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2" name="Google Shape;152;p15">
            <a:extLst>
              <a:ext uri="{FF2B5EF4-FFF2-40B4-BE49-F238E27FC236}">
                <a16:creationId xmlns:a16="http://schemas.microsoft.com/office/drawing/2014/main" id="{329C74E9-BB3D-ACBC-604F-9A82A855B0CF}"/>
              </a:ext>
            </a:extLst>
          </p:cNvPr>
          <p:cNvCxnSpPr>
            <a:stCxn id="3" idx="3"/>
            <a:endCxn id="7" idx="1"/>
          </p:cNvCxnSpPr>
          <p:nvPr/>
        </p:nvCxnSpPr>
        <p:spPr>
          <a:xfrm>
            <a:off x="2953815" y="1550175"/>
            <a:ext cx="4812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3" name="Google Shape;153;p15">
            <a:extLst>
              <a:ext uri="{FF2B5EF4-FFF2-40B4-BE49-F238E27FC236}">
                <a16:creationId xmlns:a16="http://schemas.microsoft.com/office/drawing/2014/main" id="{599F0E65-B247-14C4-BAD3-53B3748B3C49}"/>
              </a:ext>
            </a:extLst>
          </p:cNvPr>
          <p:cNvCxnSpPr>
            <a:stCxn id="5" idx="3"/>
            <a:endCxn id="8" idx="1"/>
          </p:cNvCxnSpPr>
          <p:nvPr/>
        </p:nvCxnSpPr>
        <p:spPr>
          <a:xfrm rot="10800000" flipH="1">
            <a:off x="2949615" y="1985950"/>
            <a:ext cx="4854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4" name="Google Shape;154;p15">
            <a:extLst>
              <a:ext uri="{FF2B5EF4-FFF2-40B4-BE49-F238E27FC236}">
                <a16:creationId xmlns:a16="http://schemas.microsoft.com/office/drawing/2014/main" id="{751A941A-5D81-FBE6-0127-24C50641D19A}"/>
              </a:ext>
            </a:extLst>
          </p:cNvPr>
          <p:cNvCxnSpPr>
            <a:stCxn id="5" idx="3"/>
            <a:endCxn id="9" idx="1"/>
          </p:cNvCxnSpPr>
          <p:nvPr/>
        </p:nvCxnSpPr>
        <p:spPr>
          <a:xfrm>
            <a:off x="2949615" y="2163250"/>
            <a:ext cx="4854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5" name="Google Shape;155;p15">
            <a:extLst>
              <a:ext uri="{FF2B5EF4-FFF2-40B4-BE49-F238E27FC236}">
                <a16:creationId xmlns:a16="http://schemas.microsoft.com/office/drawing/2014/main" id="{B295B080-DB85-AB57-4308-A9FF251FDAAA}"/>
              </a:ext>
            </a:extLst>
          </p:cNvPr>
          <p:cNvCxnSpPr>
            <a:stCxn id="4" idx="3"/>
            <a:endCxn id="10" idx="1"/>
          </p:cNvCxnSpPr>
          <p:nvPr/>
        </p:nvCxnSpPr>
        <p:spPr>
          <a:xfrm rot="10800000" flipH="1">
            <a:off x="2953815" y="2600550"/>
            <a:ext cx="4812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6" name="Google Shape;156;p15">
            <a:extLst>
              <a:ext uri="{FF2B5EF4-FFF2-40B4-BE49-F238E27FC236}">
                <a16:creationId xmlns:a16="http://schemas.microsoft.com/office/drawing/2014/main" id="{D271BD8B-C4A3-B38C-4B1D-6F3DACF1F9F6}"/>
              </a:ext>
            </a:extLst>
          </p:cNvPr>
          <p:cNvCxnSpPr>
            <a:stCxn id="4" idx="3"/>
            <a:endCxn id="11" idx="1"/>
          </p:cNvCxnSpPr>
          <p:nvPr/>
        </p:nvCxnSpPr>
        <p:spPr>
          <a:xfrm>
            <a:off x="2953815" y="2776350"/>
            <a:ext cx="4812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7" name="Google Shape;157;p15">
            <a:extLst>
              <a:ext uri="{FF2B5EF4-FFF2-40B4-BE49-F238E27FC236}">
                <a16:creationId xmlns:a16="http://schemas.microsoft.com/office/drawing/2014/main" id="{3ACB213B-97D7-7519-CE79-FA12DFC3DA81}"/>
              </a:ext>
            </a:extLst>
          </p:cNvPr>
          <p:cNvCxnSpPr>
            <a:stCxn id="6" idx="3"/>
          </p:cNvCxnSpPr>
          <p:nvPr/>
        </p:nvCxnSpPr>
        <p:spPr>
          <a:xfrm>
            <a:off x="3950644" y="1396575"/>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28" name="Google Shape;158;p15">
            <a:extLst>
              <a:ext uri="{FF2B5EF4-FFF2-40B4-BE49-F238E27FC236}">
                <a16:creationId xmlns:a16="http://schemas.microsoft.com/office/drawing/2014/main" id="{D834BDB2-D750-0A01-3F0D-BC5563FB07B9}"/>
              </a:ext>
            </a:extLst>
          </p:cNvPr>
          <p:cNvCxnSpPr>
            <a:stCxn id="7" idx="3"/>
          </p:cNvCxnSpPr>
          <p:nvPr/>
        </p:nvCxnSpPr>
        <p:spPr>
          <a:xfrm>
            <a:off x="3950644" y="1703898"/>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29" name="Google Shape;159;p15">
            <a:extLst>
              <a:ext uri="{FF2B5EF4-FFF2-40B4-BE49-F238E27FC236}">
                <a16:creationId xmlns:a16="http://schemas.microsoft.com/office/drawing/2014/main" id="{0B8A0A07-7E98-CCC9-9A45-E7CB5D7A23F5}"/>
              </a:ext>
            </a:extLst>
          </p:cNvPr>
          <p:cNvCxnSpPr>
            <a:stCxn id="8" idx="3"/>
          </p:cNvCxnSpPr>
          <p:nvPr/>
        </p:nvCxnSpPr>
        <p:spPr>
          <a:xfrm>
            <a:off x="3950644" y="1986052"/>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0" name="Google Shape;160;p15">
            <a:extLst>
              <a:ext uri="{FF2B5EF4-FFF2-40B4-BE49-F238E27FC236}">
                <a16:creationId xmlns:a16="http://schemas.microsoft.com/office/drawing/2014/main" id="{B36F6A05-9C56-D56B-03BD-271FE8B5109C}"/>
              </a:ext>
            </a:extLst>
          </p:cNvPr>
          <p:cNvCxnSpPr>
            <a:stCxn id="9" idx="3"/>
          </p:cNvCxnSpPr>
          <p:nvPr/>
        </p:nvCxnSpPr>
        <p:spPr>
          <a:xfrm>
            <a:off x="3950644" y="2293375"/>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1" name="Google Shape;161;p15">
            <a:extLst>
              <a:ext uri="{FF2B5EF4-FFF2-40B4-BE49-F238E27FC236}">
                <a16:creationId xmlns:a16="http://schemas.microsoft.com/office/drawing/2014/main" id="{2470E44A-D35E-80BC-D7F9-59CABED4A52F}"/>
              </a:ext>
            </a:extLst>
          </p:cNvPr>
          <p:cNvCxnSpPr>
            <a:stCxn id="10" idx="3"/>
          </p:cNvCxnSpPr>
          <p:nvPr/>
        </p:nvCxnSpPr>
        <p:spPr>
          <a:xfrm>
            <a:off x="3950644" y="2600678"/>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2" name="Google Shape;162;p15">
            <a:extLst>
              <a:ext uri="{FF2B5EF4-FFF2-40B4-BE49-F238E27FC236}">
                <a16:creationId xmlns:a16="http://schemas.microsoft.com/office/drawing/2014/main" id="{96F7F921-C7B2-92AD-0734-72F52951A113}"/>
              </a:ext>
            </a:extLst>
          </p:cNvPr>
          <p:cNvCxnSpPr>
            <a:stCxn id="11" idx="3"/>
          </p:cNvCxnSpPr>
          <p:nvPr/>
        </p:nvCxnSpPr>
        <p:spPr>
          <a:xfrm>
            <a:off x="3950644" y="2908001"/>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3" name="Google Shape;163;p15">
            <a:extLst>
              <a:ext uri="{FF2B5EF4-FFF2-40B4-BE49-F238E27FC236}">
                <a16:creationId xmlns:a16="http://schemas.microsoft.com/office/drawing/2014/main" id="{98BBA136-B83D-CD09-EE37-0A3D6C4BC69F}"/>
              </a:ext>
            </a:extLst>
          </p:cNvPr>
          <p:cNvCxnSpPr/>
          <p:nvPr/>
        </p:nvCxnSpPr>
        <p:spPr>
          <a:xfrm flipH="1">
            <a:off x="4240740" y="1007200"/>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34" name="Google Shape;164;p15">
            <a:extLst>
              <a:ext uri="{FF2B5EF4-FFF2-40B4-BE49-F238E27FC236}">
                <a16:creationId xmlns:a16="http://schemas.microsoft.com/office/drawing/2014/main" id="{208F23AC-D28A-042F-02A1-AD635C19CB08}"/>
              </a:ext>
            </a:extLst>
          </p:cNvPr>
          <p:cNvCxnSpPr>
            <a:endCxn id="20" idx="1"/>
          </p:cNvCxnSpPr>
          <p:nvPr/>
        </p:nvCxnSpPr>
        <p:spPr>
          <a:xfrm rot="10800000" flipH="1">
            <a:off x="4245015" y="2116900"/>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35" name="Google Shape;165;p15">
            <a:extLst>
              <a:ext uri="{FF2B5EF4-FFF2-40B4-BE49-F238E27FC236}">
                <a16:creationId xmlns:a16="http://schemas.microsoft.com/office/drawing/2014/main" id="{DC5774BF-E3B7-1F86-1476-7300E0E15801}"/>
              </a:ext>
            </a:extLst>
          </p:cNvPr>
          <p:cNvSpPr/>
          <p:nvPr/>
        </p:nvSpPr>
        <p:spPr>
          <a:xfrm>
            <a:off x="5610690" y="1720900"/>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36" name="Google Shape;166;p15">
            <a:extLst>
              <a:ext uri="{FF2B5EF4-FFF2-40B4-BE49-F238E27FC236}">
                <a16:creationId xmlns:a16="http://schemas.microsoft.com/office/drawing/2014/main" id="{452EE4FF-8FF4-4F3C-14F8-F6CFBBD01B34}"/>
              </a:ext>
            </a:extLst>
          </p:cNvPr>
          <p:cNvSpPr/>
          <p:nvPr/>
        </p:nvSpPr>
        <p:spPr>
          <a:xfrm>
            <a:off x="5614203" y="213818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37" name="Google Shape;167;p15">
            <a:extLst>
              <a:ext uri="{FF2B5EF4-FFF2-40B4-BE49-F238E27FC236}">
                <a16:creationId xmlns:a16="http://schemas.microsoft.com/office/drawing/2014/main" id="{D4588982-8835-3797-47C0-16E91B5B6331}"/>
              </a:ext>
            </a:extLst>
          </p:cNvPr>
          <p:cNvSpPr/>
          <p:nvPr/>
        </p:nvSpPr>
        <p:spPr>
          <a:xfrm>
            <a:off x="6478968" y="19388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38" name="Google Shape;168;p15">
            <a:extLst>
              <a:ext uri="{FF2B5EF4-FFF2-40B4-BE49-F238E27FC236}">
                <a16:creationId xmlns:a16="http://schemas.microsoft.com/office/drawing/2014/main" id="{586A5CC3-C33F-A9B6-9E45-F45436FF788B}"/>
              </a:ext>
            </a:extLst>
          </p:cNvPr>
          <p:cNvSpPr/>
          <p:nvPr/>
        </p:nvSpPr>
        <p:spPr>
          <a:xfrm>
            <a:off x="7305071" y="1414419"/>
            <a:ext cx="5595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39" name="Google Shape;169;p15">
            <a:extLst>
              <a:ext uri="{FF2B5EF4-FFF2-40B4-BE49-F238E27FC236}">
                <a16:creationId xmlns:a16="http://schemas.microsoft.com/office/drawing/2014/main" id="{58FAE39F-DD3E-1B33-EA2A-D7F62D946BF6}"/>
              </a:ext>
            </a:extLst>
          </p:cNvPr>
          <p:cNvSpPr/>
          <p:nvPr/>
        </p:nvSpPr>
        <p:spPr>
          <a:xfrm>
            <a:off x="7305046" y="19421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0" name="Google Shape;170;p15">
            <a:extLst>
              <a:ext uri="{FF2B5EF4-FFF2-40B4-BE49-F238E27FC236}">
                <a16:creationId xmlns:a16="http://schemas.microsoft.com/office/drawing/2014/main" id="{1C6DAB14-5578-4981-1041-C4FD84B89D54}"/>
              </a:ext>
            </a:extLst>
          </p:cNvPr>
          <p:cNvSpPr/>
          <p:nvPr/>
        </p:nvSpPr>
        <p:spPr>
          <a:xfrm>
            <a:off x="8345865" y="1942150"/>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1" name="Google Shape;171;p15">
            <a:extLst>
              <a:ext uri="{FF2B5EF4-FFF2-40B4-BE49-F238E27FC236}">
                <a16:creationId xmlns:a16="http://schemas.microsoft.com/office/drawing/2014/main" id="{616273BD-6226-5ADC-9D66-A1671F4A90AC}"/>
              </a:ext>
            </a:extLst>
          </p:cNvPr>
          <p:cNvSpPr/>
          <p:nvPr/>
        </p:nvSpPr>
        <p:spPr>
          <a:xfrm>
            <a:off x="7311984" y="40891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2" name="Google Shape;172;p15">
            <a:extLst>
              <a:ext uri="{FF2B5EF4-FFF2-40B4-BE49-F238E27FC236}">
                <a16:creationId xmlns:a16="http://schemas.microsoft.com/office/drawing/2014/main" id="{20F37FA3-4A48-BD6F-BCC8-1E02C15F6CBF}"/>
              </a:ext>
            </a:extLst>
          </p:cNvPr>
          <p:cNvSpPr/>
          <p:nvPr/>
        </p:nvSpPr>
        <p:spPr>
          <a:xfrm>
            <a:off x="4330715" y="309564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43" name="Google Shape;173;p15">
            <a:extLst>
              <a:ext uri="{FF2B5EF4-FFF2-40B4-BE49-F238E27FC236}">
                <a16:creationId xmlns:a16="http://schemas.microsoft.com/office/drawing/2014/main" id="{B4D936B1-48C2-EF6C-33F8-F205DFE59A63}"/>
              </a:ext>
            </a:extLst>
          </p:cNvPr>
          <p:cNvSpPr/>
          <p:nvPr/>
        </p:nvSpPr>
        <p:spPr>
          <a:xfrm>
            <a:off x="4993215" y="309564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44" name="Google Shape;174;p15">
            <a:extLst>
              <a:ext uri="{FF2B5EF4-FFF2-40B4-BE49-F238E27FC236}">
                <a16:creationId xmlns:a16="http://schemas.microsoft.com/office/drawing/2014/main" id="{27AD68AC-7045-BE6D-140C-9566A052FB65}"/>
              </a:ext>
            </a:extLst>
          </p:cNvPr>
          <p:cNvCxnSpPr>
            <a:stCxn id="42" idx="0"/>
          </p:cNvCxnSpPr>
          <p:nvPr/>
        </p:nvCxnSpPr>
        <p:spPr>
          <a:xfrm rot="10800000">
            <a:off x="4610465" y="2835848"/>
            <a:ext cx="0" cy="259800"/>
          </a:xfrm>
          <a:prstGeom prst="straightConnector1">
            <a:avLst/>
          </a:prstGeom>
          <a:noFill/>
          <a:ln w="9525" cap="flat" cmpd="sng">
            <a:solidFill>
              <a:srgbClr val="4A4A48"/>
            </a:solidFill>
            <a:prstDash val="solid"/>
            <a:round/>
            <a:headEnd type="none" w="med" len="med"/>
            <a:tailEnd type="stealth" w="med" len="med"/>
          </a:ln>
        </p:spPr>
      </p:cxnSp>
      <p:cxnSp>
        <p:nvCxnSpPr>
          <p:cNvPr id="45" name="Google Shape;175;p15">
            <a:extLst>
              <a:ext uri="{FF2B5EF4-FFF2-40B4-BE49-F238E27FC236}">
                <a16:creationId xmlns:a16="http://schemas.microsoft.com/office/drawing/2014/main" id="{64E89185-B188-79AB-CD23-44A0A17C5CDE}"/>
              </a:ext>
            </a:extLst>
          </p:cNvPr>
          <p:cNvCxnSpPr>
            <a:stCxn id="43" idx="0"/>
          </p:cNvCxnSpPr>
          <p:nvPr/>
        </p:nvCxnSpPr>
        <p:spPr>
          <a:xfrm rot="10800000">
            <a:off x="5272965" y="2835848"/>
            <a:ext cx="0" cy="259800"/>
          </a:xfrm>
          <a:prstGeom prst="straightConnector1">
            <a:avLst/>
          </a:prstGeom>
          <a:noFill/>
          <a:ln w="9525" cap="flat" cmpd="sng">
            <a:solidFill>
              <a:srgbClr val="4A4A48"/>
            </a:solidFill>
            <a:prstDash val="solid"/>
            <a:round/>
            <a:headEnd type="none" w="med" len="med"/>
            <a:tailEnd type="stealth" w="med" len="med"/>
          </a:ln>
        </p:spPr>
      </p:cxnSp>
      <p:cxnSp>
        <p:nvCxnSpPr>
          <p:cNvPr id="46" name="Google Shape;176;p15">
            <a:extLst>
              <a:ext uri="{FF2B5EF4-FFF2-40B4-BE49-F238E27FC236}">
                <a16:creationId xmlns:a16="http://schemas.microsoft.com/office/drawing/2014/main" id="{62E96603-17E4-8651-B0C2-74C21A4A41EB}"/>
              </a:ext>
            </a:extLst>
          </p:cNvPr>
          <p:cNvCxnSpPr>
            <a:endCxn id="20" idx="2"/>
          </p:cNvCxnSpPr>
          <p:nvPr/>
        </p:nvCxnSpPr>
        <p:spPr>
          <a:xfrm rot="10800000">
            <a:off x="4935590" y="2332450"/>
            <a:ext cx="9000" cy="493800"/>
          </a:xfrm>
          <a:prstGeom prst="straightConnector1">
            <a:avLst/>
          </a:prstGeom>
          <a:noFill/>
          <a:ln w="9525" cap="flat" cmpd="sng">
            <a:solidFill>
              <a:srgbClr val="4A4A48"/>
            </a:solidFill>
            <a:prstDash val="solid"/>
            <a:round/>
            <a:headEnd type="none" w="med" len="med"/>
            <a:tailEnd type="stealth" w="med" len="med"/>
          </a:ln>
        </p:spPr>
      </p:cxnSp>
      <p:cxnSp>
        <p:nvCxnSpPr>
          <p:cNvPr id="47" name="Google Shape;177;p15">
            <a:extLst>
              <a:ext uri="{FF2B5EF4-FFF2-40B4-BE49-F238E27FC236}">
                <a16:creationId xmlns:a16="http://schemas.microsoft.com/office/drawing/2014/main" id="{C14CACAF-037E-531C-B2A8-51498EA276F7}"/>
              </a:ext>
            </a:extLst>
          </p:cNvPr>
          <p:cNvCxnSpPr>
            <a:stCxn id="20" idx="3"/>
            <a:endCxn id="35" idx="1"/>
          </p:cNvCxnSpPr>
          <p:nvPr/>
        </p:nvCxnSpPr>
        <p:spPr>
          <a:xfrm rot="10800000" flipH="1">
            <a:off x="5122765" y="1856500"/>
            <a:ext cx="487800" cy="2604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48" name="Google Shape;178;p15">
            <a:extLst>
              <a:ext uri="{FF2B5EF4-FFF2-40B4-BE49-F238E27FC236}">
                <a16:creationId xmlns:a16="http://schemas.microsoft.com/office/drawing/2014/main" id="{E6FEB321-A41A-049E-1F12-066F4BA94E14}"/>
              </a:ext>
            </a:extLst>
          </p:cNvPr>
          <p:cNvCxnSpPr>
            <a:stCxn id="20" idx="3"/>
            <a:endCxn id="36" idx="1"/>
          </p:cNvCxnSpPr>
          <p:nvPr/>
        </p:nvCxnSpPr>
        <p:spPr>
          <a:xfrm>
            <a:off x="5122765" y="2116900"/>
            <a:ext cx="491400" cy="1569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49" name="Google Shape;179;p15">
            <a:extLst>
              <a:ext uri="{FF2B5EF4-FFF2-40B4-BE49-F238E27FC236}">
                <a16:creationId xmlns:a16="http://schemas.microsoft.com/office/drawing/2014/main" id="{27CEC1A6-31CC-D5C5-A829-06EADB27CD72}"/>
              </a:ext>
            </a:extLst>
          </p:cNvPr>
          <p:cNvCxnSpPr>
            <a:stCxn id="35" idx="3"/>
            <a:endCxn id="37" idx="1"/>
          </p:cNvCxnSpPr>
          <p:nvPr/>
        </p:nvCxnSpPr>
        <p:spPr>
          <a:xfrm>
            <a:off x="6170190" y="1856650"/>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0" name="Google Shape;180;p15">
            <a:extLst>
              <a:ext uri="{FF2B5EF4-FFF2-40B4-BE49-F238E27FC236}">
                <a16:creationId xmlns:a16="http://schemas.microsoft.com/office/drawing/2014/main" id="{A1B2A6D9-753E-1516-ED0A-C03FF06681DF}"/>
              </a:ext>
            </a:extLst>
          </p:cNvPr>
          <p:cNvCxnSpPr>
            <a:stCxn id="36" idx="3"/>
            <a:endCxn id="37" idx="1"/>
          </p:cNvCxnSpPr>
          <p:nvPr/>
        </p:nvCxnSpPr>
        <p:spPr>
          <a:xfrm rot="10800000" flipH="1">
            <a:off x="6173703" y="2074736"/>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1" name="Google Shape;181;p15">
            <a:extLst>
              <a:ext uri="{FF2B5EF4-FFF2-40B4-BE49-F238E27FC236}">
                <a16:creationId xmlns:a16="http://schemas.microsoft.com/office/drawing/2014/main" id="{914883F0-CE81-124A-F63D-A464874A21E6}"/>
              </a:ext>
            </a:extLst>
          </p:cNvPr>
          <p:cNvCxnSpPr>
            <a:cxnSpLocks/>
            <a:stCxn id="37" idx="3"/>
            <a:endCxn id="39" idx="1"/>
          </p:cNvCxnSpPr>
          <p:nvPr/>
        </p:nvCxnSpPr>
        <p:spPr>
          <a:xfrm>
            <a:off x="7038468" y="2074594"/>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52" name="Google Shape;182;p15">
            <a:extLst>
              <a:ext uri="{FF2B5EF4-FFF2-40B4-BE49-F238E27FC236}">
                <a16:creationId xmlns:a16="http://schemas.microsoft.com/office/drawing/2014/main" id="{D54C9D92-C18C-361B-8240-8B7FBC4A8FA1}"/>
              </a:ext>
            </a:extLst>
          </p:cNvPr>
          <p:cNvCxnSpPr>
            <a:stCxn id="38" idx="2"/>
            <a:endCxn id="39" idx="0"/>
          </p:cNvCxnSpPr>
          <p:nvPr/>
        </p:nvCxnSpPr>
        <p:spPr>
          <a:xfrm>
            <a:off x="7584821" y="1685919"/>
            <a:ext cx="0" cy="256200"/>
          </a:xfrm>
          <a:prstGeom prst="straightConnector1">
            <a:avLst/>
          </a:prstGeom>
          <a:noFill/>
          <a:ln w="9525" cap="flat" cmpd="sng">
            <a:solidFill>
              <a:srgbClr val="6AA84F"/>
            </a:solidFill>
            <a:prstDash val="solid"/>
            <a:round/>
            <a:headEnd type="none" w="med" len="med"/>
            <a:tailEnd type="stealth" w="med" len="med"/>
          </a:ln>
        </p:spPr>
      </p:cxnSp>
      <p:cxnSp>
        <p:nvCxnSpPr>
          <p:cNvPr id="53" name="Google Shape;183;p15">
            <a:extLst>
              <a:ext uri="{FF2B5EF4-FFF2-40B4-BE49-F238E27FC236}">
                <a16:creationId xmlns:a16="http://schemas.microsoft.com/office/drawing/2014/main" id="{E245ECC3-51E6-C034-C854-36914116DE0F}"/>
              </a:ext>
            </a:extLst>
          </p:cNvPr>
          <p:cNvCxnSpPr>
            <a:stCxn id="39" idx="3"/>
            <a:endCxn id="40" idx="1"/>
          </p:cNvCxnSpPr>
          <p:nvPr/>
        </p:nvCxnSpPr>
        <p:spPr>
          <a:xfrm>
            <a:off x="7864546" y="2077894"/>
            <a:ext cx="481200" cy="0"/>
          </a:xfrm>
          <a:prstGeom prst="straightConnector1">
            <a:avLst/>
          </a:prstGeom>
          <a:noFill/>
          <a:ln w="9525" cap="flat" cmpd="sng">
            <a:solidFill>
              <a:srgbClr val="4A4A48"/>
            </a:solidFill>
            <a:prstDash val="solid"/>
            <a:round/>
            <a:headEnd type="none" w="med" len="med"/>
            <a:tailEnd type="stealth" w="med" len="med"/>
          </a:ln>
        </p:spPr>
      </p:cxnSp>
      <p:sp>
        <p:nvSpPr>
          <p:cNvPr id="54" name="Google Shape;184;p15">
            <a:extLst>
              <a:ext uri="{FF2B5EF4-FFF2-40B4-BE49-F238E27FC236}">
                <a16:creationId xmlns:a16="http://schemas.microsoft.com/office/drawing/2014/main" id="{D21AC0FC-DB33-5C7F-90B8-4AEC9479643C}"/>
              </a:ext>
            </a:extLst>
          </p:cNvPr>
          <p:cNvSpPr/>
          <p:nvPr/>
        </p:nvSpPr>
        <p:spPr>
          <a:xfrm>
            <a:off x="6541359" y="3644444"/>
            <a:ext cx="5595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55" name="Google Shape;185;p15">
            <a:extLst>
              <a:ext uri="{FF2B5EF4-FFF2-40B4-BE49-F238E27FC236}">
                <a16:creationId xmlns:a16="http://schemas.microsoft.com/office/drawing/2014/main" id="{9C644949-7E6A-8174-9BD1-503F2AC03AFB}"/>
              </a:ext>
            </a:extLst>
          </p:cNvPr>
          <p:cNvSpPr/>
          <p:nvPr/>
        </p:nvSpPr>
        <p:spPr>
          <a:xfrm>
            <a:off x="5707990" y="3092650"/>
            <a:ext cx="6876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Metadata</a:t>
            </a:r>
            <a:endParaRPr sz="800">
              <a:solidFill>
                <a:srgbClr val="1D1D1C"/>
              </a:solidFill>
              <a:latin typeface="Nunito"/>
              <a:ea typeface="Nunito"/>
              <a:cs typeface="Nunito"/>
              <a:sym typeface="Nunito"/>
            </a:endParaRPr>
          </a:p>
        </p:txBody>
      </p:sp>
      <p:sp>
        <p:nvSpPr>
          <p:cNvPr id="56" name="Google Shape;186;p15">
            <a:extLst>
              <a:ext uri="{FF2B5EF4-FFF2-40B4-BE49-F238E27FC236}">
                <a16:creationId xmlns:a16="http://schemas.microsoft.com/office/drawing/2014/main" id="{C1E22E02-45A1-E9EF-F0E4-354A5463A6C9}"/>
              </a:ext>
            </a:extLst>
          </p:cNvPr>
          <p:cNvSpPr txBox="1"/>
          <p:nvPr/>
        </p:nvSpPr>
        <p:spPr>
          <a:xfrm>
            <a:off x="5090290" y="1414425"/>
            <a:ext cx="55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57" name="Google Shape;187;p15">
            <a:extLst>
              <a:ext uri="{FF2B5EF4-FFF2-40B4-BE49-F238E27FC236}">
                <a16:creationId xmlns:a16="http://schemas.microsoft.com/office/drawing/2014/main" id="{0694CD16-5C57-C10C-F7F4-E822B9E68BE7}"/>
              </a:ext>
            </a:extLst>
          </p:cNvPr>
          <p:cNvSpPr txBox="1"/>
          <p:nvPr/>
        </p:nvSpPr>
        <p:spPr>
          <a:xfrm>
            <a:off x="5084453" y="2197900"/>
            <a:ext cx="559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58" name="Google Shape;188;p15">
            <a:extLst>
              <a:ext uri="{FF2B5EF4-FFF2-40B4-BE49-F238E27FC236}">
                <a16:creationId xmlns:a16="http://schemas.microsoft.com/office/drawing/2014/main" id="{5DE891BD-AAA9-8795-887F-4AD29C5135BB}"/>
              </a:ext>
            </a:extLst>
          </p:cNvPr>
          <p:cNvSpPr txBox="1"/>
          <p:nvPr/>
        </p:nvSpPr>
        <p:spPr>
          <a:xfrm>
            <a:off x="6228303" y="1550050"/>
            <a:ext cx="559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cxnSp>
        <p:nvCxnSpPr>
          <p:cNvPr id="59" name="Google Shape;189;p15">
            <a:extLst>
              <a:ext uri="{FF2B5EF4-FFF2-40B4-BE49-F238E27FC236}">
                <a16:creationId xmlns:a16="http://schemas.microsoft.com/office/drawing/2014/main" id="{F0A8BAFD-6FB7-F25E-9CD0-9F53DD42D8E4}"/>
              </a:ext>
            </a:extLst>
          </p:cNvPr>
          <p:cNvCxnSpPr/>
          <p:nvPr/>
        </p:nvCxnSpPr>
        <p:spPr>
          <a:xfrm>
            <a:off x="4342065" y="2832850"/>
            <a:ext cx="1087500" cy="2100"/>
          </a:xfrm>
          <a:prstGeom prst="straightConnector1">
            <a:avLst/>
          </a:prstGeom>
          <a:noFill/>
          <a:ln w="9525" cap="flat" cmpd="sng">
            <a:solidFill>
              <a:srgbClr val="4A4A48"/>
            </a:solidFill>
            <a:prstDash val="solid"/>
            <a:round/>
            <a:headEnd type="none" w="med" len="med"/>
            <a:tailEnd type="none" w="med" len="med"/>
          </a:ln>
        </p:spPr>
      </p:cxnSp>
      <p:cxnSp>
        <p:nvCxnSpPr>
          <p:cNvPr id="60" name="Google Shape;190;p15">
            <a:extLst>
              <a:ext uri="{FF2B5EF4-FFF2-40B4-BE49-F238E27FC236}">
                <a16:creationId xmlns:a16="http://schemas.microsoft.com/office/drawing/2014/main" id="{07754DCF-D728-13F1-30BC-42732044CD47}"/>
              </a:ext>
            </a:extLst>
          </p:cNvPr>
          <p:cNvCxnSpPr>
            <a:stCxn id="41" idx="1"/>
            <a:endCxn id="54" idx="2"/>
          </p:cNvCxnSpPr>
          <p:nvPr/>
        </p:nvCxnSpPr>
        <p:spPr>
          <a:xfrm rot="10800000">
            <a:off x="6821184" y="3915894"/>
            <a:ext cx="490800" cy="309000"/>
          </a:xfrm>
          <a:prstGeom prst="bentConnector2">
            <a:avLst/>
          </a:prstGeom>
          <a:noFill/>
          <a:ln w="9525" cap="flat" cmpd="sng">
            <a:solidFill>
              <a:srgbClr val="6AA84F"/>
            </a:solidFill>
            <a:prstDash val="solid"/>
            <a:round/>
            <a:headEnd type="none" w="med" len="med"/>
            <a:tailEnd type="stealth" w="med" len="med"/>
          </a:ln>
        </p:spPr>
      </p:cxnSp>
      <p:sp>
        <p:nvSpPr>
          <p:cNvPr id="61" name="Google Shape;191;p15">
            <a:extLst>
              <a:ext uri="{FF2B5EF4-FFF2-40B4-BE49-F238E27FC236}">
                <a16:creationId xmlns:a16="http://schemas.microsoft.com/office/drawing/2014/main" id="{96634DC7-C4F5-60C5-A794-BF7DF47D18C4}"/>
              </a:ext>
            </a:extLst>
          </p:cNvPr>
          <p:cNvSpPr txBox="1"/>
          <p:nvPr/>
        </p:nvSpPr>
        <p:spPr>
          <a:xfrm>
            <a:off x="6319215" y="4089150"/>
            <a:ext cx="63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Query Analysis</a:t>
            </a:r>
            <a:endParaRPr sz="800">
              <a:solidFill>
                <a:srgbClr val="6AA84F"/>
              </a:solidFill>
              <a:latin typeface="Nunito"/>
              <a:ea typeface="Nunito"/>
              <a:cs typeface="Nunito"/>
              <a:sym typeface="Nunito"/>
            </a:endParaRPr>
          </a:p>
        </p:txBody>
      </p:sp>
      <p:cxnSp>
        <p:nvCxnSpPr>
          <p:cNvPr id="62" name="Google Shape;192;p15">
            <a:extLst>
              <a:ext uri="{FF2B5EF4-FFF2-40B4-BE49-F238E27FC236}">
                <a16:creationId xmlns:a16="http://schemas.microsoft.com/office/drawing/2014/main" id="{EDD727B7-6CE9-F2B4-17E8-113762E4D3CD}"/>
              </a:ext>
            </a:extLst>
          </p:cNvPr>
          <p:cNvCxnSpPr>
            <a:stCxn id="54" idx="1"/>
            <a:endCxn id="42" idx="2"/>
          </p:cNvCxnSpPr>
          <p:nvPr/>
        </p:nvCxnSpPr>
        <p:spPr>
          <a:xfrm rot="10800000">
            <a:off x="4610559" y="3367094"/>
            <a:ext cx="1930800" cy="413100"/>
          </a:xfrm>
          <a:prstGeom prst="bentConnector2">
            <a:avLst/>
          </a:prstGeom>
          <a:noFill/>
          <a:ln w="9525" cap="flat" cmpd="sng">
            <a:solidFill>
              <a:srgbClr val="4A4A48"/>
            </a:solidFill>
            <a:prstDash val="solid"/>
            <a:round/>
            <a:headEnd type="none" w="med" len="med"/>
            <a:tailEnd type="stealth" w="med" len="med"/>
          </a:ln>
        </p:spPr>
      </p:cxnSp>
      <p:cxnSp>
        <p:nvCxnSpPr>
          <p:cNvPr id="63" name="Google Shape;193;p15">
            <a:extLst>
              <a:ext uri="{FF2B5EF4-FFF2-40B4-BE49-F238E27FC236}">
                <a16:creationId xmlns:a16="http://schemas.microsoft.com/office/drawing/2014/main" id="{CBA900D6-C24A-2966-C70C-744FFBC6FD7B}"/>
              </a:ext>
            </a:extLst>
          </p:cNvPr>
          <p:cNvCxnSpPr>
            <a:stCxn id="54" idx="1"/>
            <a:endCxn id="43" idx="2"/>
          </p:cNvCxnSpPr>
          <p:nvPr/>
        </p:nvCxnSpPr>
        <p:spPr>
          <a:xfrm rot="10800000">
            <a:off x="5272959" y="3367094"/>
            <a:ext cx="1268400" cy="413100"/>
          </a:xfrm>
          <a:prstGeom prst="bentConnector2">
            <a:avLst/>
          </a:prstGeom>
          <a:noFill/>
          <a:ln w="9525" cap="flat" cmpd="sng">
            <a:solidFill>
              <a:srgbClr val="4A4A48"/>
            </a:solidFill>
            <a:prstDash val="solid"/>
            <a:round/>
            <a:headEnd type="none" w="med" len="med"/>
            <a:tailEnd type="stealth" w="med" len="med"/>
          </a:ln>
        </p:spPr>
      </p:cxnSp>
      <p:cxnSp>
        <p:nvCxnSpPr>
          <p:cNvPr id="64" name="Google Shape;194;p15">
            <a:extLst>
              <a:ext uri="{FF2B5EF4-FFF2-40B4-BE49-F238E27FC236}">
                <a16:creationId xmlns:a16="http://schemas.microsoft.com/office/drawing/2014/main" id="{11948547-A986-49D4-129B-BBDD61E4D084}"/>
              </a:ext>
            </a:extLst>
          </p:cNvPr>
          <p:cNvCxnSpPr>
            <a:stCxn id="54" idx="0"/>
            <a:endCxn id="55" idx="2"/>
          </p:cNvCxnSpPr>
          <p:nvPr/>
        </p:nvCxnSpPr>
        <p:spPr>
          <a:xfrm rot="5400000" flipH="1">
            <a:off x="6296409" y="3119744"/>
            <a:ext cx="280200" cy="769200"/>
          </a:xfrm>
          <a:prstGeom prst="bentConnector3">
            <a:avLst>
              <a:gd name="adj1" fmla="val 50017"/>
            </a:avLst>
          </a:prstGeom>
          <a:noFill/>
          <a:ln w="9525" cap="flat" cmpd="sng">
            <a:solidFill>
              <a:srgbClr val="6AA84F"/>
            </a:solidFill>
            <a:prstDash val="solid"/>
            <a:round/>
            <a:headEnd type="none" w="med" len="med"/>
            <a:tailEnd type="stealth" w="med" len="med"/>
          </a:ln>
        </p:spPr>
      </p:cxnSp>
      <p:sp>
        <p:nvSpPr>
          <p:cNvPr id="65" name="Google Shape;195;p15">
            <a:extLst>
              <a:ext uri="{FF2B5EF4-FFF2-40B4-BE49-F238E27FC236}">
                <a16:creationId xmlns:a16="http://schemas.microsoft.com/office/drawing/2014/main" id="{33ECACE7-F7F8-A38B-9FC4-29F066E0D141}"/>
              </a:ext>
            </a:extLst>
          </p:cNvPr>
          <p:cNvSpPr/>
          <p:nvPr/>
        </p:nvSpPr>
        <p:spPr>
          <a:xfrm>
            <a:off x="5627415" y="1183700"/>
            <a:ext cx="6918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Relevant Docs</a:t>
            </a:r>
            <a:endParaRPr sz="800">
              <a:solidFill>
                <a:srgbClr val="1D1D1C"/>
              </a:solidFill>
              <a:latin typeface="Nunito"/>
              <a:ea typeface="Nunito"/>
              <a:cs typeface="Nunito"/>
              <a:sym typeface="Nunito"/>
            </a:endParaRPr>
          </a:p>
        </p:txBody>
      </p:sp>
      <p:cxnSp>
        <p:nvCxnSpPr>
          <p:cNvPr id="66" name="Google Shape;196;p15">
            <a:extLst>
              <a:ext uri="{FF2B5EF4-FFF2-40B4-BE49-F238E27FC236}">
                <a16:creationId xmlns:a16="http://schemas.microsoft.com/office/drawing/2014/main" id="{9B18CE78-84DC-F67E-CD76-75C1FC14F3A8}"/>
              </a:ext>
            </a:extLst>
          </p:cNvPr>
          <p:cNvCxnSpPr>
            <a:stCxn id="55" idx="0"/>
            <a:endCxn id="20" idx="2"/>
          </p:cNvCxnSpPr>
          <p:nvPr/>
        </p:nvCxnSpPr>
        <p:spPr>
          <a:xfrm rot="5400000" flipH="1">
            <a:off x="5113540" y="2154400"/>
            <a:ext cx="760200" cy="1116300"/>
          </a:xfrm>
          <a:prstGeom prst="bentConnector3">
            <a:avLst>
              <a:gd name="adj1" fmla="val 50000"/>
            </a:avLst>
          </a:prstGeom>
          <a:noFill/>
          <a:ln w="9525" cap="flat" cmpd="sng">
            <a:solidFill>
              <a:srgbClr val="6AA84F"/>
            </a:solidFill>
            <a:prstDash val="solid"/>
            <a:round/>
            <a:headEnd type="none" w="med" len="med"/>
            <a:tailEnd type="none" w="med" len="med"/>
          </a:ln>
        </p:spPr>
      </p:cxnSp>
      <p:cxnSp>
        <p:nvCxnSpPr>
          <p:cNvPr id="67" name="Google Shape;197;p15">
            <a:extLst>
              <a:ext uri="{FF2B5EF4-FFF2-40B4-BE49-F238E27FC236}">
                <a16:creationId xmlns:a16="http://schemas.microsoft.com/office/drawing/2014/main" id="{3675B132-6D04-5678-698D-6BF1D4A8DC77}"/>
              </a:ext>
            </a:extLst>
          </p:cNvPr>
          <p:cNvCxnSpPr>
            <a:stCxn id="20" idx="0"/>
            <a:endCxn id="65" idx="1"/>
          </p:cNvCxnSpPr>
          <p:nvPr/>
        </p:nvCxnSpPr>
        <p:spPr>
          <a:xfrm rot="16200000">
            <a:off x="4990490" y="1264450"/>
            <a:ext cx="582000" cy="691800"/>
          </a:xfrm>
          <a:prstGeom prst="bentConnector2">
            <a:avLst/>
          </a:prstGeom>
          <a:noFill/>
          <a:ln w="9525" cap="flat" cmpd="sng">
            <a:solidFill>
              <a:srgbClr val="6AA84F"/>
            </a:solidFill>
            <a:prstDash val="solid"/>
            <a:round/>
            <a:headEnd type="none" w="med" len="med"/>
            <a:tailEnd type="stealth" w="med" len="med"/>
          </a:ln>
        </p:spPr>
      </p:cxnSp>
      <p:cxnSp>
        <p:nvCxnSpPr>
          <p:cNvPr id="68" name="Google Shape;198;p15">
            <a:extLst>
              <a:ext uri="{FF2B5EF4-FFF2-40B4-BE49-F238E27FC236}">
                <a16:creationId xmlns:a16="http://schemas.microsoft.com/office/drawing/2014/main" id="{711A57FD-8CA2-9A15-E01E-D970121E54C6}"/>
              </a:ext>
            </a:extLst>
          </p:cNvPr>
          <p:cNvCxnSpPr>
            <a:stCxn id="41" idx="0"/>
            <a:endCxn id="39" idx="2"/>
          </p:cNvCxnSpPr>
          <p:nvPr/>
        </p:nvCxnSpPr>
        <p:spPr>
          <a:xfrm rot="10800000">
            <a:off x="7584834" y="2213544"/>
            <a:ext cx="6900" cy="1875600"/>
          </a:xfrm>
          <a:prstGeom prst="straightConnector1">
            <a:avLst/>
          </a:prstGeom>
          <a:noFill/>
          <a:ln w="9525" cap="flat" cmpd="sng">
            <a:solidFill>
              <a:srgbClr val="4A4A48"/>
            </a:solidFill>
            <a:prstDash val="solid"/>
            <a:round/>
            <a:headEnd type="none" w="med" len="med"/>
            <a:tailEnd type="triangle" w="med" len="med"/>
          </a:ln>
        </p:spPr>
      </p:cxnSp>
      <p:cxnSp>
        <p:nvCxnSpPr>
          <p:cNvPr id="69" name="Google Shape;199;p15">
            <a:extLst>
              <a:ext uri="{FF2B5EF4-FFF2-40B4-BE49-F238E27FC236}">
                <a16:creationId xmlns:a16="http://schemas.microsoft.com/office/drawing/2014/main" id="{7A603423-B1B1-A3D7-374E-44CDE0CCA819}"/>
              </a:ext>
            </a:extLst>
          </p:cNvPr>
          <p:cNvCxnSpPr>
            <a:cxnSpLocks/>
            <a:stCxn id="65" idx="3"/>
            <a:endCxn id="37" idx="0"/>
          </p:cNvCxnSpPr>
          <p:nvPr/>
        </p:nvCxnSpPr>
        <p:spPr>
          <a:xfrm>
            <a:off x="6319215" y="1319450"/>
            <a:ext cx="439503" cy="619394"/>
          </a:xfrm>
          <a:prstGeom prst="bentConnector2">
            <a:avLst/>
          </a:prstGeom>
          <a:noFill/>
          <a:ln w="9525" cap="flat" cmpd="sng">
            <a:solidFill>
              <a:srgbClr val="6AA84F"/>
            </a:solidFill>
            <a:prstDash val="solid"/>
            <a:round/>
            <a:headEnd type="none" w="med" len="med"/>
            <a:tailEnd type="stealth" w="med" len="med"/>
          </a:ln>
        </p:spPr>
      </p:cxnSp>
      <p:sp>
        <p:nvSpPr>
          <p:cNvPr id="70" name="Google Shape;200;p15">
            <a:extLst>
              <a:ext uri="{FF2B5EF4-FFF2-40B4-BE49-F238E27FC236}">
                <a16:creationId xmlns:a16="http://schemas.microsoft.com/office/drawing/2014/main" id="{5C90D60D-8B25-2DED-E503-D092868C0F4F}"/>
              </a:ext>
            </a:extLst>
          </p:cNvPr>
          <p:cNvSpPr txBox="1"/>
          <p:nvPr/>
        </p:nvSpPr>
        <p:spPr>
          <a:xfrm>
            <a:off x="6505665" y="3135400"/>
            <a:ext cx="63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Temporal Qns</a:t>
            </a:r>
            <a:endParaRPr sz="800">
              <a:solidFill>
                <a:srgbClr val="6AA84F"/>
              </a:solidFill>
              <a:latin typeface="Nunito"/>
              <a:ea typeface="Nunito"/>
              <a:cs typeface="Nunito"/>
              <a:sym typeface="Nunito"/>
            </a:endParaRPr>
          </a:p>
        </p:txBody>
      </p:sp>
      <p:sp>
        <p:nvSpPr>
          <p:cNvPr id="71" name="Google Shape;201;p15">
            <a:extLst>
              <a:ext uri="{FF2B5EF4-FFF2-40B4-BE49-F238E27FC236}">
                <a16:creationId xmlns:a16="http://schemas.microsoft.com/office/drawing/2014/main" id="{BB2F0556-D4F2-D4F6-6FC0-83F7A9844FE3}"/>
              </a:ext>
            </a:extLst>
          </p:cNvPr>
          <p:cNvSpPr txBox="1"/>
          <p:nvPr/>
        </p:nvSpPr>
        <p:spPr>
          <a:xfrm>
            <a:off x="4849790" y="376645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Non Temporal Qns</a:t>
            </a:r>
            <a:endParaRPr sz="800">
              <a:solidFill>
                <a:srgbClr val="6AA84F"/>
              </a:solidFill>
              <a:latin typeface="Nunito"/>
              <a:ea typeface="Nunito"/>
              <a:cs typeface="Nunito"/>
              <a:sym typeface="Nunito"/>
            </a:endParaRPr>
          </a:p>
        </p:txBody>
      </p:sp>
      <p:sp>
        <p:nvSpPr>
          <p:cNvPr id="72" name="Google Shape;203;p15">
            <a:extLst>
              <a:ext uri="{FF2B5EF4-FFF2-40B4-BE49-F238E27FC236}">
                <a16:creationId xmlns:a16="http://schemas.microsoft.com/office/drawing/2014/main" id="{40B9521B-5C5E-BA71-A657-6170FAE83E57}"/>
              </a:ext>
            </a:extLst>
          </p:cNvPr>
          <p:cNvSpPr txBox="1"/>
          <p:nvPr/>
        </p:nvSpPr>
        <p:spPr>
          <a:xfrm>
            <a:off x="5935465" y="253560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Extract Timestamp</a:t>
            </a:r>
            <a:endParaRPr sz="800">
              <a:solidFill>
                <a:srgbClr val="6AA84F"/>
              </a:solidFill>
              <a:latin typeface="Nunito"/>
              <a:ea typeface="Nunito"/>
              <a:cs typeface="Nunito"/>
              <a:sym typeface="Nunito"/>
            </a:endParaRPr>
          </a:p>
        </p:txBody>
      </p:sp>
      <p:sp>
        <p:nvSpPr>
          <p:cNvPr id="73" name="Google Shape;204;p15">
            <a:extLst>
              <a:ext uri="{FF2B5EF4-FFF2-40B4-BE49-F238E27FC236}">
                <a16:creationId xmlns:a16="http://schemas.microsoft.com/office/drawing/2014/main" id="{5BDF5551-5E8C-8BED-981B-4D7ABC8311A1}"/>
              </a:ext>
            </a:extLst>
          </p:cNvPr>
          <p:cNvSpPr txBox="1"/>
          <p:nvPr/>
        </p:nvSpPr>
        <p:spPr>
          <a:xfrm>
            <a:off x="4207540" y="112025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Timestamp</a:t>
            </a:r>
            <a:endParaRPr sz="800">
              <a:solidFill>
                <a:srgbClr val="6AA84F"/>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Search</a:t>
            </a:r>
            <a:endParaRPr sz="800">
              <a:solidFill>
                <a:srgbClr val="6AA84F"/>
              </a:solidFill>
              <a:latin typeface="Nunito"/>
              <a:ea typeface="Nunito"/>
              <a:cs typeface="Nunito"/>
              <a:sym typeface="Nunito"/>
            </a:endParaRPr>
          </a:p>
        </p:txBody>
      </p:sp>
      <p:sp>
        <p:nvSpPr>
          <p:cNvPr id="74" name="Google Shape;205;p15">
            <a:extLst>
              <a:ext uri="{FF2B5EF4-FFF2-40B4-BE49-F238E27FC236}">
                <a16:creationId xmlns:a16="http://schemas.microsoft.com/office/drawing/2014/main" id="{66BE80B3-B32B-F851-D1BB-F7E8DF56008E}"/>
              </a:ext>
            </a:extLst>
          </p:cNvPr>
          <p:cNvSpPr txBox="1"/>
          <p:nvPr/>
        </p:nvSpPr>
        <p:spPr>
          <a:xfrm>
            <a:off x="2191895" y="3034700"/>
            <a:ext cx="769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75" name="Google Shape;206;p15">
            <a:extLst>
              <a:ext uri="{FF2B5EF4-FFF2-40B4-BE49-F238E27FC236}">
                <a16:creationId xmlns:a16="http://schemas.microsoft.com/office/drawing/2014/main" id="{90B9BAD8-B4EE-5A5E-6CBE-CBD1561FF847}"/>
              </a:ext>
            </a:extLst>
          </p:cNvPr>
          <p:cNvSpPr txBox="1"/>
          <p:nvPr/>
        </p:nvSpPr>
        <p:spPr>
          <a:xfrm>
            <a:off x="3134643" y="3098175"/>
            <a:ext cx="1116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pic>
        <p:nvPicPr>
          <p:cNvPr id="76" name="Google Shape;207;p15">
            <a:extLst>
              <a:ext uri="{FF2B5EF4-FFF2-40B4-BE49-F238E27FC236}">
                <a16:creationId xmlns:a16="http://schemas.microsoft.com/office/drawing/2014/main" id="{6434E313-1B70-1C59-CF44-06AD74894646}"/>
              </a:ext>
            </a:extLst>
          </p:cNvPr>
          <p:cNvPicPr preferRelativeResize="0"/>
          <p:nvPr/>
        </p:nvPicPr>
        <p:blipFill>
          <a:blip r:embed="rId4">
            <a:alphaModFix/>
          </a:blip>
          <a:stretch>
            <a:fillRect/>
          </a:stretch>
        </p:blipFill>
        <p:spPr>
          <a:xfrm>
            <a:off x="7725653" y="2163250"/>
            <a:ext cx="374374" cy="374374"/>
          </a:xfrm>
          <a:prstGeom prst="rect">
            <a:avLst/>
          </a:prstGeom>
          <a:noFill/>
          <a:ln>
            <a:noFill/>
          </a:ln>
        </p:spPr>
      </p:pic>
      <p:pic>
        <p:nvPicPr>
          <p:cNvPr id="77" name="Google Shape;208;p15">
            <a:extLst>
              <a:ext uri="{FF2B5EF4-FFF2-40B4-BE49-F238E27FC236}">
                <a16:creationId xmlns:a16="http://schemas.microsoft.com/office/drawing/2014/main" id="{B82CB9EF-F3DA-47E6-B988-C792F52808E8}"/>
              </a:ext>
            </a:extLst>
          </p:cNvPr>
          <p:cNvPicPr preferRelativeResize="0"/>
          <p:nvPr/>
        </p:nvPicPr>
        <p:blipFill>
          <a:blip r:embed="rId4">
            <a:alphaModFix/>
          </a:blip>
          <a:stretch>
            <a:fillRect/>
          </a:stretch>
        </p:blipFill>
        <p:spPr>
          <a:xfrm>
            <a:off x="6984628" y="3471475"/>
            <a:ext cx="374374" cy="374374"/>
          </a:xfrm>
          <a:prstGeom prst="rect">
            <a:avLst/>
          </a:prstGeom>
          <a:noFill/>
          <a:ln>
            <a:noFill/>
          </a:ln>
        </p:spPr>
      </p:pic>
      <p:pic>
        <p:nvPicPr>
          <p:cNvPr id="78" name="Google Shape;209;p15">
            <a:extLst>
              <a:ext uri="{FF2B5EF4-FFF2-40B4-BE49-F238E27FC236}">
                <a16:creationId xmlns:a16="http://schemas.microsoft.com/office/drawing/2014/main" id="{761A0621-5C8A-3B23-6852-FDDB330CC11B}"/>
              </a:ext>
            </a:extLst>
          </p:cNvPr>
          <p:cNvPicPr preferRelativeResize="0"/>
          <p:nvPr/>
        </p:nvPicPr>
        <p:blipFill rotWithShape="1">
          <a:blip r:embed="rId3">
            <a:alphaModFix/>
          </a:blip>
          <a:srcRect l="20160" r="20908"/>
          <a:stretch/>
        </p:blipFill>
        <p:spPr>
          <a:xfrm>
            <a:off x="416518" y="3369284"/>
            <a:ext cx="131063" cy="130942"/>
          </a:xfrm>
          <a:prstGeom prst="rect">
            <a:avLst/>
          </a:prstGeom>
          <a:noFill/>
          <a:ln>
            <a:noFill/>
          </a:ln>
        </p:spPr>
      </p:pic>
      <p:pic>
        <p:nvPicPr>
          <p:cNvPr id="79" name="Google Shape;210;p15">
            <a:extLst>
              <a:ext uri="{FF2B5EF4-FFF2-40B4-BE49-F238E27FC236}">
                <a16:creationId xmlns:a16="http://schemas.microsoft.com/office/drawing/2014/main" id="{6BEE783C-CC16-C8BE-3B64-1D27EA78C829}"/>
              </a:ext>
            </a:extLst>
          </p:cNvPr>
          <p:cNvPicPr preferRelativeResize="0"/>
          <p:nvPr/>
        </p:nvPicPr>
        <p:blipFill>
          <a:blip r:embed="rId4">
            <a:alphaModFix/>
          </a:blip>
          <a:stretch>
            <a:fillRect/>
          </a:stretch>
        </p:blipFill>
        <p:spPr>
          <a:xfrm>
            <a:off x="402576" y="3583407"/>
            <a:ext cx="143338" cy="160740"/>
          </a:xfrm>
          <a:prstGeom prst="rect">
            <a:avLst/>
          </a:prstGeom>
          <a:noFill/>
          <a:ln>
            <a:noFill/>
          </a:ln>
        </p:spPr>
      </p:pic>
      <p:pic>
        <p:nvPicPr>
          <p:cNvPr id="80" name="Google Shape;211;p15">
            <a:extLst>
              <a:ext uri="{FF2B5EF4-FFF2-40B4-BE49-F238E27FC236}">
                <a16:creationId xmlns:a16="http://schemas.microsoft.com/office/drawing/2014/main" id="{588CCDFA-AA40-4BEF-2CE7-DB1EA9AA1A80}"/>
              </a:ext>
            </a:extLst>
          </p:cNvPr>
          <p:cNvPicPr preferRelativeResize="0"/>
          <p:nvPr/>
        </p:nvPicPr>
        <p:blipFill rotWithShape="1">
          <a:blip r:embed="rId5">
            <a:alphaModFix/>
          </a:blip>
          <a:srcRect l="12514" r="14895"/>
          <a:stretch/>
        </p:blipFill>
        <p:spPr>
          <a:xfrm>
            <a:off x="408235" y="3781217"/>
            <a:ext cx="143329" cy="221418"/>
          </a:xfrm>
          <a:prstGeom prst="rect">
            <a:avLst/>
          </a:prstGeom>
          <a:noFill/>
          <a:ln>
            <a:noFill/>
          </a:ln>
        </p:spPr>
      </p:pic>
      <p:sp>
        <p:nvSpPr>
          <p:cNvPr id="81" name="Google Shape;212;p15">
            <a:extLst>
              <a:ext uri="{FF2B5EF4-FFF2-40B4-BE49-F238E27FC236}">
                <a16:creationId xmlns:a16="http://schemas.microsoft.com/office/drawing/2014/main" id="{E9A0B92F-1FC2-FFAE-70CE-D8DB338A82C1}"/>
              </a:ext>
            </a:extLst>
          </p:cNvPr>
          <p:cNvSpPr txBox="1"/>
          <p:nvPr/>
        </p:nvSpPr>
        <p:spPr>
          <a:xfrm>
            <a:off x="581279" y="329082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82" name="Google Shape;213;p15">
            <a:extLst>
              <a:ext uri="{FF2B5EF4-FFF2-40B4-BE49-F238E27FC236}">
                <a16:creationId xmlns:a16="http://schemas.microsoft.com/office/drawing/2014/main" id="{BF18E72A-E2A5-1EF6-E6AA-7B8A57212C5B}"/>
              </a:ext>
            </a:extLst>
          </p:cNvPr>
          <p:cNvSpPr txBox="1"/>
          <p:nvPr/>
        </p:nvSpPr>
        <p:spPr>
          <a:xfrm>
            <a:off x="590209" y="351985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83" name="Google Shape;214;p15">
            <a:extLst>
              <a:ext uri="{FF2B5EF4-FFF2-40B4-BE49-F238E27FC236}">
                <a16:creationId xmlns:a16="http://schemas.microsoft.com/office/drawing/2014/main" id="{DB34EB03-8F31-0B97-3ED6-05A07AFBF95A}"/>
              </a:ext>
            </a:extLst>
          </p:cNvPr>
          <p:cNvSpPr txBox="1"/>
          <p:nvPr/>
        </p:nvSpPr>
        <p:spPr>
          <a:xfrm>
            <a:off x="590210" y="378123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84" name="Google Shape;215;p15">
            <a:extLst>
              <a:ext uri="{FF2B5EF4-FFF2-40B4-BE49-F238E27FC236}">
                <a16:creationId xmlns:a16="http://schemas.microsoft.com/office/drawing/2014/main" id="{7F084A05-0066-E719-8E59-C62B1C393D07}"/>
              </a:ext>
            </a:extLst>
          </p:cNvPr>
          <p:cNvSpPr txBox="1"/>
          <p:nvPr/>
        </p:nvSpPr>
        <p:spPr>
          <a:xfrm>
            <a:off x="341967" y="306409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85" name="Google Shape;216;p15">
            <a:extLst>
              <a:ext uri="{FF2B5EF4-FFF2-40B4-BE49-F238E27FC236}">
                <a16:creationId xmlns:a16="http://schemas.microsoft.com/office/drawing/2014/main" id="{9FF47D53-ECC4-D450-C12A-4BB07C29F2E4}"/>
              </a:ext>
            </a:extLst>
          </p:cNvPr>
          <p:cNvSpPr/>
          <p:nvPr/>
        </p:nvSpPr>
        <p:spPr>
          <a:xfrm>
            <a:off x="311358" y="311477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sp>
        <p:nvSpPr>
          <p:cNvPr id="88" name="Title 1">
            <a:extLst>
              <a:ext uri="{FF2B5EF4-FFF2-40B4-BE49-F238E27FC236}">
                <a16:creationId xmlns:a16="http://schemas.microsoft.com/office/drawing/2014/main" id="{1308796F-02DA-A3F1-C9B1-3050CE880384}"/>
              </a:ext>
            </a:extLst>
          </p:cNvPr>
          <p:cNvSpPr txBox="1">
            <a:spLocks/>
          </p:cNvSpPr>
          <p:nvPr/>
        </p:nvSpPr>
        <p:spPr>
          <a:xfrm>
            <a:off x="713225" y="445025"/>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latin typeface="Vidaloka" panose="020B0604020202020204" charset="0"/>
              </a:rPr>
              <a:t>Temporal Identifier Module</a:t>
            </a:r>
          </a:p>
        </p:txBody>
      </p:sp>
      <p:pic>
        <p:nvPicPr>
          <p:cNvPr id="2" name="Picture 1">
            <a:extLst>
              <a:ext uri="{FF2B5EF4-FFF2-40B4-BE49-F238E27FC236}">
                <a16:creationId xmlns:a16="http://schemas.microsoft.com/office/drawing/2014/main" id="{3735A939-373F-C2B0-7890-7A25EC9CC5C8}"/>
              </a:ext>
            </a:extLst>
          </p:cNvPr>
          <p:cNvPicPr>
            <a:picLocks noChangeAspect="1"/>
          </p:cNvPicPr>
          <p:nvPr/>
        </p:nvPicPr>
        <p:blipFill>
          <a:blip r:embed="rId6"/>
          <a:stretch>
            <a:fillRect/>
          </a:stretch>
        </p:blipFill>
        <p:spPr>
          <a:xfrm>
            <a:off x="6698639" y="3433555"/>
            <a:ext cx="265889" cy="265889"/>
          </a:xfrm>
          <a:prstGeom prst="rect">
            <a:avLst/>
          </a:prstGeom>
        </p:spPr>
      </p:pic>
    </p:spTree>
    <p:extLst>
      <p:ext uri="{BB962C8B-B14F-4D97-AF65-F5344CB8AC3E}">
        <p14:creationId xmlns:p14="http://schemas.microsoft.com/office/powerpoint/2010/main" val="154589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7 0.02315 L -0.0007 -0.01759 L -0.08386 -0.01235 L -0.08542 -0.05679 C -0.08507 -0.09321 -0.0849 -0.12994 -0.08455 -0.16667 L -0.2059 -0.16914 L -0.2059 -0.24352 " pathEditMode="relative" ptsTypes="AAAAAAA">
                                      <p:cBhvr>
                                        <p:cTn id="6" dur="15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8ADDF-6885-5D4B-2293-800CFE6D229F}"/>
            </a:ext>
          </a:extLst>
        </p:cNvPr>
        <p:cNvGrpSpPr/>
        <p:nvPr/>
      </p:nvGrpSpPr>
      <p:grpSpPr>
        <a:xfrm>
          <a:off x="0" y="0"/>
          <a:ext cx="0" cy="0"/>
          <a:chOff x="0" y="0"/>
          <a:chExt cx="0" cy="0"/>
        </a:xfrm>
      </p:grpSpPr>
      <p:sp>
        <p:nvSpPr>
          <p:cNvPr id="3" name="Google Shape;133;p15">
            <a:extLst>
              <a:ext uri="{FF2B5EF4-FFF2-40B4-BE49-F238E27FC236}">
                <a16:creationId xmlns:a16="http://schemas.microsoft.com/office/drawing/2014/main" id="{2D708942-30D8-93F5-C84C-D2D8F6D218F3}"/>
              </a:ext>
            </a:extLst>
          </p:cNvPr>
          <p:cNvSpPr/>
          <p:nvPr/>
        </p:nvSpPr>
        <p:spPr>
          <a:xfrm>
            <a:off x="2262015" y="1371225"/>
            <a:ext cx="6918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C1</a:t>
            </a:r>
            <a:r>
              <a:rPr lang="en-GB" sz="800">
                <a:solidFill>
                  <a:srgbClr val="1D1D1C"/>
                </a:solidFill>
                <a:latin typeface="Nunito"/>
                <a:ea typeface="Nunito"/>
                <a:cs typeface="Nunito"/>
                <a:sym typeface="Nunito"/>
              </a:rPr>
              <a:t> with</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4" name="Google Shape;134;p15">
            <a:extLst>
              <a:ext uri="{FF2B5EF4-FFF2-40B4-BE49-F238E27FC236}">
                <a16:creationId xmlns:a16="http://schemas.microsoft.com/office/drawing/2014/main" id="{8D582B4F-4524-8A97-7A84-F26AF9F47E42}"/>
              </a:ext>
            </a:extLst>
          </p:cNvPr>
          <p:cNvSpPr/>
          <p:nvPr/>
        </p:nvSpPr>
        <p:spPr>
          <a:xfrm>
            <a:off x="2262015" y="2597400"/>
            <a:ext cx="6918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C3</a:t>
            </a:r>
            <a:r>
              <a:rPr lang="en-GB" sz="800">
                <a:solidFill>
                  <a:srgbClr val="1D1D1C"/>
                </a:solidFill>
                <a:latin typeface="Nunito"/>
                <a:ea typeface="Nunito"/>
                <a:cs typeface="Nunito"/>
                <a:sym typeface="Nunito"/>
              </a:rPr>
              <a:t> with </a:t>
            </a: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5" name="Google Shape;135;p15">
            <a:extLst>
              <a:ext uri="{FF2B5EF4-FFF2-40B4-BE49-F238E27FC236}">
                <a16:creationId xmlns:a16="http://schemas.microsoft.com/office/drawing/2014/main" id="{F92E4D43-C596-0F5B-C6FF-20B838FFD768}"/>
              </a:ext>
            </a:extLst>
          </p:cNvPr>
          <p:cNvSpPr/>
          <p:nvPr/>
        </p:nvSpPr>
        <p:spPr>
          <a:xfrm>
            <a:off x="2262015" y="1984300"/>
            <a:ext cx="6876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C2 </a:t>
            </a:r>
            <a:r>
              <a:rPr lang="en-GB" sz="800">
                <a:solidFill>
                  <a:srgbClr val="1D1D1C"/>
                </a:solidFill>
                <a:latin typeface="Nunito"/>
                <a:ea typeface="Nunito"/>
                <a:cs typeface="Nunito"/>
                <a:sym typeface="Nunito"/>
              </a:rPr>
              <a:t>with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6" name="Google Shape;136;p15">
            <a:extLst>
              <a:ext uri="{FF2B5EF4-FFF2-40B4-BE49-F238E27FC236}">
                <a16:creationId xmlns:a16="http://schemas.microsoft.com/office/drawing/2014/main" id="{2BC4ABD5-5AC5-DF6D-FFC8-1419AE79308B}"/>
              </a:ext>
            </a:extLst>
          </p:cNvPr>
          <p:cNvSpPr/>
          <p:nvPr/>
        </p:nvSpPr>
        <p:spPr>
          <a:xfrm>
            <a:off x="3434944" y="1279425"/>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7" name="Google Shape;137;p15">
            <a:extLst>
              <a:ext uri="{FF2B5EF4-FFF2-40B4-BE49-F238E27FC236}">
                <a16:creationId xmlns:a16="http://schemas.microsoft.com/office/drawing/2014/main" id="{82E543A8-252E-CE59-5760-27A9BEDE0A80}"/>
              </a:ext>
            </a:extLst>
          </p:cNvPr>
          <p:cNvSpPr/>
          <p:nvPr/>
        </p:nvSpPr>
        <p:spPr>
          <a:xfrm>
            <a:off x="3434944" y="1586748"/>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8" name="Google Shape;138;p15">
            <a:extLst>
              <a:ext uri="{FF2B5EF4-FFF2-40B4-BE49-F238E27FC236}">
                <a16:creationId xmlns:a16="http://schemas.microsoft.com/office/drawing/2014/main" id="{F7B15457-90A1-EF6B-6BBF-0978FD29AECD}"/>
              </a:ext>
            </a:extLst>
          </p:cNvPr>
          <p:cNvSpPr/>
          <p:nvPr/>
        </p:nvSpPr>
        <p:spPr>
          <a:xfrm>
            <a:off x="3434944" y="1868902"/>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9" name="Google Shape;139;p15">
            <a:extLst>
              <a:ext uri="{FF2B5EF4-FFF2-40B4-BE49-F238E27FC236}">
                <a16:creationId xmlns:a16="http://schemas.microsoft.com/office/drawing/2014/main" id="{99C8938A-D263-5DD0-1378-F468D06D93F3}"/>
              </a:ext>
            </a:extLst>
          </p:cNvPr>
          <p:cNvSpPr/>
          <p:nvPr/>
        </p:nvSpPr>
        <p:spPr>
          <a:xfrm>
            <a:off x="3434944" y="2176225"/>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0" name="Google Shape;140;p15">
            <a:extLst>
              <a:ext uri="{FF2B5EF4-FFF2-40B4-BE49-F238E27FC236}">
                <a16:creationId xmlns:a16="http://schemas.microsoft.com/office/drawing/2014/main" id="{4A1CF5E1-7076-E5E0-AE41-0992BF04CFAF}"/>
              </a:ext>
            </a:extLst>
          </p:cNvPr>
          <p:cNvSpPr/>
          <p:nvPr/>
        </p:nvSpPr>
        <p:spPr>
          <a:xfrm>
            <a:off x="3434944" y="2483528"/>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1" name="Google Shape;141;p15">
            <a:extLst>
              <a:ext uri="{FF2B5EF4-FFF2-40B4-BE49-F238E27FC236}">
                <a16:creationId xmlns:a16="http://schemas.microsoft.com/office/drawing/2014/main" id="{989A2C96-D7D0-E42E-2855-B1EF1D0536FC}"/>
              </a:ext>
            </a:extLst>
          </p:cNvPr>
          <p:cNvSpPr/>
          <p:nvPr/>
        </p:nvSpPr>
        <p:spPr>
          <a:xfrm>
            <a:off x="3434944" y="2790851"/>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2" name="Google Shape;142;p15">
            <a:extLst>
              <a:ext uri="{FF2B5EF4-FFF2-40B4-BE49-F238E27FC236}">
                <a16:creationId xmlns:a16="http://schemas.microsoft.com/office/drawing/2014/main" id="{8FF4C3CD-73A6-FCA3-0E97-1DDE5E78F85C}"/>
              </a:ext>
            </a:extLst>
          </p:cNvPr>
          <p:cNvPicPr preferRelativeResize="0"/>
          <p:nvPr/>
        </p:nvPicPr>
        <p:blipFill rotWithShape="1">
          <a:blip r:embed="rId3">
            <a:alphaModFix/>
          </a:blip>
          <a:srcRect l="20160" r="20908"/>
          <a:stretch/>
        </p:blipFill>
        <p:spPr>
          <a:xfrm>
            <a:off x="1058440" y="2010763"/>
            <a:ext cx="342314" cy="304975"/>
          </a:xfrm>
          <a:prstGeom prst="rect">
            <a:avLst/>
          </a:prstGeom>
          <a:noFill/>
          <a:ln>
            <a:noFill/>
          </a:ln>
        </p:spPr>
      </p:pic>
      <p:sp>
        <p:nvSpPr>
          <p:cNvPr id="13" name="Google Shape;143;p15">
            <a:extLst>
              <a:ext uri="{FF2B5EF4-FFF2-40B4-BE49-F238E27FC236}">
                <a16:creationId xmlns:a16="http://schemas.microsoft.com/office/drawing/2014/main" id="{8B3908C5-C598-D716-6DB1-3B6D243F06A7}"/>
              </a:ext>
            </a:extLst>
          </p:cNvPr>
          <p:cNvSpPr/>
          <p:nvPr/>
        </p:nvSpPr>
        <p:spPr>
          <a:xfrm>
            <a:off x="181540" y="1984288"/>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14" name="Google Shape;144;p15">
            <a:extLst>
              <a:ext uri="{FF2B5EF4-FFF2-40B4-BE49-F238E27FC236}">
                <a16:creationId xmlns:a16="http://schemas.microsoft.com/office/drawing/2014/main" id="{5A5F09C7-9FC6-2561-7930-96A66B38F63E}"/>
              </a:ext>
            </a:extLst>
          </p:cNvPr>
          <p:cNvPicPr preferRelativeResize="0"/>
          <p:nvPr/>
        </p:nvPicPr>
        <p:blipFill>
          <a:blip r:embed="rId4">
            <a:alphaModFix/>
          </a:blip>
          <a:stretch>
            <a:fillRect/>
          </a:stretch>
        </p:blipFill>
        <p:spPr>
          <a:xfrm>
            <a:off x="1644203" y="1976075"/>
            <a:ext cx="374374" cy="374374"/>
          </a:xfrm>
          <a:prstGeom prst="rect">
            <a:avLst/>
          </a:prstGeom>
          <a:noFill/>
          <a:ln>
            <a:noFill/>
          </a:ln>
        </p:spPr>
      </p:pic>
      <p:cxnSp>
        <p:nvCxnSpPr>
          <p:cNvPr id="15" name="Google Shape;145;p15">
            <a:extLst>
              <a:ext uri="{FF2B5EF4-FFF2-40B4-BE49-F238E27FC236}">
                <a16:creationId xmlns:a16="http://schemas.microsoft.com/office/drawing/2014/main" id="{8EC04E0E-1DAD-7A38-84D9-48199AF53897}"/>
              </a:ext>
            </a:extLst>
          </p:cNvPr>
          <p:cNvCxnSpPr>
            <a:stCxn id="13" idx="3"/>
            <a:endCxn id="12" idx="1"/>
          </p:cNvCxnSpPr>
          <p:nvPr/>
        </p:nvCxnSpPr>
        <p:spPr>
          <a:xfrm>
            <a:off x="812440" y="2163238"/>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16" name="Google Shape;146;p15">
            <a:extLst>
              <a:ext uri="{FF2B5EF4-FFF2-40B4-BE49-F238E27FC236}">
                <a16:creationId xmlns:a16="http://schemas.microsoft.com/office/drawing/2014/main" id="{7D3F7817-E419-829D-7A38-68B1CD857ACA}"/>
              </a:ext>
            </a:extLst>
          </p:cNvPr>
          <p:cNvCxnSpPr>
            <a:stCxn id="12" idx="3"/>
            <a:endCxn id="14" idx="1"/>
          </p:cNvCxnSpPr>
          <p:nvPr/>
        </p:nvCxnSpPr>
        <p:spPr>
          <a:xfrm>
            <a:off x="1400754" y="2163250"/>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17" name="Google Shape;147;p15">
            <a:extLst>
              <a:ext uri="{FF2B5EF4-FFF2-40B4-BE49-F238E27FC236}">
                <a16:creationId xmlns:a16="http://schemas.microsoft.com/office/drawing/2014/main" id="{29253B39-D201-5335-7346-E767E3AD2327}"/>
              </a:ext>
            </a:extLst>
          </p:cNvPr>
          <p:cNvCxnSpPr>
            <a:stCxn id="14" idx="3"/>
            <a:endCxn id="3" idx="1"/>
          </p:cNvCxnSpPr>
          <p:nvPr/>
        </p:nvCxnSpPr>
        <p:spPr>
          <a:xfrm rot="10800000" flipH="1">
            <a:off x="2018577" y="1550062"/>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18" name="Google Shape;148;p15">
            <a:extLst>
              <a:ext uri="{FF2B5EF4-FFF2-40B4-BE49-F238E27FC236}">
                <a16:creationId xmlns:a16="http://schemas.microsoft.com/office/drawing/2014/main" id="{D43366EB-DA9E-FCB3-AD40-03406E2CCE5B}"/>
              </a:ext>
            </a:extLst>
          </p:cNvPr>
          <p:cNvCxnSpPr>
            <a:stCxn id="14" idx="3"/>
            <a:endCxn id="4" idx="1"/>
          </p:cNvCxnSpPr>
          <p:nvPr/>
        </p:nvCxnSpPr>
        <p:spPr>
          <a:xfrm>
            <a:off x="2018577" y="2163262"/>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19" name="Google Shape;149;p15">
            <a:extLst>
              <a:ext uri="{FF2B5EF4-FFF2-40B4-BE49-F238E27FC236}">
                <a16:creationId xmlns:a16="http://schemas.microsoft.com/office/drawing/2014/main" id="{AC3C64B0-C9B5-C474-FA90-AFE67AC5DECF}"/>
              </a:ext>
            </a:extLst>
          </p:cNvPr>
          <p:cNvCxnSpPr>
            <a:stCxn id="14" idx="3"/>
            <a:endCxn id="5" idx="1"/>
          </p:cNvCxnSpPr>
          <p:nvPr/>
        </p:nvCxnSpPr>
        <p:spPr>
          <a:xfrm>
            <a:off x="2018577" y="2163262"/>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0" name="Google Shape;150;p15">
            <a:extLst>
              <a:ext uri="{FF2B5EF4-FFF2-40B4-BE49-F238E27FC236}">
                <a16:creationId xmlns:a16="http://schemas.microsoft.com/office/drawing/2014/main" id="{E698C88C-9D9A-B92D-1A00-4F9896BFBEBE}"/>
              </a:ext>
            </a:extLst>
          </p:cNvPr>
          <p:cNvPicPr preferRelativeResize="0"/>
          <p:nvPr/>
        </p:nvPicPr>
        <p:blipFill rotWithShape="1">
          <a:blip r:embed="rId5">
            <a:alphaModFix/>
          </a:blip>
          <a:srcRect l="12514" t="16401" r="14895"/>
          <a:stretch/>
        </p:blipFill>
        <p:spPr>
          <a:xfrm>
            <a:off x="4748415" y="1901350"/>
            <a:ext cx="374350" cy="431100"/>
          </a:xfrm>
          <a:prstGeom prst="rect">
            <a:avLst/>
          </a:prstGeom>
          <a:noFill/>
          <a:ln>
            <a:noFill/>
          </a:ln>
        </p:spPr>
      </p:pic>
      <p:cxnSp>
        <p:nvCxnSpPr>
          <p:cNvPr id="21" name="Google Shape;151;p15">
            <a:extLst>
              <a:ext uri="{FF2B5EF4-FFF2-40B4-BE49-F238E27FC236}">
                <a16:creationId xmlns:a16="http://schemas.microsoft.com/office/drawing/2014/main" id="{B55D48F4-B700-438F-B26B-C0B1B5D81104}"/>
              </a:ext>
            </a:extLst>
          </p:cNvPr>
          <p:cNvCxnSpPr>
            <a:stCxn id="3" idx="3"/>
            <a:endCxn id="6" idx="1"/>
          </p:cNvCxnSpPr>
          <p:nvPr/>
        </p:nvCxnSpPr>
        <p:spPr>
          <a:xfrm rot="10800000" flipH="1">
            <a:off x="2953815" y="1396575"/>
            <a:ext cx="4812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2" name="Google Shape;152;p15">
            <a:extLst>
              <a:ext uri="{FF2B5EF4-FFF2-40B4-BE49-F238E27FC236}">
                <a16:creationId xmlns:a16="http://schemas.microsoft.com/office/drawing/2014/main" id="{7C26FF31-EA54-5938-A51F-8686C20D1609}"/>
              </a:ext>
            </a:extLst>
          </p:cNvPr>
          <p:cNvCxnSpPr>
            <a:stCxn id="3" idx="3"/>
            <a:endCxn id="7" idx="1"/>
          </p:cNvCxnSpPr>
          <p:nvPr/>
        </p:nvCxnSpPr>
        <p:spPr>
          <a:xfrm>
            <a:off x="2953815" y="1550175"/>
            <a:ext cx="4812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3" name="Google Shape;153;p15">
            <a:extLst>
              <a:ext uri="{FF2B5EF4-FFF2-40B4-BE49-F238E27FC236}">
                <a16:creationId xmlns:a16="http://schemas.microsoft.com/office/drawing/2014/main" id="{2905EA30-E595-21B1-41C8-2391E80894F8}"/>
              </a:ext>
            </a:extLst>
          </p:cNvPr>
          <p:cNvCxnSpPr>
            <a:stCxn id="5" idx="3"/>
            <a:endCxn id="8" idx="1"/>
          </p:cNvCxnSpPr>
          <p:nvPr/>
        </p:nvCxnSpPr>
        <p:spPr>
          <a:xfrm rot="10800000" flipH="1">
            <a:off x="2949615" y="1985950"/>
            <a:ext cx="4854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4" name="Google Shape;154;p15">
            <a:extLst>
              <a:ext uri="{FF2B5EF4-FFF2-40B4-BE49-F238E27FC236}">
                <a16:creationId xmlns:a16="http://schemas.microsoft.com/office/drawing/2014/main" id="{6DF8D745-6F8B-DF4B-3E0F-1CEA90A26D9F}"/>
              </a:ext>
            </a:extLst>
          </p:cNvPr>
          <p:cNvCxnSpPr>
            <a:stCxn id="5" idx="3"/>
            <a:endCxn id="9" idx="1"/>
          </p:cNvCxnSpPr>
          <p:nvPr/>
        </p:nvCxnSpPr>
        <p:spPr>
          <a:xfrm>
            <a:off x="2949615" y="2163250"/>
            <a:ext cx="4854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5" name="Google Shape;155;p15">
            <a:extLst>
              <a:ext uri="{FF2B5EF4-FFF2-40B4-BE49-F238E27FC236}">
                <a16:creationId xmlns:a16="http://schemas.microsoft.com/office/drawing/2014/main" id="{E9B9E2E6-3469-404F-02CB-9C23D9242961}"/>
              </a:ext>
            </a:extLst>
          </p:cNvPr>
          <p:cNvCxnSpPr>
            <a:stCxn id="4" idx="3"/>
            <a:endCxn id="10" idx="1"/>
          </p:cNvCxnSpPr>
          <p:nvPr/>
        </p:nvCxnSpPr>
        <p:spPr>
          <a:xfrm rot="10800000" flipH="1">
            <a:off x="2953815" y="2600550"/>
            <a:ext cx="4812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6" name="Google Shape;156;p15">
            <a:extLst>
              <a:ext uri="{FF2B5EF4-FFF2-40B4-BE49-F238E27FC236}">
                <a16:creationId xmlns:a16="http://schemas.microsoft.com/office/drawing/2014/main" id="{7F425216-D5DE-8EBF-0FD0-8A7CEAA756B4}"/>
              </a:ext>
            </a:extLst>
          </p:cNvPr>
          <p:cNvCxnSpPr>
            <a:stCxn id="4" idx="3"/>
            <a:endCxn id="11" idx="1"/>
          </p:cNvCxnSpPr>
          <p:nvPr/>
        </p:nvCxnSpPr>
        <p:spPr>
          <a:xfrm>
            <a:off x="2953815" y="2776350"/>
            <a:ext cx="4812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7" name="Google Shape;157;p15">
            <a:extLst>
              <a:ext uri="{FF2B5EF4-FFF2-40B4-BE49-F238E27FC236}">
                <a16:creationId xmlns:a16="http://schemas.microsoft.com/office/drawing/2014/main" id="{09B8EAF6-5BEC-2F7F-C139-8FCF20AB0E6B}"/>
              </a:ext>
            </a:extLst>
          </p:cNvPr>
          <p:cNvCxnSpPr>
            <a:stCxn id="6" idx="3"/>
          </p:cNvCxnSpPr>
          <p:nvPr/>
        </p:nvCxnSpPr>
        <p:spPr>
          <a:xfrm>
            <a:off x="3950644" y="1396575"/>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28" name="Google Shape;158;p15">
            <a:extLst>
              <a:ext uri="{FF2B5EF4-FFF2-40B4-BE49-F238E27FC236}">
                <a16:creationId xmlns:a16="http://schemas.microsoft.com/office/drawing/2014/main" id="{5D03DB5C-9938-913F-C885-6D3EE220F1A1}"/>
              </a:ext>
            </a:extLst>
          </p:cNvPr>
          <p:cNvCxnSpPr>
            <a:stCxn id="7" idx="3"/>
          </p:cNvCxnSpPr>
          <p:nvPr/>
        </p:nvCxnSpPr>
        <p:spPr>
          <a:xfrm>
            <a:off x="3950644" y="1703898"/>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29" name="Google Shape;159;p15">
            <a:extLst>
              <a:ext uri="{FF2B5EF4-FFF2-40B4-BE49-F238E27FC236}">
                <a16:creationId xmlns:a16="http://schemas.microsoft.com/office/drawing/2014/main" id="{F8B2435C-71C8-6FCA-A102-79C312F429F9}"/>
              </a:ext>
            </a:extLst>
          </p:cNvPr>
          <p:cNvCxnSpPr>
            <a:stCxn id="8" idx="3"/>
          </p:cNvCxnSpPr>
          <p:nvPr/>
        </p:nvCxnSpPr>
        <p:spPr>
          <a:xfrm>
            <a:off x="3950644" y="1986052"/>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0" name="Google Shape;160;p15">
            <a:extLst>
              <a:ext uri="{FF2B5EF4-FFF2-40B4-BE49-F238E27FC236}">
                <a16:creationId xmlns:a16="http://schemas.microsoft.com/office/drawing/2014/main" id="{CA1C90BB-4512-6F2B-7369-35AE04DB022A}"/>
              </a:ext>
            </a:extLst>
          </p:cNvPr>
          <p:cNvCxnSpPr>
            <a:stCxn id="9" idx="3"/>
          </p:cNvCxnSpPr>
          <p:nvPr/>
        </p:nvCxnSpPr>
        <p:spPr>
          <a:xfrm>
            <a:off x="3950644" y="2293375"/>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1" name="Google Shape;161;p15">
            <a:extLst>
              <a:ext uri="{FF2B5EF4-FFF2-40B4-BE49-F238E27FC236}">
                <a16:creationId xmlns:a16="http://schemas.microsoft.com/office/drawing/2014/main" id="{2B7BA527-5C22-5D27-18F2-00DB10E949B3}"/>
              </a:ext>
            </a:extLst>
          </p:cNvPr>
          <p:cNvCxnSpPr>
            <a:stCxn id="10" idx="3"/>
          </p:cNvCxnSpPr>
          <p:nvPr/>
        </p:nvCxnSpPr>
        <p:spPr>
          <a:xfrm>
            <a:off x="3950644" y="2600678"/>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2" name="Google Shape;162;p15">
            <a:extLst>
              <a:ext uri="{FF2B5EF4-FFF2-40B4-BE49-F238E27FC236}">
                <a16:creationId xmlns:a16="http://schemas.microsoft.com/office/drawing/2014/main" id="{0A2D62A5-9278-C540-0EC6-DFFABF754CA0}"/>
              </a:ext>
            </a:extLst>
          </p:cNvPr>
          <p:cNvCxnSpPr>
            <a:stCxn id="11" idx="3"/>
          </p:cNvCxnSpPr>
          <p:nvPr/>
        </p:nvCxnSpPr>
        <p:spPr>
          <a:xfrm>
            <a:off x="3950644" y="2908001"/>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3" name="Google Shape;163;p15">
            <a:extLst>
              <a:ext uri="{FF2B5EF4-FFF2-40B4-BE49-F238E27FC236}">
                <a16:creationId xmlns:a16="http://schemas.microsoft.com/office/drawing/2014/main" id="{C597A44E-AE7B-501D-160E-4FC966A310B6}"/>
              </a:ext>
            </a:extLst>
          </p:cNvPr>
          <p:cNvCxnSpPr/>
          <p:nvPr/>
        </p:nvCxnSpPr>
        <p:spPr>
          <a:xfrm flipH="1">
            <a:off x="4240740" y="1007200"/>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34" name="Google Shape;164;p15">
            <a:extLst>
              <a:ext uri="{FF2B5EF4-FFF2-40B4-BE49-F238E27FC236}">
                <a16:creationId xmlns:a16="http://schemas.microsoft.com/office/drawing/2014/main" id="{5ACA3B16-009E-4D57-86C0-E92961FF0C87}"/>
              </a:ext>
            </a:extLst>
          </p:cNvPr>
          <p:cNvCxnSpPr>
            <a:endCxn id="20" idx="1"/>
          </p:cNvCxnSpPr>
          <p:nvPr/>
        </p:nvCxnSpPr>
        <p:spPr>
          <a:xfrm rot="10800000" flipH="1">
            <a:off x="4245015" y="2116900"/>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35" name="Google Shape;165;p15">
            <a:extLst>
              <a:ext uri="{FF2B5EF4-FFF2-40B4-BE49-F238E27FC236}">
                <a16:creationId xmlns:a16="http://schemas.microsoft.com/office/drawing/2014/main" id="{BEEEDBC4-4F50-8FFD-42F8-3868510D001B}"/>
              </a:ext>
            </a:extLst>
          </p:cNvPr>
          <p:cNvSpPr/>
          <p:nvPr/>
        </p:nvSpPr>
        <p:spPr>
          <a:xfrm>
            <a:off x="5610690" y="1720900"/>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36" name="Google Shape;166;p15">
            <a:extLst>
              <a:ext uri="{FF2B5EF4-FFF2-40B4-BE49-F238E27FC236}">
                <a16:creationId xmlns:a16="http://schemas.microsoft.com/office/drawing/2014/main" id="{18204581-7956-45BC-6A2F-65E709CC6942}"/>
              </a:ext>
            </a:extLst>
          </p:cNvPr>
          <p:cNvSpPr/>
          <p:nvPr/>
        </p:nvSpPr>
        <p:spPr>
          <a:xfrm>
            <a:off x="5614203" y="213818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37" name="Google Shape;167;p15">
            <a:extLst>
              <a:ext uri="{FF2B5EF4-FFF2-40B4-BE49-F238E27FC236}">
                <a16:creationId xmlns:a16="http://schemas.microsoft.com/office/drawing/2014/main" id="{47D5761C-E378-5641-585D-14C8B3C526A5}"/>
              </a:ext>
            </a:extLst>
          </p:cNvPr>
          <p:cNvSpPr/>
          <p:nvPr/>
        </p:nvSpPr>
        <p:spPr>
          <a:xfrm>
            <a:off x="6478968" y="19388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38" name="Google Shape;168;p15">
            <a:extLst>
              <a:ext uri="{FF2B5EF4-FFF2-40B4-BE49-F238E27FC236}">
                <a16:creationId xmlns:a16="http://schemas.microsoft.com/office/drawing/2014/main" id="{98556AAD-5A55-8E00-0E83-4A804AF98C09}"/>
              </a:ext>
            </a:extLst>
          </p:cNvPr>
          <p:cNvSpPr/>
          <p:nvPr/>
        </p:nvSpPr>
        <p:spPr>
          <a:xfrm>
            <a:off x="7305071" y="1414419"/>
            <a:ext cx="5595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39" name="Google Shape;169;p15">
            <a:extLst>
              <a:ext uri="{FF2B5EF4-FFF2-40B4-BE49-F238E27FC236}">
                <a16:creationId xmlns:a16="http://schemas.microsoft.com/office/drawing/2014/main" id="{0484443E-CD60-9449-7A2E-96B3ADFA5548}"/>
              </a:ext>
            </a:extLst>
          </p:cNvPr>
          <p:cNvSpPr/>
          <p:nvPr/>
        </p:nvSpPr>
        <p:spPr>
          <a:xfrm>
            <a:off x="7305046" y="19421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0" name="Google Shape;170;p15">
            <a:extLst>
              <a:ext uri="{FF2B5EF4-FFF2-40B4-BE49-F238E27FC236}">
                <a16:creationId xmlns:a16="http://schemas.microsoft.com/office/drawing/2014/main" id="{96185469-4C4C-BC6A-294B-1E40513DBDAB}"/>
              </a:ext>
            </a:extLst>
          </p:cNvPr>
          <p:cNvSpPr/>
          <p:nvPr/>
        </p:nvSpPr>
        <p:spPr>
          <a:xfrm>
            <a:off x="8345865" y="1942150"/>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1" name="Google Shape;171;p15">
            <a:extLst>
              <a:ext uri="{FF2B5EF4-FFF2-40B4-BE49-F238E27FC236}">
                <a16:creationId xmlns:a16="http://schemas.microsoft.com/office/drawing/2014/main" id="{0F935DAE-A236-A9D9-1EEF-FC3215ED2138}"/>
              </a:ext>
            </a:extLst>
          </p:cNvPr>
          <p:cNvSpPr/>
          <p:nvPr/>
        </p:nvSpPr>
        <p:spPr>
          <a:xfrm>
            <a:off x="7311984" y="40891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2" name="Google Shape;172;p15">
            <a:extLst>
              <a:ext uri="{FF2B5EF4-FFF2-40B4-BE49-F238E27FC236}">
                <a16:creationId xmlns:a16="http://schemas.microsoft.com/office/drawing/2014/main" id="{3E1A4DA9-563C-7B8E-F0A5-55FBDC1FF2A4}"/>
              </a:ext>
            </a:extLst>
          </p:cNvPr>
          <p:cNvSpPr/>
          <p:nvPr/>
        </p:nvSpPr>
        <p:spPr>
          <a:xfrm>
            <a:off x="4330715" y="309564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43" name="Google Shape;173;p15">
            <a:extLst>
              <a:ext uri="{FF2B5EF4-FFF2-40B4-BE49-F238E27FC236}">
                <a16:creationId xmlns:a16="http://schemas.microsoft.com/office/drawing/2014/main" id="{41BCDA6C-668F-722F-77A1-AA147C832A13}"/>
              </a:ext>
            </a:extLst>
          </p:cNvPr>
          <p:cNvSpPr/>
          <p:nvPr/>
        </p:nvSpPr>
        <p:spPr>
          <a:xfrm>
            <a:off x="4993215" y="309564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44" name="Google Shape;174;p15">
            <a:extLst>
              <a:ext uri="{FF2B5EF4-FFF2-40B4-BE49-F238E27FC236}">
                <a16:creationId xmlns:a16="http://schemas.microsoft.com/office/drawing/2014/main" id="{564D7B60-41B9-BBE2-7399-418DA13072EB}"/>
              </a:ext>
            </a:extLst>
          </p:cNvPr>
          <p:cNvCxnSpPr>
            <a:stCxn id="42" idx="0"/>
          </p:cNvCxnSpPr>
          <p:nvPr/>
        </p:nvCxnSpPr>
        <p:spPr>
          <a:xfrm rot="10800000">
            <a:off x="4610465" y="2835848"/>
            <a:ext cx="0" cy="259800"/>
          </a:xfrm>
          <a:prstGeom prst="straightConnector1">
            <a:avLst/>
          </a:prstGeom>
          <a:noFill/>
          <a:ln w="9525" cap="flat" cmpd="sng">
            <a:solidFill>
              <a:srgbClr val="4A4A48"/>
            </a:solidFill>
            <a:prstDash val="solid"/>
            <a:round/>
            <a:headEnd type="none" w="med" len="med"/>
            <a:tailEnd type="stealth" w="med" len="med"/>
          </a:ln>
        </p:spPr>
      </p:cxnSp>
      <p:cxnSp>
        <p:nvCxnSpPr>
          <p:cNvPr id="45" name="Google Shape;175;p15">
            <a:extLst>
              <a:ext uri="{FF2B5EF4-FFF2-40B4-BE49-F238E27FC236}">
                <a16:creationId xmlns:a16="http://schemas.microsoft.com/office/drawing/2014/main" id="{DFBA35AB-4661-C913-06AF-DCA48841B9CE}"/>
              </a:ext>
            </a:extLst>
          </p:cNvPr>
          <p:cNvCxnSpPr>
            <a:stCxn id="43" idx="0"/>
          </p:cNvCxnSpPr>
          <p:nvPr/>
        </p:nvCxnSpPr>
        <p:spPr>
          <a:xfrm rot="10800000">
            <a:off x="5272965" y="2835848"/>
            <a:ext cx="0" cy="259800"/>
          </a:xfrm>
          <a:prstGeom prst="straightConnector1">
            <a:avLst/>
          </a:prstGeom>
          <a:noFill/>
          <a:ln w="9525" cap="flat" cmpd="sng">
            <a:solidFill>
              <a:srgbClr val="4A4A48"/>
            </a:solidFill>
            <a:prstDash val="solid"/>
            <a:round/>
            <a:headEnd type="none" w="med" len="med"/>
            <a:tailEnd type="stealth" w="med" len="med"/>
          </a:ln>
        </p:spPr>
      </p:cxnSp>
      <p:cxnSp>
        <p:nvCxnSpPr>
          <p:cNvPr id="46" name="Google Shape;176;p15">
            <a:extLst>
              <a:ext uri="{FF2B5EF4-FFF2-40B4-BE49-F238E27FC236}">
                <a16:creationId xmlns:a16="http://schemas.microsoft.com/office/drawing/2014/main" id="{A5432C58-D265-546C-7075-781A95B0D62E}"/>
              </a:ext>
            </a:extLst>
          </p:cNvPr>
          <p:cNvCxnSpPr>
            <a:endCxn id="20" idx="2"/>
          </p:cNvCxnSpPr>
          <p:nvPr/>
        </p:nvCxnSpPr>
        <p:spPr>
          <a:xfrm rot="10800000">
            <a:off x="4935590" y="2332450"/>
            <a:ext cx="9000" cy="493800"/>
          </a:xfrm>
          <a:prstGeom prst="straightConnector1">
            <a:avLst/>
          </a:prstGeom>
          <a:noFill/>
          <a:ln w="9525" cap="flat" cmpd="sng">
            <a:solidFill>
              <a:srgbClr val="4A4A48"/>
            </a:solidFill>
            <a:prstDash val="solid"/>
            <a:round/>
            <a:headEnd type="none" w="med" len="med"/>
            <a:tailEnd type="stealth" w="med" len="med"/>
          </a:ln>
        </p:spPr>
      </p:cxnSp>
      <p:cxnSp>
        <p:nvCxnSpPr>
          <p:cNvPr id="47" name="Google Shape;177;p15">
            <a:extLst>
              <a:ext uri="{FF2B5EF4-FFF2-40B4-BE49-F238E27FC236}">
                <a16:creationId xmlns:a16="http://schemas.microsoft.com/office/drawing/2014/main" id="{6244EA98-225E-6557-8A55-52B49B8806D8}"/>
              </a:ext>
            </a:extLst>
          </p:cNvPr>
          <p:cNvCxnSpPr>
            <a:stCxn id="20" idx="3"/>
            <a:endCxn id="35" idx="1"/>
          </p:cNvCxnSpPr>
          <p:nvPr/>
        </p:nvCxnSpPr>
        <p:spPr>
          <a:xfrm rot="10800000" flipH="1">
            <a:off x="5122765" y="1856500"/>
            <a:ext cx="487800" cy="2604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48" name="Google Shape;178;p15">
            <a:extLst>
              <a:ext uri="{FF2B5EF4-FFF2-40B4-BE49-F238E27FC236}">
                <a16:creationId xmlns:a16="http://schemas.microsoft.com/office/drawing/2014/main" id="{6CD8A8F0-9083-8783-635C-BAC4B2F4C3D9}"/>
              </a:ext>
            </a:extLst>
          </p:cNvPr>
          <p:cNvCxnSpPr>
            <a:stCxn id="20" idx="3"/>
            <a:endCxn id="36" idx="1"/>
          </p:cNvCxnSpPr>
          <p:nvPr/>
        </p:nvCxnSpPr>
        <p:spPr>
          <a:xfrm>
            <a:off x="5122765" y="2116900"/>
            <a:ext cx="491400" cy="1569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49" name="Google Shape;179;p15">
            <a:extLst>
              <a:ext uri="{FF2B5EF4-FFF2-40B4-BE49-F238E27FC236}">
                <a16:creationId xmlns:a16="http://schemas.microsoft.com/office/drawing/2014/main" id="{70AC9AC9-C3D8-CF8B-0202-B4222DCE521D}"/>
              </a:ext>
            </a:extLst>
          </p:cNvPr>
          <p:cNvCxnSpPr>
            <a:stCxn id="35" idx="3"/>
            <a:endCxn id="37" idx="1"/>
          </p:cNvCxnSpPr>
          <p:nvPr/>
        </p:nvCxnSpPr>
        <p:spPr>
          <a:xfrm>
            <a:off x="6170190" y="1856650"/>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0" name="Google Shape;180;p15">
            <a:extLst>
              <a:ext uri="{FF2B5EF4-FFF2-40B4-BE49-F238E27FC236}">
                <a16:creationId xmlns:a16="http://schemas.microsoft.com/office/drawing/2014/main" id="{461E8941-BC42-C197-C1ED-4B91017C98F2}"/>
              </a:ext>
            </a:extLst>
          </p:cNvPr>
          <p:cNvCxnSpPr>
            <a:stCxn id="36" idx="3"/>
            <a:endCxn id="37" idx="1"/>
          </p:cNvCxnSpPr>
          <p:nvPr/>
        </p:nvCxnSpPr>
        <p:spPr>
          <a:xfrm rot="10800000" flipH="1">
            <a:off x="6173703" y="2074736"/>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1" name="Google Shape;181;p15">
            <a:extLst>
              <a:ext uri="{FF2B5EF4-FFF2-40B4-BE49-F238E27FC236}">
                <a16:creationId xmlns:a16="http://schemas.microsoft.com/office/drawing/2014/main" id="{2D9C19FB-A585-2089-6DB4-AEC2674534FF}"/>
              </a:ext>
            </a:extLst>
          </p:cNvPr>
          <p:cNvCxnSpPr>
            <a:cxnSpLocks/>
            <a:stCxn id="37" idx="3"/>
            <a:endCxn id="39" idx="1"/>
          </p:cNvCxnSpPr>
          <p:nvPr/>
        </p:nvCxnSpPr>
        <p:spPr>
          <a:xfrm>
            <a:off x="7038468" y="2074594"/>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52" name="Google Shape;182;p15">
            <a:extLst>
              <a:ext uri="{FF2B5EF4-FFF2-40B4-BE49-F238E27FC236}">
                <a16:creationId xmlns:a16="http://schemas.microsoft.com/office/drawing/2014/main" id="{65700638-2638-C256-6F32-CA76E4E53A0C}"/>
              </a:ext>
            </a:extLst>
          </p:cNvPr>
          <p:cNvCxnSpPr>
            <a:cxnSpLocks/>
            <a:stCxn id="38" idx="2"/>
            <a:endCxn id="39" idx="0"/>
          </p:cNvCxnSpPr>
          <p:nvPr/>
        </p:nvCxnSpPr>
        <p:spPr>
          <a:xfrm>
            <a:off x="7584821" y="1685919"/>
            <a:ext cx="0" cy="256200"/>
          </a:xfrm>
          <a:prstGeom prst="straightConnector1">
            <a:avLst/>
          </a:prstGeom>
          <a:noFill/>
          <a:ln w="9525" cap="flat" cmpd="sng">
            <a:solidFill>
              <a:srgbClr val="6AA84F"/>
            </a:solidFill>
            <a:prstDash val="solid"/>
            <a:round/>
            <a:headEnd type="none" w="med" len="med"/>
            <a:tailEnd type="stealth" w="med" len="med"/>
          </a:ln>
        </p:spPr>
      </p:cxnSp>
      <p:cxnSp>
        <p:nvCxnSpPr>
          <p:cNvPr id="53" name="Google Shape;183;p15">
            <a:extLst>
              <a:ext uri="{FF2B5EF4-FFF2-40B4-BE49-F238E27FC236}">
                <a16:creationId xmlns:a16="http://schemas.microsoft.com/office/drawing/2014/main" id="{9374FD23-784C-C917-0B90-D23ECE459A34}"/>
              </a:ext>
            </a:extLst>
          </p:cNvPr>
          <p:cNvCxnSpPr>
            <a:stCxn id="39" idx="3"/>
            <a:endCxn id="40" idx="1"/>
          </p:cNvCxnSpPr>
          <p:nvPr/>
        </p:nvCxnSpPr>
        <p:spPr>
          <a:xfrm>
            <a:off x="7864546" y="2077894"/>
            <a:ext cx="481200" cy="0"/>
          </a:xfrm>
          <a:prstGeom prst="straightConnector1">
            <a:avLst/>
          </a:prstGeom>
          <a:noFill/>
          <a:ln w="9525" cap="flat" cmpd="sng">
            <a:solidFill>
              <a:srgbClr val="4A4A48"/>
            </a:solidFill>
            <a:prstDash val="solid"/>
            <a:round/>
            <a:headEnd type="none" w="med" len="med"/>
            <a:tailEnd type="stealth" w="med" len="med"/>
          </a:ln>
        </p:spPr>
      </p:cxnSp>
      <p:sp>
        <p:nvSpPr>
          <p:cNvPr id="54" name="Google Shape;184;p15">
            <a:extLst>
              <a:ext uri="{FF2B5EF4-FFF2-40B4-BE49-F238E27FC236}">
                <a16:creationId xmlns:a16="http://schemas.microsoft.com/office/drawing/2014/main" id="{1D14EBC5-D28C-7C57-511A-C9DF94DBBD01}"/>
              </a:ext>
            </a:extLst>
          </p:cNvPr>
          <p:cNvSpPr/>
          <p:nvPr/>
        </p:nvSpPr>
        <p:spPr>
          <a:xfrm>
            <a:off x="6541359" y="3644444"/>
            <a:ext cx="5595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55" name="Google Shape;185;p15">
            <a:extLst>
              <a:ext uri="{FF2B5EF4-FFF2-40B4-BE49-F238E27FC236}">
                <a16:creationId xmlns:a16="http://schemas.microsoft.com/office/drawing/2014/main" id="{C399F15A-F789-C30E-F879-E0144D890981}"/>
              </a:ext>
            </a:extLst>
          </p:cNvPr>
          <p:cNvSpPr/>
          <p:nvPr/>
        </p:nvSpPr>
        <p:spPr>
          <a:xfrm>
            <a:off x="5707990" y="3092650"/>
            <a:ext cx="6876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Metadata</a:t>
            </a:r>
            <a:endParaRPr sz="800">
              <a:solidFill>
                <a:srgbClr val="1D1D1C"/>
              </a:solidFill>
              <a:latin typeface="Nunito"/>
              <a:ea typeface="Nunito"/>
              <a:cs typeface="Nunito"/>
              <a:sym typeface="Nunito"/>
            </a:endParaRPr>
          </a:p>
        </p:txBody>
      </p:sp>
      <p:sp>
        <p:nvSpPr>
          <p:cNvPr id="56" name="Google Shape;186;p15">
            <a:extLst>
              <a:ext uri="{FF2B5EF4-FFF2-40B4-BE49-F238E27FC236}">
                <a16:creationId xmlns:a16="http://schemas.microsoft.com/office/drawing/2014/main" id="{456B94DE-771B-7C5B-707C-E2D71F928947}"/>
              </a:ext>
            </a:extLst>
          </p:cNvPr>
          <p:cNvSpPr txBox="1"/>
          <p:nvPr/>
        </p:nvSpPr>
        <p:spPr>
          <a:xfrm>
            <a:off x="5090290" y="1414425"/>
            <a:ext cx="55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57" name="Google Shape;187;p15">
            <a:extLst>
              <a:ext uri="{FF2B5EF4-FFF2-40B4-BE49-F238E27FC236}">
                <a16:creationId xmlns:a16="http://schemas.microsoft.com/office/drawing/2014/main" id="{3C0463BF-5550-5026-16E7-A131BF6D2912}"/>
              </a:ext>
            </a:extLst>
          </p:cNvPr>
          <p:cNvSpPr txBox="1"/>
          <p:nvPr/>
        </p:nvSpPr>
        <p:spPr>
          <a:xfrm>
            <a:off x="5084453" y="2197900"/>
            <a:ext cx="559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58" name="Google Shape;188;p15">
            <a:extLst>
              <a:ext uri="{FF2B5EF4-FFF2-40B4-BE49-F238E27FC236}">
                <a16:creationId xmlns:a16="http://schemas.microsoft.com/office/drawing/2014/main" id="{1B5CC14F-703A-4001-5C87-622518672D63}"/>
              </a:ext>
            </a:extLst>
          </p:cNvPr>
          <p:cNvSpPr txBox="1"/>
          <p:nvPr/>
        </p:nvSpPr>
        <p:spPr>
          <a:xfrm>
            <a:off x="6228303" y="1550050"/>
            <a:ext cx="559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cxnSp>
        <p:nvCxnSpPr>
          <p:cNvPr id="59" name="Google Shape;189;p15">
            <a:extLst>
              <a:ext uri="{FF2B5EF4-FFF2-40B4-BE49-F238E27FC236}">
                <a16:creationId xmlns:a16="http://schemas.microsoft.com/office/drawing/2014/main" id="{4CC26F79-668E-FA60-B699-F4D00246993A}"/>
              </a:ext>
            </a:extLst>
          </p:cNvPr>
          <p:cNvCxnSpPr/>
          <p:nvPr/>
        </p:nvCxnSpPr>
        <p:spPr>
          <a:xfrm>
            <a:off x="4342065" y="2832850"/>
            <a:ext cx="1087500" cy="2100"/>
          </a:xfrm>
          <a:prstGeom prst="straightConnector1">
            <a:avLst/>
          </a:prstGeom>
          <a:noFill/>
          <a:ln w="9525" cap="flat" cmpd="sng">
            <a:solidFill>
              <a:srgbClr val="4A4A48"/>
            </a:solidFill>
            <a:prstDash val="solid"/>
            <a:round/>
            <a:headEnd type="none" w="med" len="med"/>
            <a:tailEnd type="none" w="med" len="med"/>
          </a:ln>
        </p:spPr>
      </p:cxnSp>
      <p:cxnSp>
        <p:nvCxnSpPr>
          <p:cNvPr id="60" name="Google Shape;190;p15">
            <a:extLst>
              <a:ext uri="{FF2B5EF4-FFF2-40B4-BE49-F238E27FC236}">
                <a16:creationId xmlns:a16="http://schemas.microsoft.com/office/drawing/2014/main" id="{3FD2A191-00DC-860B-D6B0-925B3F4A7D42}"/>
              </a:ext>
            </a:extLst>
          </p:cNvPr>
          <p:cNvCxnSpPr>
            <a:stCxn id="41" idx="1"/>
            <a:endCxn id="54" idx="2"/>
          </p:cNvCxnSpPr>
          <p:nvPr/>
        </p:nvCxnSpPr>
        <p:spPr>
          <a:xfrm rot="10800000">
            <a:off x="6821184" y="3915894"/>
            <a:ext cx="490800" cy="309000"/>
          </a:xfrm>
          <a:prstGeom prst="bentConnector2">
            <a:avLst/>
          </a:prstGeom>
          <a:noFill/>
          <a:ln w="9525" cap="flat" cmpd="sng">
            <a:solidFill>
              <a:srgbClr val="6AA84F"/>
            </a:solidFill>
            <a:prstDash val="solid"/>
            <a:round/>
            <a:headEnd type="none" w="med" len="med"/>
            <a:tailEnd type="stealth" w="med" len="med"/>
          </a:ln>
        </p:spPr>
      </p:cxnSp>
      <p:sp>
        <p:nvSpPr>
          <p:cNvPr id="61" name="Google Shape;191;p15">
            <a:extLst>
              <a:ext uri="{FF2B5EF4-FFF2-40B4-BE49-F238E27FC236}">
                <a16:creationId xmlns:a16="http://schemas.microsoft.com/office/drawing/2014/main" id="{E8D69E7B-1970-DDCB-550E-2A4BF218CAC9}"/>
              </a:ext>
            </a:extLst>
          </p:cNvPr>
          <p:cNvSpPr txBox="1"/>
          <p:nvPr/>
        </p:nvSpPr>
        <p:spPr>
          <a:xfrm>
            <a:off x="6319215" y="4089150"/>
            <a:ext cx="63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Query Analysis</a:t>
            </a:r>
            <a:endParaRPr sz="800">
              <a:solidFill>
                <a:srgbClr val="6AA84F"/>
              </a:solidFill>
              <a:latin typeface="Nunito"/>
              <a:ea typeface="Nunito"/>
              <a:cs typeface="Nunito"/>
              <a:sym typeface="Nunito"/>
            </a:endParaRPr>
          </a:p>
        </p:txBody>
      </p:sp>
      <p:cxnSp>
        <p:nvCxnSpPr>
          <p:cNvPr id="62" name="Google Shape;192;p15">
            <a:extLst>
              <a:ext uri="{FF2B5EF4-FFF2-40B4-BE49-F238E27FC236}">
                <a16:creationId xmlns:a16="http://schemas.microsoft.com/office/drawing/2014/main" id="{62B1CE6F-CA8E-08CA-2AFF-C497DDF64A78}"/>
              </a:ext>
            </a:extLst>
          </p:cNvPr>
          <p:cNvCxnSpPr>
            <a:stCxn id="54" idx="1"/>
            <a:endCxn id="42" idx="2"/>
          </p:cNvCxnSpPr>
          <p:nvPr/>
        </p:nvCxnSpPr>
        <p:spPr>
          <a:xfrm rot="10800000">
            <a:off x="4610559" y="3367094"/>
            <a:ext cx="1930800" cy="413100"/>
          </a:xfrm>
          <a:prstGeom prst="bentConnector2">
            <a:avLst/>
          </a:prstGeom>
          <a:noFill/>
          <a:ln w="9525" cap="flat" cmpd="sng">
            <a:solidFill>
              <a:srgbClr val="4A4A48"/>
            </a:solidFill>
            <a:prstDash val="solid"/>
            <a:round/>
            <a:headEnd type="none" w="med" len="med"/>
            <a:tailEnd type="stealth" w="med" len="med"/>
          </a:ln>
        </p:spPr>
      </p:cxnSp>
      <p:cxnSp>
        <p:nvCxnSpPr>
          <p:cNvPr id="63" name="Google Shape;193;p15">
            <a:extLst>
              <a:ext uri="{FF2B5EF4-FFF2-40B4-BE49-F238E27FC236}">
                <a16:creationId xmlns:a16="http://schemas.microsoft.com/office/drawing/2014/main" id="{FFE46CFE-DE30-A4C4-5D97-8AA58E76F1DB}"/>
              </a:ext>
            </a:extLst>
          </p:cNvPr>
          <p:cNvCxnSpPr>
            <a:stCxn id="54" idx="1"/>
            <a:endCxn id="43" idx="2"/>
          </p:cNvCxnSpPr>
          <p:nvPr/>
        </p:nvCxnSpPr>
        <p:spPr>
          <a:xfrm rot="10800000">
            <a:off x="5272959" y="3367094"/>
            <a:ext cx="1268400" cy="413100"/>
          </a:xfrm>
          <a:prstGeom prst="bentConnector2">
            <a:avLst/>
          </a:prstGeom>
          <a:noFill/>
          <a:ln w="9525" cap="flat" cmpd="sng">
            <a:solidFill>
              <a:srgbClr val="4A4A48"/>
            </a:solidFill>
            <a:prstDash val="solid"/>
            <a:round/>
            <a:headEnd type="none" w="med" len="med"/>
            <a:tailEnd type="stealth" w="med" len="med"/>
          </a:ln>
        </p:spPr>
      </p:cxnSp>
      <p:cxnSp>
        <p:nvCxnSpPr>
          <p:cNvPr id="64" name="Google Shape;194;p15">
            <a:extLst>
              <a:ext uri="{FF2B5EF4-FFF2-40B4-BE49-F238E27FC236}">
                <a16:creationId xmlns:a16="http://schemas.microsoft.com/office/drawing/2014/main" id="{CAD75D78-5C3F-79E3-11E8-9D040FF1BD57}"/>
              </a:ext>
            </a:extLst>
          </p:cNvPr>
          <p:cNvCxnSpPr>
            <a:stCxn id="54" idx="0"/>
            <a:endCxn id="55" idx="2"/>
          </p:cNvCxnSpPr>
          <p:nvPr/>
        </p:nvCxnSpPr>
        <p:spPr>
          <a:xfrm rot="5400000" flipH="1">
            <a:off x="6296409" y="3119744"/>
            <a:ext cx="280200" cy="769200"/>
          </a:xfrm>
          <a:prstGeom prst="bentConnector3">
            <a:avLst>
              <a:gd name="adj1" fmla="val 50017"/>
            </a:avLst>
          </a:prstGeom>
          <a:noFill/>
          <a:ln w="9525" cap="flat" cmpd="sng">
            <a:solidFill>
              <a:srgbClr val="6AA84F"/>
            </a:solidFill>
            <a:prstDash val="solid"/>
            <a:round/>
            <a:headEnd type="none" w="med" len="med"/>
            <a:tailEnd type="stealth" w="med" len="med"/>
          </a:ln>
        </p:spPr>
      </p:cxnSp>
      <p:sp>
        <p:nvSpPr>
          <p:cNvPr id="65" name="Google Shape;195;p15">
            <a:extLst>
              <a:ext uri="{FF2B5EF4-FFF2-40B4-BE49-F238E27FC236}">
                <a16:creationId xmlns:a16="http://schemas.microsoft.com/office/drawing/2014/main" id="{69BB01F7-E391-9357-B35A-20D57BB8D823}"/>
              </a:ext>
            </a:extLst>
          </p:cNvPr>
          <p:cNvSpPr/>
          <p:nvPr/>
        </p:nvSpPr>
        <p:spPr>
          <a:xfrm>
            <a:off x="5627415" y="1183700"/>
            <a:ext cx="6918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Relevant Docs</a:t>
            </a:r>
            <a:endParaRPr sz="800">
              <a:solidFill>
                <a:srgbClr val="1D1D1C"/>
              </a:solidFill>
              <a:latin typeface="Nunito"/>
              <a:ea typeface="Nunito"/>
              <a:cs typeface="Nunito"/>
              <a:sym typeface="Nunito"/>
            </a:endParaRPr>
          </a:p>
        </p:txBody>
      </p:sp>
      <p:cxnSp>
        <p:nvCxnSpPr>
          <p:cNvPr id="66" name="Google Shape;196;p15">
            <a:extLst>
              <a:ext uri="{FF2B5EF4-FFF2-40B4-BE49-F238E27FC236}">
                <a16:creationId xmlns:a16="http://schemas.microsoft.com/office/drawing/2014/main" id="{D83C59C2-DC4E-FE3C-DA02-CAFAF4A91E5F}"/>
              </a:ext>
            </a:extLst>
          </p:cNvPr>
          <p:cNvCxnSpPr>
            <a:stCxn id="55" idx="0"/>
            <a:endCxn id="20" idx="2"/>
          </p:cNvCxnSpPr>
          <p:nvPr/>
        </p:nvCxnSpPr>
        <p:spPr>
          <a:xfrm rot="5400000" flipH="1">
            <a:off x="5113540" y="2154400"/>
            <a:ext cx="760200" cy="1116300"/>
          </a:xfrm>
          <a:prstGeom prst="bentConnector3">
            <a:avLst>
              <a:gd name="adj1" fmla="val 50000"/>
            </a:avLst>
          </a:prstGeom>
          <a:noFill/>
          <a:ln w="9525" cap="flat" cmpd="sng">
            <a:solidFill>
              <a:srgbClr val="6AA84F"/>
            </a:solidFill>
            <a:prstDash val="solid"/>
            <a:round/>
            <a:headEnd type="none" w="med" len="med"/>
            <a:tailEnd type="none" w="med" len="med"/>
          </a:ln>
        </p:spPr>
      </p:cxnSp>
      <p:cxnSp>
        <p:nvCxnSpPr>
          <p:cNvPr id="67" name="Google Shape;197;p15">
            <a:extLst>
              <a:ext uri="{FF2B5EF4-FFF2-40B4-BE49-F238E27FC236}">
                <a16:creationId xmlns:a16="http://schemas.microsoft.com/office/drawing/2014/main" id="{29A54AB2-B4C3-538C-EBFC-0B74436EBF89}"/>
              </a:ext>
            </a:extLst>
          </p:cNvPr>
          <p:cNvCxnSpPr>
            <a:stCxn id="20" idx="0"/>
            <a:endCxn id="65" idx="1"/>
          </p:cNvCxnSpPr>
          <p:nvPr/>
        </p:nvCxnSpPr>
        <p:spPr>
          <a:xfrm rot="16200000">
            <a:off x="4990490" y="1264450"/>
            <a:ext cx="582000" cy="691800"/>
          </a:xfrm>
          <a:prstGeom prst="bentConnector2">
            <a:avLst/>
          </a:prstGeom>
          <a:noFill/>
          <a:ln w="9525" cap="flat" cmpd="sng">
            <a:solidFill>
              <a:srgbClr val="6AA84F"/>
            </a:solidFill>
            <a:prstDash val="solid"/>
            <a:round/>
            <a:headEnd type="none" w="med" len="med"/>
            <a:tailEnd type="stealth" w="med" len="med"/>
          </a:ln>
        </p:spPr>
      </p:cxnSp>
      <p:cxnSp>
        <p:nvCxnSpPr>
          <p:cNvPr id="68" name="Google Shape;198;p15">
            <a:extLst>
              <a:ext uri="{FF2B5EF4-FFF2-40B4-BE49-F238E27FC236}">
                <a16:creationId xmlns:a16="http://schemas.microsoft.com/office/drawing/2014/main" id="{41805F67-9493-E064-DC4B-13D3A5FEE508}"/>
              </a:ext>
            </a:extLst>
          </p:cNvPr>
          <p:cNvCxnSpPr>
            <a:stCxn id="41" idx="0"/>
            <a:endCxn id="39" idx="2"/>
          </p:cNvCxnSpPr>
          <p:nvPr/>
        </p:nvCxnSpPr>
        <p:spPr>
          <a:xfrm rot="10800000">
            <a:off x="7584834" y="2213544"/>
            <a:ext cx="6900" cy="1875600"/>
          </a:xfrm>
          <a:prstGeom prst="straightConnector1">
            <a:avLst/>
          </a:prstGeom>
          <a:noFill/>
          <a:ln w="9525" cap="flat" cmpd="sng">
            <a:solidFill>
              <a:srgbClr val="4A4A48"/>
            </a:solidFill>
            <a:prstDash val="solid"/>
            <a:round/>
            <a:headEnd type="none" w="med" len="med"/>
            <a:tailEnd type="triangle" w="med" len="med"/>
          </a:ln>
        </p:spPr>
      </p:cxnSp>
      <p:cxnSp>
        <p:nvCxnSpPr>
          <p:cNvPr id="69" name="Google Shape;199;p15">
            <a:extLst>
              <a:ext uri="{FF2B5EF4-FFF2-40B4-BE49-F238E27FC236}">
                <a16:creationId xmlns:a16="http://schemas.microsoft.com/office/drawing/2014/main" id="{D15841A9-AD7C-A778-BA55-804F19FA01B7}"/>
              </a:ext>
            </a:extLst>
          </p:cNvPr>
          <p:cNvCxnSpPr>
            <a:cxnSpLocks/>
            <a:stCxn id="65" idx="3"/>
            <a:endCxn id="37" idx="0"/>
          </p:cNvCxnSpPr>
          <p:nvPr/>
        </p:nvCxnSpPr>
        <p:spPr>
          <a:xfrm>
            <a:off x="6319215" y="1319450"/>
            <a:ext cx="439503" cy="619394"/>
          </a:xfrm>
          <a:prstGeom prst="bentConnector2">
            <a:avLst/>
          </a:prstGeom>
          <a:noFill/>
          <a:ln w="9525" cap="flat" cmpd="sng">
            <a:solidFill>
              <a:srgbClr val="6AA84F"/>
            </a:solidFill>
            <a:prstDash val="solid"/>
            <a:round/>
            <a:headEnd type="none" w="med" len="med"/>
            <a:tailEnd type="stealth" w="med" len="med"/>
          </a:ln>
        </p:spPr>
      </p:cxnSp>
      <p:sp>
        <p:nvSpPr>
          <p:cNvPr id="70" name="Google Shape;200;p15">
            <a:extLst>
              <a:ext uri="{FF2B5EF4-FFF2-40B4-BE49-F238E27FC236}">
                <a16:creationId xmlns:a16="http://schemas.microsoft.com/office/drawing/2014/main" id="{0B7CA666-DF14-3DD2-F214-EC3447499ADB}"/>
              </a:ext>
            </a:extLst>
          </p:cNvPr>
          <p:cNvSpPr txBox="1"/>
          <p:nvPr/>
        </p:nvSpPr>
        <p:spPr>
          <a:xfrm>
            <a:off x="6505665" y="3135400"/>
            <a:ext cx="63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Temporal Qns</a:t>
            </a:r>
            <a:endParaRPr sz="800">
              <a:solidFill>
                <a:srgbClr val="6AA84F"/>
              </a:solidFill>
              <a:latin typeface="Nunito"/>
              <a:ea typeface="Nunito"/>
              <a:cs typeface="Nunito"/>
              <a:sym typeface="Nunito"/>
            </a:endParaRPr>
          </a:p>
        </p:txBody>
      </p:sp>
      <p:sp>
        <p:nvSpPr>
          <p:cNvPr id="71" name="Google Shape;201;p15">
            <a:extLst>
              <a:ext uri="{FF2B5EF4-FFF2-40B4-BE49-F238E27FC236}">
                <a16:creationId xmlns:a16="http://schemas.microsoft.com/office/drawing/2014/main" id="{D1253CA9-5C3D-BE65-36E2-F23C73C056E9}"/>
              </a:ext>
            </a:extLst>
          </p:cNvPr>
          <p:cNvSpPr txBox="1"/>
          <p:nvPr/>
        </p:nvSpPr>
        <p:spPr>
          <a:xfrm>
            <a:off x="4849790" y="376645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Non Temporal Qns</a:t>
            </a:r>
            <a:endParaRPr sz="800">
              <a:solidFill>
                <a:srgbClr val="6AA84F"/>
              </a:solidFill>
              <a:latin typeface="Nunito"/>
              <a:ea typeface="Nunito"/>
              <a:cs typeface="Nunito"/>
              <a:sym typeface="Nunito"/>
            </a:endParaRPr>
          </a:p>
        </p:txBody>
      </p:sp>
      <p:sp>
        <p:nvSpPr>
          <p:cNvPr id="72" name="Google Shape;203;p15">
            <a:extLst>
              <a:ext uri="{FF2B5EF4-FFF2-40B4-BE49-F238E27FC236}">
                <a16:creationId xmlns:a16="http://schemas.microsoft.com/office/drawing/2014/main" id="{F5A8DE03-AC18-F809-33D8-E9D65E0C79FB}"/>
              </a:ext>
            </a:extLst>
          </p:cNvPr>
          <p:cNvSpPr txBox="1"/>
          <p:nvPr/>
        </p:nvSpPr>
        <p:spPr>
          <a:xfrm>
            <a:off x="5935465" y="253560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Extract Timestamp</a:t>
            </a:r>
            <a:endParaRPr sz="800">
              <a:solidFill>
                <a:srgbClr val="6AA84F"/>
              </a:solidFill>
              <a:latin typeface="Nunito"/>
              <a:ea typeface="Nunito"/>
              <a:cs typeface="Nunito"/>
              <a:sym typeface="Nunito"/>
            </a:endParaRPr>
          </a:p>
        </p:txBody>
      </p:sp>
      <p:sp>
        <p:nvSpPr>
          <p:cNvPr id="73" name="Google Shape;204;p15">
            <a:extLst>
              <a:ext uri="{FF2B5EF4-FFF2-40B4-BE49-F238E27FC236}">
                <a16:creationId xmlns:a16="http://schemas.microsoft.com/office/drawing/2014/main" id="{EBF83EEC-AA82-7005-CADB-59083D0955B8}"/>
              </a:ext>
            </a:extLst>
          </p:cNvPr>
          <p:cNvSpPr txBox="1"/>
          <p:nvPr/>
        </p:nvSpPr>
        <p:spPr>
          <a:xfrm>
            <a:off x="4207540" y="112025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Timestamp</a:t>
            </a:r>
            <a:endParaRPr sz="800">
              <a:solidFill>
                <a:srgbClr val="6AA84F"/>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Search</a:t>
            </a:r>
            <a:endParaRPr sz="800">
              <a:solidFill>
                <a:srgbClr val="6AA84F"/>
              </a:solidFill>
              <a:latin typeface="Nunito"/>
              <a:ea typeface="Nunito"/>
              <a:cs typeface="Nunito"/>
              <a:sym typeface="Nunito"/>
            </a:endParaRPr>
          </a:p>
        </p:txBody>
      </p:sp>
      <p:sp>
        <p:nvSpPr>
          <p:cNvPr id="74" name="Google Shape;205;p15">
            <a:extLst>
              <a:ext uri="{FF2B5EF4-FFF2-40B4-BE49-F238E27FC236}">
                <a16:creationId xmlns:a16="http://schemas.microsoft.com/office/drawing/2014/main" id="{D5132CDD-4975-53B5-C0FA-23A020A12110}"/>
              </a:ext>
            </a:extLst>
          </p:cNvPr>
          <p:cNvSpPr txBox="1"/>
          <p:nvPr/>
        </p:nvSpPr>
        <p:spPr>
          <a:xfrm>
            <a:off x="2191895" y="3034700"/>
            <a:ext cx="769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75" name="Google Shape;206;p15">
            <a:extLst>
              <a:ext uri="{FF2B5EF4-FFF2-40B4-BE49-F238E27FC236}">
                <a16:creationId xmlns:a16="http://schemas.microsoft.com/office/drawing/2014/main" id="{4C1C5C79-9C0B-1019-FC0C-1BFF3814CE42}"/>
              </a:ext>
            </a:extLst>
          </p:cNvPr>
          <p:cNvSpPr txBox="1"/>
          <p:nvPr/>
        </p:nvSpPr>
        <p:spPr>
          <a:xfrm>
            <a:off x="3134643" y="3098175"/>
            <a:ext cx="1116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pic>
        <p:nvPicPr>
          <p:cNvPr id="76" name="Google Shape;207;p15">
            <a:extLst>
              <a:ext uri="{FF2B5EF4-FFF2-40B4-BE49-F238E27FC236}">
                <a16:creationId xmlns:a16="http://schemas.microsoft.com/office/drawing/2014/main" id="{825D50AF-FBF5-7338-A709-E88EB33BFF2F}"/>
              </a:ext>
            </a:extLst>
          </p:cNvPr>
          <p:cNvPicPr preferRelativeResize="0"/>
          <p:nvPr/>
        </p:nvPicPr>
        <p:blipFill>
          <a:blip r:embed="rId4">
            <a:alphaModFix/>
          </a:blip>
          <a:stretch>
            <a:fillRect/>
          </a:stretch>
        </p:blipFill>
        <p:spPr>
          <a:xfrm>
            <a:off x="7725653" y="2163250"/>
            <a:ext cx="374374" cy="374374"/>
          </a:xfrm>
          <a:prstGeom prst="rect">
            <a:avLst/>
          </a:prstGeom>
          <a:noFill/>
          <a:ln>
            <a:noFill/>
          </a:ln>
        </p:spPr>
      </p:pic>
      <p:pic>
        <p:nvPicPr>
          <p:cNvPr id="77" name="Google Shape;208;p15">
            <a:extLst>
              <a:ext uri="{FF2B5EF4-FFF2-40B4-BE49-F238E27FC236}">
                <a16:creationId xmlns:a16="http://schemas.microsoft.com/office/drawing/2014/main" id="{C2768CED-DFDD-D8B9-1A0E-AF7787C89400}"/>
              </a:ext>
            </a:extLst>
          </p:cNvPr>
          <p:cNvPicPr preferRelativeResize="0"/>
          <p:nvPr/>
        </p:nvPicPr>
        <p:blipFill>
          <a:blip r:embed="rId4">
            <a:alphaModFix/>
          </a:blip>
          <a:stretch>
            <a:fillRect/>
          </a:stretch>
        </p:blipFill>
        <p:spPr>
          <a:xfrm>
            <a:off x="6984628" y="3471475"/>
            <a:ext cx="374374" cy="374374"/>
          </a:xfrm>
          <a:prstGeom prst="rect">
            <a:avLst/>
          </a:prstGeom>
          <a:noFill/>
          <a:ln>
            <a:noFill/>
          </a:ln>
        </p:spPr>
      </p:pic>
      <p:pic>
        <p:nvPicPr>
          <p:cNvPr id="78" name="Google Shape;209;p15">
            <a:extLst>
              <a:ext uri="{FF2B5EF4-FFF2-40B4-BE49-F238E27FC236}">
                <a16:creationId xmlns:a16="http://schemas.microsoft.com/office/drawing/2014/main" id="{FFFAE438-CB58-64B7-9C08-D416D8538F4E}"/>
              </a:ext>
            </a:extLst>
          </p:cNvPr>
          <p:cNvPicPr preferRelativeResize="0"/>
          <p:nvPr/>
        </p:nvPicPr>
        <p:blipFill rotWithShape="1">
          <a:blip r:embed="rId3">
            <a:alphaModFix/>
          </a:blip>
          <a:srcRect l="20160" r="20908"/>
          <a:stretch/>
        </p:blipFill>
        <p:spPr>
          <a:xfrm>
            <a:off x="416518" y="3369284"/>
            <a:ext cx="131063" cy="130942"/>
          </a:xfrm>
          <a:prstGeom prst="rect">
            <a:avLst/>
          </a:prstGeom>
          <a:noFill/>
          <a:ln>
            <a:noFill/>
          </a:ln>
        </p:spPr>
      </p:pic>
      <p:pic>
        <p:nvPicPr>
          <p:cNvPr id="79" name="Google Shape;210;p15">
            <a:extLst>
              <a:ext uri="{FF2B5EF4-FFF2-40B4-BE49-F238E27FC236}">
                <a16:creationId xmlns:a16="http://schemas.microsoft.com/office/drawing/2014/main" id="{7319F00C-7847-353F-DDB4-23EEBAD6B792}"/>
              </a:ext>
            </a:extLst>
          </p:cNvPr>
          <p:cNvPicPr preferRelativeResize="0"/>
          <p:nvPr/>
        </p:nvPicPr>
        <p:blipFill>
          <a:blip r:embed="rId4">
            <a:alphaModFix/>
          </a:blip>
          <a:stretch>
            <a:fillRect/>
          </a:stretch>
        </p:blipFill>
        <p:spPr>
          <a:xfrm>
            <a:off x="402576" y="3583407"/>
            <a:ext cx="143338" cy="160740"/>
          </a:xfrm>
          <a:prstGeom prst="rect">
            <a:avLst/>
          </a:prstGeom>
          <a:noFill/>
          <a:ln>
            <a:noFill/>
          </a:ln>
        </p:spPr>
      </p:pic>
      <p:pic>
        <p:nvPicPr>
          <p:cNvPr id="80" name="Google Shape;211;p15">
            <a:extLst>
              <a:ext uri="{FF2B5EF4-FFF2-40B4-BE49-F238E27FC236}">
                <a16:creationId xmlns:a16="http://schemas.microsoft.com/office/drawing/2014/main" id="{C832409E-58AD-C2F3-8029-43129C72947F}"/>
              </a:ext>
            </a:extLst>
          </p:cNvPr>
          <p:cNvPicPr preferRelativeResize="0"/>
          <p:nvPr/>
        </p:nvPicPr>
        <p:blipFill rotWithShape="1">
          <a:blip r:embed="rId5">
            <a:alphaModFix/>
          </a:blip>
          <a:srcRect l="12514" r="14895"/>
          <a:stretch/>
        </p:blipFill>
        <p:spPr>
          <a:xfrm>
            <a:off x="408235" y="3781217"/>
            <a:ext cx="143329" cy="221418"/>
          </a:xfrm>
          <a:prstGeom prst="rect">
            <a:avLst/>
          </a:prstGeom>
          <a:noFill/>
          <a:ln>
            <a:noFill/>
          </a:ln>
        </p:spPr>
      </p:pic>
      <p:sp>
        <p:nvSpPr>
          <p:cNvPr id="81" name="Google Shape;212;p15">
            <a:extLst>
              <a:ext uri="{FF2B5EF4-FFF2-40B4-BE49-F238E27FC236}">
                <a16:creationId xmlns:a16="http://schemas.microsoft.com/office/drawing/2014/main" id="{FF6874D3-6FEB-A89C-7288-BB7E314FE88D}"/>
              </a:ext>
            </a:extLst>
          </p:cNvPr>
          <p:cNvSpPr txBox="1"/>
          <p:nvPr/>
        </p:nvSpPr>
        <p:spPr>
          <a:xfrm>
            <a:off x="581279" y="329082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82" name="Google Shape;213;p15">
            <a:extLst>
              <a:ext uri="{FF2B5EF4-FFF2-40B4-BE49-F238E27FC236}">
                <a16:creationId xmlns:a16="http://schemas.microsoft.com/office/drawing/2014/main" id="{96610EA2-3351-272E-1363-114C595E4A31}"/>
              </a:ext>
            </a:extLst>
          </p:cNvPr>
          <p:cNvSpPr txBox="1"/>
          <p:nvPr/>
        </p:nvSpPr>
        <p:spPr>
          <a:xfrm>
            <a:off x="590209" y="351985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83" name="Google Shape;214;p15">
            <a:extLst>
              <a:ext uri="{FF2B5EF4-FFF2-40B4-BE49-F238E27FC236}">
                <a16:creationId xmlns:a16="http://schemas.microsoft.com/office/drawing/2014/main" id="{D0B8339D-CE2C-4C90-25BA-D6065B3580BA}"/>
              </a:ext>
            </a:extLst>
          </p:cNvPr>
          <p:cNvSpPr txBox="1"/>
          <p:nvPr/>
        </p:nvSpPr>
        <p:spPr>
          <a:xfrm>
            <a:off x="590210" y="378123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84" name="Google Shape;215;p15">
            <a:extLst>
              <a:ext uri="{FF2B5EF4-FFF2-40B4-BE49-F238E27FC236}">
                <a16:creationId xmlns:a16="http://schemas.microsoft.com/office/drawing/2014/main" id="{F639B97B-7D6A-C14A-B3B9-758A7C90D296}"/>
              </a:ext>
            </a:extLst>
          </p:cNvPr>
          <p:cNvSpPr txBox="1"/>
          <p:nvPr/>
        </p:nvSpPr>
        <p:spPr>
          <a:xfrm>
            <a:off x="341967" y="306409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85" name="Google Shape;216;p15">
            <a:extLst>
              <a:ext uri="{FF2B5EF4-FFF2-40B4-BE49-F238E27FC236}">
                <a16:creationId xmlns:a16="http://schemas.microsoft.com/office/drawing/2014/main" id="{DB93E25D-1420-558F-F03F-17666325A491}"/>
              </a:ext>
            </a:extLst>
          </p:cNvPr>
          <p:cNvSpPr/>
          <p:nvPr/>
        </p:nvSpPr>
        <p:spPr>
          <a:xfrm>
            <a:off x="311358" y="311477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sp>
        <p:nvSpPr>
          <p:cNvPr id="88" name="Title 1">
            <a:extLst>
              <a:ext uri="{FF2B5EF4-FFF2-40B4-BE49-F238E27FC236}">
                <a16:creationId xmlns:a16="http://schemas.microsoft.com/office/drawing/2014/main" id="{4ABC401B-2D5E-0114-73D5-2D4D277B0AF4}"/>
              </a:ext>
            </a:extLst>
          </p:cNvPr>
          <p:cNvSpPr txBox="1">
            <a:spLocks/>
          </p:cNvSpPr>
          <p:nvPr/>
        </p:nvSpPr>
        <p:spPr>
          <a:xfrm>
            <a:off x="713225" y="445025"/>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latin typeface="Vidaloka" panose="020B0604020202020204" charset="0"/>
              </a:rPr>
              <a:t>Temporal Identifier Module</a:t>
            </a:r>
          </a:p>
        </p:txBody>
      </p:sp>
      <p:pic>
        <p:nvPicPr>
          <p:cNvPr id="2" name="Picture 1">
            <a:extLst>
              <a:ext uri="{FF2B5EF4-FFF2-40B4-BE49-F238E27FC236}">
                <a16:creationId xmlns:a16="http://schemas.microsoft.com/office/drawing/2014/main" id="{DB5A8D39-8E28-E1EB-6774-64EB3623A072}"/>
              </a:ext>
            </a:extLst>
          </p:cNvPr>
          <p:cNvPicPr>
            <a:picLocks noChangeAspect="1"/>
          </p:cNvPicPr>
          <p:nvPr/>
        </p:nvPicPr>
        <p:blipFill>
          <a:blip r:embed="rId6"/>
          <a:stretch>
            <a:fillRect/>
          </a:stretch>
        </p:blipFill>
        <p:spPr>
          <a:xfrm flipH="1">
            <a:off x="4835497" y="1752795"/>
            <a:ext cx="212755" cy="212755"/>
          </a:xfrm>
          <a:prstGeom prst="rect">
            <a:avLst/>
          </a:prstGeom>
        </p:spPr>
      </p:pic>
      <p:pic>
        <p:nvPicPr>
          <p:cNvPr id="86" name="Picture 85">
            <a:extLst>
              <a:ext uri="{FF2B5EF4-FFF2-40B4-BE49-F238E27FC236}">
                <a16:creationId xmlns:a16="http://schemas.microsoft.com/office/drawing/2014/main" id="{729AE54B-4D5B-A715-7A9F-8831B5F08101}"/>
              </a:ext>
            </a:extLst>
          </p:cNvPr>
          <p:cNvPicPr>
            <a:picLocks noChangeAspect="1"/>
          </p:cNvPicPr>
          <p:nvPr/>
        </p:nvPicPr>
        <p:blipFill>
          <a:blip r:embed="rId7"/>
          <a:stretch>
            <a:fillRect/>
          </a:stretch>
        </p:blipFill>
        <p:spPr>
          <a:xfrm>
            <a:off x="7474969" y="1221671"/>
            <a:ext cx="233529" cy="233529"/>
          </a:xfrm>
          <a:prstGeom prst="rect">
            <a:avLst/>
          </a:prstGeom>
        </p:spPr>
      </p:pic>
      <p:pic>
        <p:nvPicPr>
          <p:cNvPr id="87" name="Picture 86">
            <a:extLst>
              <a:ext uri="{FF2B5EF4-FFF2-40B4-BE49-F238E27FC236}">
                <a16:creationId xmlns:a16="http://schemas.microsoft.com/office/drawing/2014/main" id="{9EA12705-2108-FA04-A999-ED5BD3BF4302}"/>
              </a:ext>
            </a:extLst>
          </p:cNvPr>
          <p:cNvPicPr>
            <a:picLocks noChangeAspect="1"/>
          </p:cNvPicPr>
          <p:nvPr/>
        </p:nvPicPr>
        <p:blipFill>
          <a:blip r:embed="rId7"/>
          <a:stretch>
            <a:fillRect/>
          </a:stretch>
        </p:blipFill>
        <p:spPr>
          <a:xfrm>
            <a:off x="7485554" y="4300365"/>
            <a:ext cx="233529" cy="233529"/>
          </a:xfrm>
          <a:prstGeom prst="rect">
            <a:avLst/>
          </a:prstGeom>
        </p:spPr>
      </p:pic>
    </p:spTree>
    <p:extLst>
      <p:ext uri="{BB962C8B-B14F-4D97-AF65-F5344CB8AC3E}">
        <p14:creationId xmlns:p14="http://schemas.microsoft.com/office/powerpoint/2010/main" val="106037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87 -0.00617 C -0.00121 -0.03951 -0.00139 -0.07315 -0.00156 -0.10648 L 0.08889 -0.10401 L 0.19774 -0.10401 L 0.19844 0.03827 L 0.26181 0.03981 " pathEditMode="relative" ptsTypes="AAAAAA">
                                      <p:cBhvr>
                                        <p:cTn id="6" dur="1500" fill="hold"/>
                                        <p:tgtEl>
                                          <p:spTgt spid="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1.66667E-6 0.00123 L 0.00208 0.12932 " pathEditMode="relative" rAng="0" ptsTypes="AA">
                                      <p:cBhvr>
                                        <p:cTn id="8" dur="1500" fill="hold"/>
                                        <p:tgtEl>
                                          <p:spTgt spid="86"/>
                                        </p:tgtEl>
                                        <p:attrNameLst>
                                          <p:attrName>ppt_x</p:attrName>
                                          <p:attrName>ppt_y</p:attrName>
                                        </p:attrNameLst>
                                      </p:cBhvr>
                                      <p:rCtr x="104" y="6389"/>
                                    </p:animMotion>
                                  </p:childTnLst>
                                </p:cTn>
                              </p:par>
                              <p:par>
                                <p:cTn id="9" presetID="0" presetClass="path" presetSubtype="0" accel="50000" decel="50000" fill="hold" nodeType="withEffect">
                                  <p:stCondLst>
                                    <p:cond delay="0"/>
                                  </p:stCondLst>
                                  <p:childTnLst>
                                    <p:animMotion origin="layout" path="M 0.0026 -0.01173 L 0.00035 -0.43395 " pathEditMode="relative" ptsTypes="AA">
                                      <p:cBhvr>
                                        <p:cTn id="10" dur="1500" fill="hold"/>
                                        <p:tgtEl>
                                          <p:spTgt spid="8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CD61D-F292-4424-5454-8BA84AFA60E3}"/>
            </a:ext>
          </a:extLst>
        </p:cNvPr>
        <p:cNvGrpSpPr/>
        <p:nvPr/>
      </p:nvGrpSpPr>
      <p:grpSpPr>
        <a:xfrm>
          <a:off x="0" y="0"/>
          <a:ext cx="0" cy="0"/>
          <a:chOff x="0" y="0"/>
          <a:chExt cx="0" cy="0"/>
        </a:xfrm>
      </p:grpSpPr>
      <p:sp>
        <p:nvSpPr>
          <p:cNvPr id="3" name="Google Shape;133;p15">
            <a:extLst>
              <a:ext uri="{FF2B5EF4-FFF2-40B4-BE49-F238E27FC236}">
                <a16:creationId xmlns:a16="http://schemas.microsoft.com/office/drawing/2014/main" id="{747230D0-2336-B36A-5CFC-544B8FFB0263}"/>
              </a:ext>
            </a:extLst>
          </p:cNvPr>
          <p:cNvSpPr/>
          <p:nvPr/>
        </p:nvSpPr>
        <p:spPr>
          <a:xfrm>
            <a:off x="2262015" y="1371225"/>
            <a:ext cx="6918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C1</a:t>
            </a:r>
            <a:r>
              <a:rPr lang="en-GB" sz="800">
                <a:solidFill>
                  <a:srgbClr val="1D1D1C"/>
                </a:solidFill>
                <a:latin typeface="Nunito"/>
                <a:ea typeface="Nunito"/>
                <a:cs typeface="Nunito"/>
                <a:sym typeface="Nunito"/>
              </a:rPr>
              <a:t> with</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4" name="Google Shape;134;p15">
            <a:extLst>
              <a:ext uri="{FF2B5EF4-FFF2-40B4-BE49-F238E27FC236}">
                <a16:creationId xmlns:a16="http://schemas.microsoft.com/office/drawing/2014/main" id="{C85B5B53-A609-3E92-F1EE-9FFA196C071A}"/>
              </a:ext>
            </a:extLst>
          </p:cNvPr>
          <p:cNvSpPr/>
          <p:nvPr/>
        </p:nvSpPr>
        <p:spPr>
          <a:xfrm>
            <a:off x="2262015" y="2597400"/>
            <a:ext cx="6918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C3</a:t>
            </a:r>
            <a:r>
              <a:rPr lang="en-GB" sz="800">
                <a:solidFill>
                  <a:srgbClr val="1D1D1C"/>
                </a:solidFill>
                <a:latin typeface="Nunito"/>
                <a:ea typeface="Nunito"/>
                <a:cs typeface="Nunito"/>
                <a:sym typeface="Nunito"/>
              </a:rPr>
              <a:t> with </a:t>
            </a: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5" name="Google Shape;135;p15">
            <a:extLst>
              <a:ext uri="{FF2B5EF4-FFF2-40B4-BE49-F238E27FC236}">
                <a16:creationId xmlns:a16="http://schemas.microsoft.com/office/drawing/2014/main" id="{82B1E691-0B36-425F-F25F-A43B377DD86F}"/>
              </a:ext>
            </a:extLst>
          </p:cNvPr>
          <p:cNvSpPr/>
          <p:nvPr/>
        </p:nvSpPr>
        <p:spPr>
          <a:xfrm>
            <a:off x="2262015" y="1984300"/>
            <a:ext cx="687600" cy="3579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1D1D1C"/>
                </a:solidFill>
                <a:latin typeface="Nunito"/>
                <a:ea typeface="Nunito"/>
                <a:cs typeface="Nunito"/>
                <a:sym typeface="Nunito"/>
              </a:rPr>
              <a:t>C2 </a:t>
            </a:r>
            <a:r>
              <a:rPr lang="en-GB" sz="800">
                <a:solidFill>
                  <a:srgbClr val="1D1D1C"/>
                </a:solidFill>
                <a:latin typeface="Nunito"/>
                <a:ea typeface="Nunito"/>
                <a:cs typeface="Nunito"/>
                <a:sym typeface="Nunito"/>
              </a:rPr>
              <a:t>with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Metadata</a:t>
            </a:r>
            <a:endParaRPr sz="800">
              <a:solidFill>
                <a:srgbClr val="6AA84F"/>
              </a:solidFill>
              <a:latin typeface="Nunito"/>
              <a:ea typeface="Nunito"/>
              <a:cs typeface="Nunito"/>
              <a:sym typeface="Nunito"/>
            </a:endParaRPr>
          </a:p>
        </p:txBody>
      </p:sp>
      <p:sp>
        <p:nvSpPr>
          <p:cNvPr id="6" name="Google Shape;136;p15">
            <a:extLst>
              <a:ext uri="{FF2B5EF4-FFF2-40B4-BE49-F238E27FC236}">
                <a16:creationId xmlns:a16="http://schemas.microsoft.com/office/drawing/2014/main" id="{E4618BB2-4AD4-61FA-8313-8FABE30E8371}"/>
              </a:ext>
            </a:extLst>
          </p:cNvPr>
          <p:cNvSpPr/>
          <p:nvPr/>
        </p:nvSpPr>
        <p:spPr>
          <a:xfrm>
            <a:off x="3434944" y="1279425"/>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7" name="Google Shape;137;p15">
            <a:extLst>
              <a:ext uri="{FF2B5EF4-FFF2-40B4-BE49-F238E27FC236}">
                <a16:creationId xmlns:a16="http://schemas.microsoft.com/office/drawing/2014/main" id="{FA6D3CBD-987E-8734-F037-06E06A1EDDCE}"/>
              </a:ext>
            </a:extLst>
          </p:cNvPr>
          <p:cNvSpPr/>
          <p:nvPr/>
        </p:nvSpPr>
        <p:spPr>
          <a:xfrm>
            <a:off x="3434944" y="1586748"/>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8" name="Google Shape;138;p15">
            <a:extLst>
              <a:ext uri="{FF2B5EF4-FFF2-40B4-BE49-F238E27FC236}">
                <a16:creationId xmlns:a16="http://schemas.microsoft.com/office/drawing/2014/main" id="{714B7A92-A578-050F-EDE7-A960D741D22B}"/>
              </a:ext>
            </a:extLst>
          </p:cNvPr>
          <p:cNvSpPr/>
          <p:nvPr/>
        </p:nvSpPr>
        <p:spPr>
          <a:xfrm>
            <a:off x="3434944" y="1868902"/>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9" name="Google Shape;139;p15">
            <a:extLst>
              <a:ext uri="{FF2B5EF4-FFF2-40B4-BE49-F238E27FC236}">
                <a16:creationId xmlns:a16="http://schemas.microsoft.com/office/drawing/2014/main" id="{CD1FC671-81E2-D291-C24B-3E8800EF0EC2}"/>
              </a:ext>
            </a:extLst>
          </p:cNvPr>
          <p:cNvSpPr/>
          <p:nvPr/>
        </p:nvSpPr>
        <p:spPr>
          <a:xfrm>
            <a:off x="3434944" y="2176225"/>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0" name="Google Shape;140;p15">
            <a:extLst>
              <a:ext uri="{FF2B5EF4-FFF2-40B4-BE49-F238E27FC236}">
                <a16:creationId xmlns:a16="http://schemas.microsoft.com/office/drawing/2014/main" id="{5D252616-F72F-B464-1726-A7C537C886C7}"/>
              </a:ext>
            </a:extLst>
          </p:cNvPr>
          <p:cNvSpPr/>
          <p:nvPr/>
        </p:nvSpPr>
        <p:spPr>
          <a:xfrm>
            <a:off x="3434944" y="2483528"/>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1" name="Google Shape;141;p15">
            <a:extLst>
              <a:ext uri="{FF2B5EF4-FFF2-40B4-BE49-F238E27FC236}">
                <a16:creationId xmlns:a16="http://schemas.microsoft.com/office/drawing/2014/main" id="{8ABBCB80-FD8B-ACFC-BF09-FE77894D8751}"/>
              </a:ext>
            </a:extLst>
          </p:cNvPr>
          <p:cNvSpPr/>
          <p:nvPr/>
        </p:nvSpPr>
        <p:spPr>
          <a:xfrm>
            <a:off x="3434944" y="2790851"/>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2" name="Google Shape;142;p15">
            <a:extLst>
              <a:ext uri="{FF2B5EF4-FFF2-40B4-BE49-F238E27FC236}">
                <a16:creationId xmlns:a16="http://schemas.microsoft.com/office/drawing/2014/main" id="{8B63A1AD-7D23-CDA8-6A46-2354B14F3735}"/>
              </a:ext>
            </a:extLst>
          </p:cNvPr>
          <p:cNvPicPr preferRelativeResize="0"/>
          <p:nvPr/>
        </p:nvPicPr>
        <p:blipFill rotWithShape="1">
          <a:blip r:embed="rId3">
            <a:alphaModFix/>
          </a:blip>
          <a:srcRect l="20160" r="20908"/>
          <a:stretch/>
        </p:blipFill>
        <p:spPr>
          <a:xfrm>
            <a:off x="1058440" y="2010763"/>
            <a:ext cx="342314" cy="304975"/>
          </a:xfrm>
          <a:prstGeom prst="rect">
            <a:avLst/>
          </a:prstGeom>
          <a:noFill/>
          <a:ln>
            <a:noFill/>
          </a:ln>
        </p:spPr>
      </p:pic>
      <p:sp>
        <p:nvSpPr>
          <p:cNvPr id="13" name="Google Shape;143;p15">
            <a:extLst>
              <a:ext uri="{FF2B5EF4-FFF2-40B4-BE49-F238E27FC236}">
                <a16:creationId xmlns:a16="http://schemas.microsoft.com/office/drawing/2014/main" id="{BF8BDC27-ADD1-D588-3E5C-C7C937F06CCA}"/>
              </a:ext>
            </a:extLst>
          </p:cNvPr>
          <p:cNvSpPr/>
          <p:nvPr/>
        </p:nvSpPr>
        <p:spPr>
          <a:xfrm>
            <a:off x="181540" y="1984288"/>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14" name="Google Shape;144;p15">
            <a:extLst>
              <a:ext uri="{FF2B5EF4-FFF2-40B4-BE49-F238E27FC236}">
                <a16:creationId xmlns:a16="http://schemas.microsoft.com/office/drawing/2014/main" id="{08FB6C67-BDA5-1587-2761-F79D0A094C23}"/>
              </a:ext>
            </a:extLst>
          </p:cNvPr>
          <p:cNvPicPr preferRelativeResize="0"/>
          <p:nvPr/>
        </p:nvPicPr>
        <p:blipFill>
          <a:blip r:embed="rId4">
            <a:alphaModFix/>
          </a:blip>
          <a:stretch>
            <a:fillRect/>
          </a:stretch>
        </p:blipFill>
        <p:spPr>
          <a:xfrm>
            <a:off x="1644203" y="1976075"/>
            <a:ext cx="374374" cy="374374"/>
          </a:xfrm>
          <a:prstGeom prst="rect">
            <a:avLst/>
          </a:prstGeom>
          <a:noFill/>
          <a:ln>
            <a:noFill/>
          </a:ln>
        </p:spPr>
      </p:pic>
      <p:cxnSp>
        <p:nvCxnSpPr>
          <p:cNvPr id="15" name="Google Shape;145;p15">
            <a:extLst>
              <a:ext uri="{FF2B5EF4-FFF2-40B4-BE49-F238E27FC236}">
                <a16:creationId xmlns:a16="http://schemas.microsoft.com/office/drawing/2014/main" id="{FDBB93AC-3154-53D2-B2AD-9AA950B96935}"/>
              </a:ext>
            </a:extLst>
          </p:cNvPr>
          <p:cNvCxnSpPr>
            <a:stCxn id="13" idx="3"/>
            <a:endCxn id="12" idx="1"/>
          </p:cNvCxnSpPr>
          <p:nvPr/>
        </p:nvCxnSpPr>
        <p:spPr>
          <a:xfrm>
            <a:off x="812440" y="2163238"/>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16" name="Google Shape;146;p15">
            <a:extLst>
              <a:ext uri="{FF2B5EF4-FFF2-40B4-BE49-F238E27FC236}">
                <a16:creationId xmlns:a16="http://schemas.microsoft.com/office/drawing/2014/main" id="{FA5BC1B3-B5B5-428F-4E85-AC5FB9BFBE8D}"/>
              </a:ext>
            </a:extLst>
          </p:cNvPr>
          <p:cNvCxnSpPr>
            <a:stCxn id="12" idx="3"/>
            <a:endCxn id="14" idx="1"/>
          </p:cNvCxnSpPr>
          <p:nvPr/>
        </p:nvCxnSpPr>
        <p:spPr>
          <a:xfrm>
            <a:off x="1400754" y="2163250"/>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17" name="Google Shape;147;p15">
            <a:extLst>
              <a:ext uri="{FF2B5EF4-FFF2-40B4-BE49-F238E27FC236}">
                <a16:creationId xmlns:a16="http://schemas.microsoft.com/office/drawing/2014/main" id="{A29D3511-272F-667A-9C85-7F0055A68357}"/>
              </a:ext>
            </a:extLst>
          </p:cNvPr>
          <p:cNvCxnSpPr>
            <a:stCxn id="14" idx="3"/>
            <a:endCxn id="3" idx="1"/>
          </p:cNvCxnSpPr>
          <p:nvPr/>
        </p:nvCxnSpPr>
        <p:spPr>
          <a:xfrm rot="10800000" flipH="1">
            <a:off x="2018577" y="1550062"/>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18" name="Google Shape;148;p15">
            <a:extLst>
              <a:ext uri="{FF2B5EF4-FFF2-40B4-BE49-F238E27FC236}">
                <a16:creationId xmlns:a16="http://schemas.microsoft.com/office/drawing/2014/main" id="{4FDFB869-9E35-55D3-B76E-068E7A96F566}"/>
              </a:ext>
            </a:extLst>
          </p:cNvPr>
          <p:cNvCxnSpPr>
            <a:stCxn id="14" idx="3"/>
            <a:endCxn id="4" idx="1"/>
          </p:cNvCxnSpPr>
          <p:nvPr/>
        </p:nvCxnSpPr>
        <p:spPr>
          <a:xfrm>
            <a:off x="2018577" y="2163262"/>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19" name="Google Shape;149;p15">
            <a:extLst>
              <a:ext uri="{FF2B5EF4-FFF2-40B4-BE49-F238E27FC236}">
                <a16:creationId xmlns:a16="http://schemas.microsoft.com/office/drawing/2014/main" id="{A0194875-405F-60B2-CEEF-A166B9CC696C}"/>
              </a:ext>
            </a:extLst>
          </p:cNvPr>
          <p:cNvCxnSpPr>
            <a:stCxn id="14" idx="3"/>
            <a:endCxn id="5" idx="1"/>
          </p:cNvCxnSpPr>
          <p:nvPr/>
        </p:nvCxnSpPr>
        <p:spPr>
          <a:xfrm>
            <a:off x="2018577" y="2163262"/>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0" name="Google Shape;150;p15">
            <a:extLst>
              <a:ext uri="{FF2B5EF4-FFF2-40B4-BE49-F238E27FC236}">
                <a16:creationId xmlns:a16="http://schemas.microsoft.com/office/drawing/2014/main" id="{CBD3C594-9075-147F-1800-2D0DD9313AFD}"/>
              </a:ext>
            </a:extLst>
          </p:cNvPr>
          <p:cNvPicPr preferRelativeResize="0"/>
          <p:nvPr/>
        </p:nvPicPr>
        <p:blipFill rotWithShape="1">
          <a:blip r:embed="rId5">
            <a:alphaModFix/>
          </a:blip>
          <a:srcRect l="12514" t="16401" r="14895"/>
          <a:stretch/>
        </p:blipFill>
        <p:spPr>
          <a:xfrm>
            <a:off x="4748415" y="1901350"/>
            <a:ext cx="374350" cy="431100"/>
          </a:xfrm>
          <a:prstGeom prst="rect">
            <a:avLst/>
          </a:prstGeom>
          <a:noFill/>
          <a:ln>
            <a:noFill/>
          </a:ln>
        </p:spPr>
      </p:pic>
      <p:cxnSp>
        <p:nvCxnSpPr>
          <p:cNvPr id="21" name="Google Shape;151;p15">
            <a:extLst>
              <a:ext uri="{FF2B5EF4-FFF2-40B4-BE49-F238E27FC236}">
                <a16:creationId xmlns:a16="http://schemas.microsoft.com/office/drawing/2014/main" id="{78757382-51C3-D4D6-BD37-95B74645FE98}"/>
              </a:ext>
            </a:extLst>
          </p:cNvPr>
          <p:cNvCxnSpPr>
            <a:stCxn id="3" idx="3"/>
            <a:endCxn id="6" idx="1"/>
          </p:cNvCxnSpPr>
          <p:nvPr/>
        </p:nvCxnSpPr>
        <p:spPr>
          <a:xfrm rot="10800000" flipH="1">
            <a:off x="2953815" y="1396575"/>
            <a:ext cx="4812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2" name="Google Shape;152;p15">
            <a:extLst>
              <a:ext uri="{FF2B5EF4-FFF2-40B4-BE49-F238E27FC236}">
                <a16:creationId xmlns:a16="http://schemas.microsoft.com/office/drawing/2014/main" id="{AB742670-5B42-DF04-F39F-E29FDD838D28}"/>
              </a:ext>
            </a:extLst>
          </p:cNvPr>
          <p:cNvCxnSpPr>
            <a:stCxn id="3" idx="3"/>
            <a:endCxn id="7" idx="1"/>
          </p:cNvCxnSpPr>
          <p:nvPr/>
        </p:nvCxnSpPr>
        <p:spPr>
          <a:xfrm>
            <a:off x="2953815" y="1550175"/>
            <a:ext cx="4812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3" name="Google Shape;153;p15">
            <a:extLst>
              <a:ext uri="{FF2B5EF4-FFF2-40B4-BE49-F238E27FC236}">
                <a16:creationId xmlns:a16="http://schemas.microsoft.com/office/drawing/2014/main" id="{EF45639C-6689-C731-449B-BDA51A767E8A}"/>
              </a:ext>
            </a:extLst>
          </p:cNvPr>
          <p:cNvCxnSpPr>
            <a:stCxn id="5" idx="3"/>
            <a:endCxn id="8" idx="1"/>
          </p:cNvCxnSpPr>
          <p:nvPr/>
        </p:nvCxnSpPr>
        <p:spPr>
          <a:xfrm rot="10800000" flipH="1">
            <a:off x="2949615" y="1985950"/>
            <a:ext cx="4854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4" name="Google Shape;154;p15">
            <a:extLst>
              <a:ext uri="{FF2B5EF4-FFF2-40B4-BE49-F238E27FC236}">
                <a16:creationId xmlns:a16="http://schemas.microsoft.com/office/drawing/2014/main" id="{D3D3A5E4-BBE4-5829-6EB8-0F39481D2406}"/>
              </a:ext>
            </a:extLst>
          </p:cNvPr>
          <p:cNvCxnSpPr>
            <a:stCxn id="5" idx="3"/>
            <a:endCxn id="9" idx="1"/>
          </p:cNvCxnSpPr>
          <p:nvPr/>
        </p:nvCxnSpPr>
        <p:spPr>
          <a:xfrm>
            <a:off x="2949615" y="2163250"/>
            <a:ext cx="4854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5" name="Google Shape;155;p15">
            <a:extLst>
              <a:ext uri="{FF2B5EF4-FFF2-40B4-BE49-F238E27FC236}">
                <a16:creationId xmlns:a16="http://schemas.microsoft.com/office/drawing/2014/main" id="{B068E56F-07D5-35ED-988F-6FA1C1D92EC4}"/>
              </a:ext>
            </a:extLst>
          </p:cNvPr>
          <p:cNvCxnSpPr>
            <a:stCxn id="4" idx="3"/>
            <a:endCxn id="10" idx="1"/>
          </p:cNvCxnSpPr>
          <p:nvPr/>
        </p:nvCxnSpPr>
        <p:spPr>
          <a:xfrm rot="10800000" flipH="1">
            <a:off x="2953815" y="2600550"/>
            <a:ext cx="4812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6" name="Google Shape;156;p15">
            <a:extLst>
              <a:ext uri="{FF2B5EF4-FFF2-40B4-BE49-F238E27FC236}">
                <a16:creationId xmlns:a16="http://schemas.microsoft.com/office/drawing/2014/main" id="{1EB6C332-1C75-3E5C-D0A0-35313875B1BF}"/>
              </a:ext>
            </a:extLst>
          </p:cNvPr>
          <p:cNvCxnSpPr>
            <a:stCxn id="4" idx="3"/>
            <a:endCxn id="11" idx="1"/>
          </p:cNvCxnSpPr>
          <p:nvPr/>
        </p:nvCxnSpPr>
        <p:spPr>
          <a:xfrm>
            <a:off x="2953815" y="2776350"/>
            <a:ext cx="4812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7" name="Google Shape;157;p15">
            <a:extLst>
              <a:ext uri="{FF2B5EF4-FFF2-40B4-BE49-F238E27FC236}">
                <a16:creationId xmlns:a16="http://schemas.microsoft.com/office/drawing/2014/main" id="{408EB427-5AF7-CAC5-1478-C3C0EBAB038B}"/>
              </a:ext>
            </a:extLst>
          </p:cNvPr>
          <p:cNvCxnSpPr>
            <a:stCxn id="6" idx="3"/>
          </p:cNvCxnSpPr>
          <p:nvPr/>
        </p:nvCxnSpPr>
        <p:spPr>
          <a:xfrm>
            <a:off x="3950644" y="1396575"/>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28" name="Google Shape;158;p15">
            <a:extLst>
              <a:ext uri="{FF2B5EF4-FFF2-40B4-BE49-F238E27FC236}">
                <a16:creationId xmlns:a16="http://schemas.microsoft.com/office/drawing/2014/main" id="{63E545FD-1D4D-6C27-5456-D87382A824EE}"/>
              </a:ext>
            </a:extLst>
          </p:cNvPr>
          <p:cNvCxnSpPr>
            <a:stCxn id="7" idx="3"/>
          </p:cNvCxnSpPr>
          <p:nvPr/>
        </p:nvCxnSpPr>
        <p:spPr>
          <a:xfrm>
            <a:off x="3950644" y="1703898"/>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29" name="Google Shape;159;p15">
            <a:extLst>
              <a:ext uri="{FF2B5EF4-FFF2-40B4-BE49-F238E27FC236}">
                <a16:creationId xmlns:a16="http://schemas.microsoft.com/office/drawing/2014/main" id="{79BA8C0F-18F4-FC1E-2A1F-063E20BF7C13}"/>
              </a:ext>
            </a:extLst>
          </p:cNvPr>
          <p:cNvCxnSpPr>
            <a:stCxn id="8" idx="3"/>
          </p:cNvCxnSpPr>
          <p:nvPr/>
        </p:nvCxnSpPr>
        <p:spPr>
          <a:xfrm>
            <a:off x="3950644" y="1986052"/>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0" name="Google Shape;160;p15">
            <a:extLst>
              <a:ext uri="{FF2B5EF4-FFF2-40B4-BE49-F238E27FC236}">
                <a16:creationId xmlns:a16="http://schemas.microsoft.com/office/drawing/2014/main" id="{80A7A673-5181-9CE2-4538-5EA9F918E211}"/>
              </a:ext>
            </a:extLst>
          </p:cNvPr>
          <p:cNvCxnSpPr>
            <a:stCxn id="9" idx="3"/>
          </p:cNvCxnSpPr>
          <p:nvPr/>
        </p:nvCxnSpPr>
        <p:spPr>
          <a:xfrm>
            <a:off x="3950644" y="2293375"/>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1" name="Google Shape;161;p15">
            <a:extLst>
              <a:ext uri="{FF2B5EF4-FFF2-40B4-BE49-F238E27FC236}">
                <a16:creationId xmlns:a16="http://schemas.microsoft.com/office/drawing/2014/main" id="{D1E42DD3-8882-AFA9-A57D-CF97FC2D7718}"/>
              </a:ext>
            </a:extLst>
          </p:cNvPr>
          <p:cNvCxnSpPr>
            <a:stCxn id="10" idx="3"/>
          </p:cNvCxnSpPr>
          <p:nvPr/>
        </p:nvCxnSpPr>
        <p:spPr>
          <a:xfrm>
            <a:off x="3950644" y="2600678"/>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2" name="Google Shape;162;p15">
            <a:extLst>
              <a:ext uri="{FF2B5EF4-FFF2-40B4-BE49-F238E27FC236}">
                <a16:creationId xmlns:a16="http://schemas.microsoft.com/office/drawing/2014/main" id="{08931533-F23F-FA0C-CA1A-557D948F6F8F}"/>
              </a:ext>
            </a:extLst>
          </p:cNvPr>
          <p:cNvCxnSpPr>
            <a:stCxn id="11" idx="3"/>
          </p:cNvCxnSpPr>
          <p:nvPr/>
        </p:nvCxnSpPr>
        <p:spPr>
          <a:xfrm>
            <a:off x="3950644" y="2908001"/>
            <a:ext cx="290100" cy="6300"/>
          </a:xfrm>
          <a:prstGeom prst="straightConnector1">
            <a:avLst/>
          </a:prstGeom>
          <a:noFill/>
          <a:ln w="9525" cap="flat" cmpd="sng">
            <a:solidFill>
              <a:srgbClr val="4A4A48"/>
            </a:solidFill>
            <a:prstDash val="solid"/>
            <a:round/>
            <a:headEnd type="none" w="med" len="med"/>
            <a:tailEnd type="stealth" w="med" len="med"/>
          </a:ln>
        </p:spPr>
      </p:cxnSp>
      <p:cxnSp>
        <p:nvCxnSpPr>
          <p:cNvPr id="33" name="Google Shape;163;p15">
            <a:extLst>
              <a:ext uri="{FF2B5EF4-FFF2-40B4-BE49-F238E27FC236}">
                <a16:creationId xmlns:a16="http://schemas.microsoft.com/office/drawing/2014/main" id="{CBD12A2E-D8FC-D2E0-E676-C5868F230143}"/>
              </a:ext>
            </a:extLst>
          </p:cNvPr>
          <p:cNvCxnSpPr/>
          <p:nvPr/>
        </p:nvCxnSpPr>
        <p:spPr>
          <a:xfrm flipH="1">
            <a:off x="4240740" y="1007200"/>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34" name="Google Shape;164;p15">
            <a:extLst>
              <a:ext uri="{FF2B5EF4-FFF2-40B4-BE49-F238E27FC236}">
                <a16:creationId xmlns:a16="http://schemas.microsoft.com/office/drawing/2014/main" id="{8D4A9569-C83E-104D-FFC7-D38C625BAEA8}"/>
              </a:ext>
            </a:extLst>
          </p:cNvPr>
          <p:cNvCxnSpPr>
            <a:endCxn id="20" idx="1"/>
          </p:cNvCxnSpPr>
          <p:nvPr/>
        </p:nvCxnSpPr>
        <p:spPr>
          <a:xfrm rot="10800000" flipH="1">
            <a:off x="4245015" y="2116900"/>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35" name="Google Shape;165;p15">
            <a:extLst>
              <a:ext uri="{FF2B5EF4-FFF2-40B4-BE49-F238E27FC236}">
                <a16:creationId xmlns:a16="http://schemas.microsoft.com/office/drawing/2014/main" id="{1BE59B4A-7270-FF2A-C082-C8F1F01842FC}"/>
              </a:ext>
            </a:extLst>
          </p:cNvPr>
          <p:cNvSpPr/>
          <p:nvPr/>
        </p:nvSpPr>
        <p:spPr>
          <a:xfrm>
            <a:off x="5610690" y="1720900"/>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36" name="Google Shape;166;p15">
            <a:extLst>
              <a:ext uri="{FF2B5EF4-FFF2-40B4-BE49-F238E27FC236}">
                <a16:creationId xmlns:a16="http://schemas.microsoft.com/office/drawing/2014/main" id="{8BC06CF0-0BA5-7822-0CB8-7EC0B1A867A2}"/>
              </a:ext>
            </a:extLst>
          </p:cNvPr>
          <p:cNvSpPr/>
          <p:nvPr/>
        </p:nvSpPr>
        <p:spPr>
          <a:xfrm>
            <a:off x="5614203" y="213818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37" name="Google Shape;167;p15">
            <a:extLst>
              <a:ext uri="{FF2B5EF4-FFF2-40B4-BE49-F238E27FC236}">
                <a16:creationId xmlns:a16="http://schemas.microsoft.com/office/drawing/2014/main" id="{290D15C8-8DAE-AC11-6D69-91437718E988}"/>
              </a:ext>
            </a:extLst>
          </p:cNvPr>
          <p:cNvSpPr/>
          <p:nvPr/>
        </p:nvSpPr>
        <p:spPr>
          <a:xfrm>
            <a:off x="6478968" y="19388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38" name="Google Shape;168;p15">
            <a:extLst>
              <a:ext uri="{FF2B5EF4-FFF2-40B4-BE49-F238E27FC236}">
                <a16:creationId xmlns:a16="http://schemas.microsoft.com/office/drawing/2014/main" id="{F19A2A5B-8821-ECC6-2A4A-722D7D5456FA}"/>
              </a:ext>
            </a:extLst>
          </p:cNvPr>
          <p:cNvSpPr/>
          <p:nvPr/>
        </p:nvSpPr>
        <p:spPr>
          <a:xfrm>
            <a:off x="7305071" y="1414419"/>
            <a:ext cx="5595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39" name="Google Shape;169;p15">
            <a:extLst>
              <a:ext uri="{FF2B5EF4-FFF2-40B4-BE49-F238E27FC236}">
                <a16:creationId xmlns:a16="http://schemas.microsoft.com/office/drawing/2014/main" id="{D5B75526-591C-97E9-DA0E-94B87BD946CC}"/>
              </a:ext>
            </a:extLst>
          </p:cNvPr>
          <p:cNvSpPr/>
          <p:nvPr/>
        </p:nvSpPr>
        <p:spPr>
          <a:xfrm>
            <a:off x="7305046" y="19421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0" name="Google Shape;170;p15">
            <a:extLst>
              <a:ext uri="{FF2B5EF4-FFF2-40B4-BE49-F238E27FC236}">
                <a16:creationId xmlns:a16="http://schemas.microsoft.com/office/drawing/2014/main" id="{CCD302C4-CF65-EA53-B1F5-5A885E643DB0}"/>
              </a:ext>
            </a:extLst>
          </p:cNvPr>
          <p:cNvSpPr/>
          <p:nvPr/>
        </p:nvSpPr>
        <p:spPr>
          <a:xfrm>
            <a:off x="8345865" y="1942150"/>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1" name="Google Shape;171;p15">
            <a:extLst>
              <a:ext uri="{FF2B5EF4-FFF2-40B4-BE49-F238E27FC236}">
                <a16:creationId xmlns:a16="http://schemas.microsoft.com/office/drawing/2014/main" id="{B9D12FBC-50B5-E541-2F1D-8B2B27A165C3}"/>
              </a:ext>
            </a:extLst>
          </p:cNvPr>
          <p:cNvSpPr/>
          <p:nvPr/>
        </p:nvSpPr>
        <p:spPr>
          <a:xfrm>
            <a:off x="7311984" y="408914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2" name="Google Shape;172;p15">
            <a:extLst>
              <a:ext uri="{FF2B5EF4-FFF2-40B4-BE49-F238E27FC236}">
                <a16:creationId xmlns:a16="http://schemas.microsoft.com/office/drawing/2014/main" id="{4F60CE8E-721C-3077-8475-CCB904A27629}"/>
              </a:ext>
            </a:extLst>
          </p:cNvPr>
          <p:cNvSpPr/>
          <p:nvPr/>
        </p:nvSpPr>
        <p:spPr>
          <a:xfrm>
            <a:off x="4330715" y="309564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43" name="Google Shape;173;p15">
            <a:extLst>
              <a:ext uri="{FF2B5EF4-FFF2-40B4-BE49-F238E27FC236}">
                <a16:creationId xmlns:a16="http://schemas.microsoft.com/office/drawing/2014/main" id="{0875808B-23C7-616B-517A-22DDEC06BADE}"/>
              </a:ext>
            </a:extLst>
          </p:cNvPr>
          <p:cNvSpPr/>
          <p:nvPr/>
        </p:nvSpPr>
        <p:spPr>
          <a:xfrm>
            <a:off x="4993215" y="309564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44" name="Google Shape;174;p15">
            <a:extLst>
              <a:ext uri="{FF2B5EF4-FFF2-40B4-BE49-F238E27FC236}">
                <a16:creationId xmlns:a16="http://schemas.microsoft.com/office/drawing/2014/main" id="{88F8154E-BC34-5E75-B755-DF72C251ACD0}"/>
              </a:ext>
            </a:extLst>
          </p:cNvPr>
          <p:cNvCxnSpPr>
            <a:stCxn id="42" idx="0"/>
          </p:cNvCxnSpPr>
          <p:nvPr/>
        </p:nvCxnSpPr>
        <p:spPr>
          <a:xfrm rot="10800000">
            <a:off x="4610465" y="2835848"/>
            <a:ext cx="0" cy="259800"/>
          </a:xfrm>
          <a:prstGeom prst="straightConnector1">
            <a:avLst/>
          </a:prstGeom>
          <a:noFill/>
          <a:ln w="9525" cap="flat" cmpd="sng">
            <a:solidFill>
              <a:srgbClr val="4A4A48"/>
            </a:solidFill>
            <a:prstDash val="solid"/>
            <a:round/>
            <a:headEnd type="none" w="med" len="med"/>
            <a:tailEnd type="stealth" w="med" len="med"/>
          </a:ln>
        </p:spPr>
      </p:cxnSp>
      <p:cxnSp>
        <p:nvCxnSpPr>
          <p:cNvPr id="45" name="Google Shape;175;p15">
            <a:extLst>
              <a:ext uri="{FF2B5EF4-FFF2-40B4-BE49-F238E27FC236}">
                <a16:creationId xmlns:a16="http://schemas.microsoft.com/office/drawing/2014/main" id="{9004D6FD-F13C-551B-D109-7560CB63C920}"/>
              </a:ext>
            </a:extLst>
          </p:cNvPr>
          <p:cNvCxnSpPr>
            <a:stCxn id="43" idx="0"/>
          </p:cNvCxnSpPr>
          <p:nvPr/>
        </p:nvCxnSpPr>
        <p:spPr>
          <a:xfrm rot="10800000">
            <a:off x="5272965" y="2835848"/>
            <a:ext cx="0" cy="259800"/>
          </a:xfrm>
          <a:prstGeom prst="straightConnector1">
            <a:avLst/>
          </a:prstGeom>
          <a:noFill/>
          <a:ln w="9525" cap="flat" cmpd="sng">
            <a:solidFill>
              <a:srgbClr val="4A4A48"/>
            </a:solidFill>
            <a:prstDash val="solid"/>
            <a:round/>
            <a:headEnd type="none" w="med" len="med"/>
            <a:tailEnd type="stealth" w="med" len="med"/>
          </a:ln>
        </p:spPr>
      </p:cxnSp>
      <p:cxnSp>
        <p:nvCxnSpPr>
          <p:cNvPr id="46" name="Google Shape;176;p15">
            <a:extLst>
              <a:ext uri="{FF2B5EF4-FFF2-40B4-BE49-F238E27FC236}">
                <a16:creationId xmlns:a16="http://schemas.microsoft.com/office/drawing/2014/main" id="{F53A2F89-DA4E-0FAC-73CF-8BEFC8CD1395}"/>
              </a:ext>
            </a:extLst>
          </p:cNvPr>
          <p:cNvCxnSpPr>
            <a:endCxn id="20" idx="2"/>
          </p:cNvCxnSpPr>
          <p:nvPr/>
        </p:nvCxnSpPr>
        <p:spPr>
          <a:xfrm rot="10800000">
            <a:off x="4935590" y="2332450"/>
            <a:ext cx="9000" cy="493800"/>
          </a:xfrm>
          <a:prstGeom prst="straightConnector1">
            <a:avLst/>
          </a:prstGeom>
          <a:noFill/>
          <a:ln w="9525" cap="flat" cmpd="sng">
            <a:solidFill>
              <a:srgbClr val="4A4A48"/>
            </a:solidFill>
            <a:prstDash val="solid"/>
            <a:round/>
            <a:headEnd type="none" w="med" len="med"/>
            <a:tailEnd type="stealth" w="med" len="med"/>
          </a:ln>
        </p:spPr>
      </p:cxnSp>
      <p:cxnSp>
        <p:nvCxnSpPr>
          <p:cNvPr id="47" name="Google Shape;177;p15">
            <a:extLst>
              <a:ext uri="{FF2B5EF4-FFF2-40B4-BE49-F238E27FC236}">
                <a16:creationId xmlns:a16="http://schemas.microsoft.com/office/drawing/2014/main" id="{3B911C73-B705-1880-107D-6D182A94C10F}"/>
              </a:ext>
            </a:extLst>
          </p:cNvPr>
          <p:cNvCxnSpPr>
            <a:stCxn id="20" idx="3"/>
            <a:endCxn id="35" idx="1"/>
          </p:cNvCxnSpPr>
          <p:nvPr/>
        </p:nvCxnSpPr>
        <p:spPr>
          <a:xfrm rot="10800000" flipH="1">
            <a:off x="5122765" y="1856500"/>
            <a:ext cx="487800" cy="2604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48" name="Google Shape;178;p15">
            <a:extLst>
              <a:ext uri="{FF2B5EF4-FFF2-40B4-BE49-F238E27FC236}">
                <a16:creationId xmlns:a16="http://schemas.microsoft.com/office/drawing/2014/main" id="{97BC9B00-FADA-1AD5-B415-CE9EFA6068CF}"/>
              </a:ext>
            </a:extLst>
          </p:cNvPr>
          <p:cNvCxnSpPr>
            <a:stCxn id="20" idx="3"/>
            <a:endCxn id="36" idx="1"/>
          </p:cNvCxnSpPr>
          <p:nvPr/>
        </p:nvCxnSpPr>
        <p:spPr>
          <a:xfrm>
            <a:off x="5122765" y="2116900"/>
            <a:ext cx="491400" cy="1569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49" name="Google Shape;179;p15">
            <a:extLst>
              <a:ext uri="{FF2B5EF4-FFF2-40B4-BE49-F238E27FC236}">
                <a16:creationId xmlns:a16="http://schemas.microsoft.com/office/drawing/2014/main" id="{142DD733-8C00-0213-108A-40DDE97E5DC6}"/>
              </a:ext>
            </a:extLst>
          </p:cNvPr>
          <p:cNvCxnSpPr>
            <a:stCxn id="35" idx="3"/>
            <a:endCxn id="37" idx="1"/>
          </p:cNvCxnSpPr>
          <p:nvPr/>
        </p:nvCxnSpPr>
        <p:spPr>
          <a:xfrm>
            <a:off x="6170190" y="1856650"/>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0" name="Google Shape;180;p15">
            <a:extLst>
              <a:ext uri="{FF2B5EF4-FFF2-40B4-BE49-F238E27FC236}">
                <a16:creationId xmlns:a16="http://schemas.microsoft.com/office/drawing/2014/main" id="{682197EA-4D79-169B-F451-9F6275AA2EA3}"/>
              </a:ext>
            </a:extLst>
          </p:cNvPr>
          <p:cNvCxnSpPr>
            <a:stCxn id="36" idx="3"/>
            <a:endCxn id="37" idx="1"/>
          </p:cNvCxnSpPr>
          <p:nvPr/>
        </p:nvCxnSpPr>
        <p:spPr>
          <a:xfrm rot="10800000" flipH="1">
            <a:off x="6173703" y="2074736"/>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1" name="Google Shape;181;p15">
            <a:extLst>
              <a:ext uri="{FF2B5EF4-FFF2-40B4-BE49-F238E27FC236}">
                <a16:creationId xmlns:a16="http://schemas.microsoft.com/office/drawing/2014/main" id="{72FCC00F-421A-B2D2-EB4B-12AA99A052AE}"/>
              </a:ext>
            </a:extLst>
          </p:cNvPr>
          <p:cNvCxnSpPr>
            <a:cxnSpLocks/>
            <a:stCxn id="37" idx="3"/>
            <a:endCxn id="39" idx="1"/>
          </p:cNvCxnSpPr>
          <p:nvPr/>
        </p:nvCxnSpPr>
        <p:spPr>
          <a:xfrm>
            <a:off x="7038468" y="2074594"/>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52" name="Google Shape;182;p15">
            <a:extLst>
              <a:ext uri="{FF2B5EF4-FFF2-40B4-BE49-F238E27FC236}">
                <a16:creationId xmlns:a16="http://schemas.microsoft.com/office/drawing/2014/main" id="{372D535F-A2E5-A201-4564-B1ABE0B38D45}"/>
              </a:ext>
            </a:extLst>
          </p:cNvPr>
          <p:cNvCxnSpPr>
            <a:stCxn id="38" idx="2"/>
            <a:endCxn id="39" idx="0"/>
          </p:cNvCxnSpPr>
          <p:nvPr/>
        </p:nvCxnSpPr>
        <p:spPr>
          <a:xfrm>
            <a:off x="7584821" y="1685919"/>
            <a:ext cx="0" cy="256200"/>
          </a:xfrm>
          <a:prstGeom prst="straightConnector1">
            <a:avLst/>
          </a:prstGeom>
          <a:noFill/>
          <a:ln w="9525" cap="flat" cmpd="sng">
            <a:solidFill>
              <a:srgbClr val="6AA84F"/>
            </a:solidFill>
            <a:prstDash val="solid"/>
            <a:round/>
            <a:headEnd type="none" w="med" len="med"/>
            <a:tailEnd type="stealth" w="med" len="med"/>
          </a:ln>
        </p:spPr>
      </p:cxnSp>
      <p:cxnSp>
        <p:nvCxnSpPr>
          <p:cNvPr id="53" name="Google Shape;183;p15">
            <a:extLst>
              <a:ext uri="{FF2B5EF4-FFF2-40B4-BE49-F238E27FC236}">
                <a16:creationId xmlns:a16="http://schemas.microsoft.com/office/drawing/2014/main" id="{36634E65-E763-9846-26D0-AC083E025548}"/>
              </a:ext>
            </a:extLst>
          </p:cNvPr>
          <p:cNvCxnSpPr>
            <a:stCxn id="39" idx="3"/>
            <a:endCxn id="40" idx="1"/>
          </p:cNvCxnSpPr>
          <p:nvPr/>
        </p:nvCxnSpPr>
        <p:spPr>
          <a:xfrm>
            <a:off x="7864546" y="2077894"/>
            <a:ext cx="481200" cy="0"/>
          </a:xfrm>
          <a:prstGeom prst="straightConnector1">
            <a:avLst/>
          </a:prstGeom>
          <a:noFill/>
          <a:ln w="9525" cap="flat" cmpd="sng">
            <a:solidFill>
              <a:srgbClr val="4A4A48"/>
            </a:solidFill>
            <a:prstDash val="solid"/>
            <a:round/>
            <a:headEnd type="none" w="med" len="med"/>
            <a:tailEnd type="stealth" w="med" len="med"/>
          </a:ln>
        </p:spPr>
      </p:cxnSp>
      <p:sp>
        <p:nvSpPr>
          <p:cNvPr id="54" name="Google Shape;184;p15">
            <a:extLst>
              <a:ext uri="{FF2B5EF4-FFF2-40B4-BE49-F238E27FC236}">
                <a16:creationId xmlns:a16="http://schemas.microsoft.com/office/drawing/2014/main" id="{5F0236A5-B6B4-A100-AF08-BBE434DC3656}"/>
              </a:ext>
            </a:extLst>
          </p:cNvPr>
          <p:cNvSpPr/>
          <p:nvPr/>
        </p:nvSpPr>
        <p:spPr>
          <a:xfrm>
            <a:off x="6541359" y="3644444"/>
            <a:ext cx="5595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55" name="Google Shape;185;p15">
            <a:extLst>
              <a:ext uri="{FF2B5EF4-FFF2-40B4-BE49-F238E27FC236}">
                <a16:creationId xmlns:a16="http://schemas.microsoft.com/office/drawing/2014/main" id="{61111ED3-6499-DB74-3EC4-5F2BE9D34868}"/>
              </a:ext>
            </a:extLst>
          </p:cNvPr>
          <p:cNvSpPr/>
          <p:nvPr/>
        </p:nvSpPr>
        <p:spPr>
          <a:xfrm>
            <a:off x="5707990" y="3092650"/>
            <a:ext cx="6876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Metadata</a:t>
            </a:r>
            <a:endParaRPr sz="800">
              <a:solidFill>
                <a:srgbClr val="1D1D1C"/>
              </a:solidFill>
              <a:latin typeface="Nunito"/>
              <a:ea typeface="Nunito"/>
              <a:cs typeface="Nunito"/>
              <a:sym typeface="Nunito"/>
            </a:endParaRPr>
          </a:p>
        </p:txBody>
      </p:sp>
      <p:sp>
        <p:nvSpPr>
          <p:cNvPr id="56" name="Google Shape;186;p15">
            <a:extLst>
              <a:ext uri="{FF2B5EF4-FFF2-40B4-BE49-F238E27FC236}">
                <a16:creationId xmlns:a16="http://schemas.microsoft.com/office/drawing/2014/main" id="{CCBBA2DA-7A14-92E0-286E-18737102E9E4}"/>
              </a:ext>
            </a:extLst>
          </p:cNvPr>
          <p:cNvSpPr txBox="1"/>
          <p:nvPr/>
        </p:nvSpPr>
        <p:spPr>
          <a:xfrm>
            <a:off x="5090290" y="1414425"/>
            <a:ext cx="55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57" name="Google Shape;187;p15">
            <a:extLst>
              <a:ext uri="{FF2B5EF4-FFF2-40B4-BE49-F238E27FC236}">
                <a16:creationId xmlns:a16="http://schemas.microsoft.com/office/drawing/2014/main" id="{4B4254CE-6A2D-43C9-2725-CEC420FF7C7D}"/>
              </a:ext>
            </a:extLst>
          </p:cNvPr>
          <p:cNvSpPr txBox="1"/>
          <p:nvPr/>
        </p:nvSpPr>
        <p:spPr>
          <a:xfrm>
            <a:off x="5084453" y="2197900"/>
            <a:ext cx="559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58" name="Google Shape;188;p15">
            <a:extLst>
              <a:ext uri="{FF2B5EF4-FFF2-40B4-BE49-F238E27FC236}">
                <a16:creationId xmlns:a16="http://schemas.microsoft.com/office/drawing/2014/main" id="{60FB7C5A-A5D1-BBCC-915B-4183E820E8D1}"/>
              </a:ext>
            </a:extLst>
          </p:cNvPr>
          <p:cNvSpPr txBox="1"/>
          <p:nvPr/>
        </p:nvSpPr>
        <p:spPr>
          <a:xfrm>
            <a:off x="6228303" y="1550050"/>
            <a:ext cx="559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cxnSp>
        <p:nvCxnSpPr>
          <p:cNvPr id="59" name="Google Shape;189;p15">
            <a:extLst>
              <a:ext uri="{FF2B5EF4-FFF2-40B4-BE49-F238E27FC236}">
                <a16:creationId xmlns:a16="http://schemas.microsoft.com/office/drawing/2014/main" id="{5EAB2414-A968-D066-2F71-BBFBC2472F48}"/>
              </a:ext>
            </a:extLst>
          </p:cNvPr>
          <p:cNvCxnSpPr/>
          <p:nvPr/>
        </p:nvCxnSpPr>
        <p:spPr>
          <a:xfrm>
            <a:off x="4342065" y="2832850"/>
            <a:ext cx="1087500" cy="2100"/>
          </a:xfrm>
          <a:prstGeom prst="straightConnector1">
            <a:avLst/>
          </a:prstGeom>
          <a:noFill/>
          <a:ln w="9525" cap="flat" cmpd="sng">
            <a:solidFill>
              <a:srgbClr val="4A4A48"/>
            </a:solidFill>
            <a:prstDash val="solid"/>
            <a:round/>
            <a:headEnd type="none" w="med" len="med"/>
            <a:tailEnd type="none" w="med" len="med"/>
          </a:ln>
        </p:spPr>
      </p:cxnSp>
      <p:cxnSp>
        <p:nvCxnSpPr>
          <p:cNvPr id="60" name="Google Shape;190;p15">
            <a:extLst>
              <a:ext uri="{FF2B5EF4-FFF2-40B4-BE49-F238E27FC236}">
                <a16:creationId xmlns:a16="http://schemas.microsoft.com/office/drawing/2014/main" id="{80877645-220B-9B7D-DEE6-B3544D03D61C}"/>
              </a:ext>
            </a:extLst>
          </p:cNvPr>
          <p:cNvCxnSpPr>
            <a:stCxn id="41" idx="1"/>
            <a:endCxn id="54" idx="2"/>
          </p:cNvCxnSpPr>
          <p:nvPr/>
        </p:nvCxnSpPr>
        <p:spPr>
          <a:xfrm rot="10800000">
            <a:off x="6821184" y="3915894"/>
            <a:ext cx="490800" cy="309000"/>
          </a:xfrm>
          <a:prstGeom prst="bentConnector2">
            <a:avLst/>
          </a:prstGeom>
          <a:noFill/>
          <a:ln w="9525" cap="flat" cmpd="sng">
            <a:solidFill>
              <a:srgbClr val="6AA84F"/>
            </a:solidFill>
            <a:prstDash val="solid"/>
            <a:round/>
            <a:headEnd type="none" w="med" len="med"/>
            <a:tailEnd type="stealth" w="med" len="med"/>
          </a:ln>
        </p:spPr>
      </p:cxnSp>
      <p:sp>
        <p:nvSpPr>
          <p:cNvPr id="61" name="Google Shape;191;p15">
            <a:extLst>
              <a:ext uri="{FF2B5EF4-FFF2-40B4-BE49-F238E27FC236}">
                <a16:creationId xmlns:a16="http://schemas.microsoft.com/office/drawing/2014/main" id="{4B6D851E-9C37-B174-1500-C09CA38B60B8}"/>
              </a:ext>
            </a:extLst>
          </p:cNvPr>
          <p:cNvSpPr txBox="1"/>
          <p:nvPr/>
        </p:nvSpPr>
        <p:spPr>
          <a:xfrm>
            <a:off x="6319215" y="4089150"/>
            <a:ext cx="63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Query Analysis</a:t>
            </a:r>
            <a:endParaRPr sz="800">
              <a:solidFill>
                <a:srgbClr val="6AA84F"/>
              </a:solidFill>
              <a:latin typeface="Nunito"/>
              <a:ea typeface="Nunito"/>
              <a:cs typeface="Nunito"/>
              <a:sym typeface="Nunito"/>
            </a:endParaRPr>
          </a:p>
        </p:txBody>
      </p:sp>
      <p:cxnSp>
        <p:nvCxnSpPr>
          <p:cNvPr id="62" name="Google Shape;192;p15">
            <a:extLst>
              <a:ext uri="{FF2B5EF4-FFF2-40B4-BE49-F238E27FC236}">
                <a16:creationId xmlns:a16="http://schemas.microsoft.com/office/drawing/2014/main" id="{25D93347-A058-8CC5-2CD5-576A324288AD}"/>
              </a:ext>
            </a:extLst>
          </p:cNvPr>
          <p:cNvCxnSpPr>
            <a:stCxn id="54" idx="1"/>
            <a:endCxn id="42" idx="2"/>
          </p:cNvCxnSpPr>
          <p:nvPr/>
        </p:nvCxnSpPr>
        <p:spPr>
          <a:xfrm rot="10800000">
            <a:off x="4610559" y="3367094"/>
            <a:ext cx="1930800" cy="413100"/>
          </a:xfrm>
          <a:prstGeom prst="bentConnector2">
            <a:avLst/>
          </a:prstGeom>
          <a:noFill/>
          <a:ln w="9525" cap="flat" cmpd="sng">
            <a:solidFill>
              <a:srgbClr val="4A4A48"/>
            </a:solidFill>
            <a:prstDash val="solid"/>
            <a:round/>
            <a:headEnd type="none" w="med" len="med"/>
            <a:tailEnd type="stealth" w="med" len="med"/>
          </a:ln>
        </p:spPr>
      </p:cxnSp>
      <p:cxnSp>
        <p:nvCxnSpPr>
          <p:cNvPr id="63" name="Google Shape;193;p15">
            <a:extLst>
              <a:ext uri="{FF2B5EF4-FFF2-40B4-BE49-F238E27FC236}">
                <a16:creationId xmlns:a16="http://schemas.microsoft.com/office/drawing/2014/main" id="{7527254E-89F4-84FB-EAED-DB9C63D27FC7}"/>
              </a:ext>
            </a:extLst>
          </p:cNvPr>
          <p:cNvCxnSpPr>
            <a:stCxn id="54" idx="1"/>
            <a:endCxn id="43" idx="2"/>
          </p:cNvCxnSpPr>
          <p:nvPr/>
        </p:nvCxnSpPr>
        <p:spPr>
          <a:xfrm rot="10800000">
            <a:off x="5272959" y="3367094"/>
            <a:ext cx="1268400" cy="413100"/>
          </a:xfrm>
          <a:prstGeom prst="bentConnector2">
            <a:avLst/>
          </a:prstGeom>
          <a:noFill/>
          <a:ln w="9525" cap="flat" cmpd="sng">
            <a:solidFill>
              <a:srgbClr val="4A4A48"/>
            </a:solidFill>
            <a:prstDash val="solid"/>
            <a:round/>
            <a:headEnd type="none" w="med" len="med"/>
            <a:tailEnd type="stealth" w="med" len="med"/>
          </a:ln>
        </p:spPr>
      </p:cxnSp>
      <p:cxnSp>
        <p:nvCxnSpPr>
          <p:cNvPr id="64" name="Google Shape;194;p15">
            <a:extLst>
              <a:ext uri="{FF2B5EF4-FFF2-40B4-BE49-F238E27FC236}">
                <a16:creationId xmlns:a16="http://schemas.microsoft.com/office/drawing/2014/main" id="{92B35D24-65B2-5C8D-1D81-CE79BC9C1A91}"/>
              </a:ext>
            </a:extLst>
          </p:cNvPr>
          <p:cNvCxnSpPr>
            <a:stCxn id="54" idx="0"/>
            <a:endCxn id="55" idx="2"/>
          </p:cNvCxnSpPr>
          <p:nvPr/>
        </p:nvCxnSpPr>
        <p:spPr>
          <a:xfrm rot="5400000" flipH="1">
            <a:off x="6296409" y="3119744"/>
            <a:ext cx="280200" cy="769200"/>
          </a:xfrm>
          <a:prstGeom prst="bentConnector3">
            <a:avLst>
              <a:gd name="adj1" fmla="val 50017"/>
            </a:avLst>
          </a:prstGeom>
          <a:noFill/>
          <a:ln w="9525" cap="flat" cmpd="sng">
            <a:solidFill>
              <a:srgbClr val="6AA84F"/>
            </a:solidFill>
            <a:prstDash val="solid"/>
            <a:round/>
            <a:headEnd type="none" w="med" len="med"/>
            <a:tailEnd type="stealth" w="med" len="med"/>
          </a:ln>
        </p:spPr>
      </p:cxnSp>
      <p:sp>
        <p:nvSpPr>
          <p:cNvPr id="65" name="Google Shape;195;p15">
            <a:extLst>
              <a:ext uri="{FF2B5EF4-FFF2-40B4-BE49-F238E27FC236}">
                <a16:creationId xmlns:a16="http://schemas.microsoft.com/office/drawing/2014/main" id="{259B7E0E-D73C-D5F9-1535-0C2A6F8CE13D}"/>
              </a:ext>
            </a:extLst>
          </p:cNvPr>
          <p:cNvSpPr/>
          <p:nvPr/>
        </p:nvSpPr>
        <p:spPr>
          <a:xfrm>
            <a:off x="5627415" y="1183700"/>
            <a:ext cx="691800" cy="271500"/>
          </a:xfrm>
          <a:prstGeom prst="roundRect">
            <a:avLst>
              <a:gd name="adj" fmla="val 16667"/>
            </a:avLst>
          </a:prstGeom>
          <a:solidFill>
            <a:srgbClr val="FFFFF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Relevant Docs</a:t>
            </a:r>
            <a:endParaRPr sz="800">
              <a:solidFill>
                <a:srgbClr val="1D1D1C"/>
              </a:solidFill>
              <a:latin typeface="Nunito"/>
              <a:ea typeface="Nunito"/>
              <a:cs typeface="Nunito"/>
              <a:sym typeface="Nunito"/>
            </a:endParaRPr>
          </a:p>
        </p:txBody>
      </p:sp>
      <p:cxnSp>
        <p:nvCxnSpPr>
          <p:cNvPr id="66" name="Google Shape;196;p15">
            <a:extLst>
              <a:ext uri="{FF2B5EF4-FFF2-40B4-BE49-F238E27FC236}">
                <a16:creationId xmlns:a16="http://schemas.microsoft.com/office/drawing/2014/main" id="{707F058A-5F3E-D582-F08B-365CEB6BFB50}"/>
              </a:ext>
            </a:extLst>
          </p:cNvPr>
          <p:cNvCxnSpPr>
            <a:stCxn id="55" idx="0"/>
            <a:endCxn id="20" idx="2"/>
          </p:cNvCxnSpPr>
          <p:nvPr/>
        </p:nvCxnSpPr>
        <p:spPr>
          <a:xfrm rot="5400000" flipH="1">
            <a:off x="5113540" y="2154400"/>
            <a:ext cx="760200" cy="1116300"/>
          </a:xfrm>
          <a:prstGeom prst="bentConnector3">
            <a:avLst>
              <a:gd name="adj1" fmla="val 50000"/>
            </a:avLst>
          </a:prstGeom>
          <a:noFill/>
          <a:ln w="9525" cap="flat" cmpd="sng">
            <a:solidFill>
              <a:srgbClr val="6AA84F"/>
            </a:solidFill>
            <a:prstDash val="solid"/>
            <a:round/>
            <a:headEnd type="none" w="med" len="med"/>
            <a:tailEnd type="none" w="med" len="med"/>
          </a:ln>
        </p:spPr>
      </p:cxnSp>
      <p:cxnSp>
        <p:nvCxnSpPr>
          <p:cNvPr id="67" name="Google Shape;197;p15">
            <a:extLst>
              <a:ext uri="{FF2B5EF4-FFF2-40B4-BE49-F238E27FC236}">
                <a16:creationId xmlns:a16="http://schemas.microsoft.com/office/drawing/2014/main" id="{F35CC32C-AA06-8ACA-00C6-1E286C731E26}"/>
              </a:ext>
            </a:extLst>
          </p:cNvPr>
          <p:cNvCxnSpPr>
            <a:stCxn id="20" idx="0"/>
            <a:endCxn id="65" idx="1"/>
          </p:cNvCxnSpPr>
          <p:nvPr/>
        </p:nvCxnSpPr>
        <p:spPr>
          <a:xfrm rot="16200000">
            <a:off x="4990490" y="1264450"/>
            <a:ext cx="582000" cy="691800"/>
          </a:xfrm>
          <a:prstGeom prst="bentConnector2">
            <a:avLst/>
          </a:prstGeom>
          <a:noFill/>
          <a:ln w="9525" cap="flat" cmpd="sng">
            <a:solidFill>
              <a:srgbClr val="6AA84F"/>
            </a:solidFill>
            <a:prstDash val="solid"/>
            <a:round/>
            <a:headEnd type="none" w="med" len="med"/>
            <a:tailEnd type="stealth" w="med" len="med"/>
          </a:ln>
        </p:spPr>
      </p:cxnSp>
      <p:cxnSp>
        <p:nvCxnSpPr>
          <p:cNvPr id="68" name="Google Shape;198;p15">
            <a:extLst>
              <a:ext uri="{FF2B5EF4-FFF2-40B4-BE49-F238E27FC236}">
                <a16:creationId xmlns:a16="http://schemas.microsoft.com/office/drawing/2014/main" id="{93DC53E5-D754-A208-AECD-B876D3908EBB}"/>
              </a:ext>
            </a:extLst>
          </p:cNvPr>
          <p:cNvCxnSpPr>
            <a:stCxn id="41" idx="0"/>
            <a:endCxn id="39" idx="2"/>
          </p:cNvCxnSpPr>
          <p:nvPr/>
        </p:nvCxnSpPr>
        <p:spPr>
          <a:xfrm rot="10800000">
            <a:off x="7584834" y="2213544"/>
            <a:ext cx="6900" cy="1875600"/>
          </a:xfrm>
          <a:prstGeom prst="straightConnector1">
            <a:avLst/>
          </a:prstGeom>
          <a:noFill/>
          <a:ln w="9525" cap="flat" cmpd="sng">
            <a:solidFill>
              <a:srgbClr val="4A4A48"/>
            </a:solidFill>
            <a:prstDash val="solid"/>
            <a:round/>
            <a:headEnd type="none" w="med" len="med"/>
            <a:tailEnd type="triangle" w="med" len="med"/>
          </a:ln>
        </p:spPr>
      </p:cxnSp>
      <p:cxnSp>
        <p:nvCxnSpPr>
          <p:cNvPr id="69" name="Google Shape;199;p15">
            <a:extLst>
              <a:ext uri="{FF2B5EF4-FFF2-40B4-BE49-F238E27FC236}">
                <a16:creationId xmlns:a16="http://schemas.microsoft.com/office/drawing/2014/main" id="{12014F55-6FF9-9F5B-FAE5-76606C87FE4C}"/>
              </a:ext>
            </a:extLst>
          </p:cNvPr>
          <p:cNvCxnSpPr>
            <a:cxnSpLocks/>
            <a:stCxn id="65" idx="3"/>
            <a:endCxn id="37" idx="0"/>
          </p:cNvCxnSpPr>
          <p:nvPr/>
        </p:nvCxnSpPr>
        <p:spPr>
          <a:xfrm>
            <a:off x="6319215" y="1319450"/>
            <a:ext cx="439503" cy="619394"/>
          </a:xfrm>
          <a:prstGeom prst="bentConnector2">
            <a:avLst/>
          </a:prstGeom>
          <a:noFill/>
          <a:ln w="9525" cap="flat" cmpd="sng">
            <a:solidFill>
              <a:srgbClr val="6AA84F"/>
            </a:solidFill>
            <a:prstDash val="solid"/>
            <a:round/>
            <a:headEnd type="none" w="med" len="med"/>
            <a:tailEnd type="stealth" w="med" len="med"/>
          </a:ln>
        </p:spPr>
      </p:cxnSp>
      <p:sp>
        <p:nvSpPr>
          <p:cNvPr id="70" name="Google Shape;200;p15">
            <a:extLst>
              <a:ext uri="{FF2B5EF4-FFF2-40B4-BE49-F238E27FC236}">
                <a16:creationId xmlns:a16="http://schemas.microsoft.com/office/drawing/2014/main" id="{8E6B9F4F-630D-6533-4FDA-3D36E0F1A294}"/>
              </a:ext>
            </a:extLst>
          </p:cNvPr>
          <p:cNvSpPr txBox="1"/>
          <p:nvPr/>
        </p:nvSpPr>
        <p:spPr>
          <a:xfrm>
            <a:off x="6505665" y="3135400"/>
            <a:ext cx="63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Temporal Qns</a:t>
            </a:r>
            <a:endParaRPr sz="800">
              <a:solidFill>
                <a:srgbClr val="6AA84F"/>
              </a:solidFill>
              <a:latin typeface="Nunito"/>
              <a:ea typeface="Nunito"/>
              <a:cs typeface="Nunito"/>
              <a:sym typeface="Nunito"/>
            </a:endParaRPr>
          </a:p>
        </p:txBody>
      </p:sp>
      <p:sp>
        <p:nvSpPr>
          <p:cNvPr id="71" name="Google Shape;201;p15">
            <a:extLst>
              <a:ext uri="{FF2B5EF4-FFF2-40B4-BE49-F238E27FC236}">
                <a16:creationId xmlns:a16="http://schemas.microsoft.com/office/drawing/2014/main" id="{50709BEE-5BE9-AD15-DD58-0786562E514E}"/>
              </a:ext>
            </a:extLst>
          </p:cNvPr>
          <p:cNvSpPr txBox="1"/>
          <p:nvPr/>
        </p:nvSpPr>
        <p:spPr>
          <a:xfrm>
            <a:off x="4849790" y="376645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Non Temporal Qns</a:t>
            </a:r>
            <a:endParaRPr sz="800">
              <a:solidFill>
                <a:srgbClr val="6AA84F"/>
              </a:solidFill>
              <a:latin typeface="Nunito"/>
              <a:ea typeface="Nunito"/>
              <a:cs typeface="Nunito"/>
              <a:sym typeface="Nunito"/>
            </a:endParaRPr>
          </a:p>
        </p:txBody>
      </p:sp>
      <p:sp>
        <p:nvSpPr>
          <p:cNvPr id="72" name="Google Shape;203;p15">
            <a:extLst>
              <a:ext uri="{FF2B5EF4-FFF2-40B4-BE49-F238E27FC236}">
                <a16:creationId xmlns:a16="http://schemas.microsoft.com/office/drawing/2014/main" id="{61E864DA-B1F8-9C22-53F5-A0203065AAC1}"/>
              </a:ext>
            </a:extLst>
          </p:cNvPr>
          <p:cNvSpPr txBox="1"/>
          <p:nvPr/>
        </p:nvSpPr>
        <p:spPr>
          <a:xfrm>
            <a:off x="5935465" y="253560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Extract Timestamp</a:t>
            </a:r>
            <a:endParaRPr sz="800">
              <a:solidFill>
                <a:srgbClr val="6AA84F"/>
              </a:solidFill>
              <a:latin typeface="Nunito"/>
              <a:ea typeface="Nunito"/>
              <a:cs typeface="Nunito"/>
              <a:sym typeface="Nunito"/>
            </a:endParaRPr>
          </a:p>
        </p:txBody>
      </p:sp>
      <p:sp>
        <p:nvSpPr>
          <p:cNvPr id="73" name="Google Shape;204;p15">
            <a:extLst>
              <a:ext uri="{FF2B5EF4-FFF2-40B4-BE49-F238E27FC236}">
                <a16:creationId xmlns:a16="http://schemas.microsoft.com/office/drawing/2014/main" id="{97DB4DE3-78B6-1B1A-B16E-19EE2042DB78}"/>
              </a:ext>
            </a:extLst>
          </p:cNvPr>
          <p:cNvSpPr txBox="1"/>
          <p:nvPr/>
        </p:nvSpPr>
        <p:spPr>
          <a:xfrm>
            <a:off x="4207540" y="1120250"/>
            <a:ext cx="86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6AA84F"/>
                </a:solidFill>
                <a:latin typeface="Nunito"/>
                <a:ea typeface="Nunito"/>
                <a:cs typeface="Nunito"/>
                <a:sym typeface="Nunito"/>
              </a:rPr>
              <a:t>Timestamp</a:t>
            </a:r>
            <a:endParaRPr sz="800">
              <a:solidFill>
                <a:srgbClr val="6AA84F"/>
              </a:solidFill>
              <a:latin typeface="Nunito"/>
              <a:ea typeface="Nunito"/>
              <a:cs typeface="Nunito"/>
              <a:sym typeface="Nunito"/>
            </a:endParaRPr>
          </a:p>
          <a:p>
            <a:pPr marL="0" lvl="0" indent="0" algn="ctr" rtl="0">
              <a:spcBef>
                <a:spcPts val="0"/>
              </a:spcBef>
              <a:spcAft>
                <a:spcPts val="0"/>
              </a:spcAft>
              <a:buNone/>
            </a:pPr>
            <a:r>
              <a:rPr lang="en-GB" sz="800">
                <a:solidFill>
                  <a:srgbClr val="6AA84F"/>
                </a:solidFill>
                <a:latin typeface="Nunito"/>
                <a:ea typeface="Nunito"/>
                <a:cs typeface="Nunito"/>
                <a:sym typeface="Nunito"/>
              </a:rPr>
              <a:t>Search</a:t>
            </a:r>
            <a:endParaRPr sz="800">
              <a:solidFill>
                <a:srgbClr val="6AA84F"/>
              </a:solidFill>
              <a:latin typeface="Nunito"/>
              <a:ea typeface="Nunito"/>
              <a:cs typeface="Nunito"/>
              <a:sym typeface="Nunito"/>
            </a:endParaRPr>
          </a:p>
        </p:txBody>
      </p:sp>
      <p:sp>
        <p:nvSpPr>
          <p:cNvPr id="74" name="Google Shape;205;p15">
            <a:extLst>
              <a:ext uri="{FF2B5EF4-FFF2-40B4-BE49-F238E27FC236}">
                <a16:creationId xmlns:a16="http://schemas.microsoft.com/office/drawing/2014/main" id="{5FE71406-5E22-EA64-3989-F67A456EA79E}"/>
              </a:ext>
            </a:extLst>
          </p:cNvPr>
          <p:cNvSpPr txBox="1"/>
          <p:nvPr/>
        </p:nvSpPr>
        <p:spPr>
          <a:xfrm>
            <a:off x="2191895" y="3034700"/>
            <a:ext cx="769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75" name="Google Shape;206;p15">
            <a:extLst>
              <a:ext uri="{FF2B5EF4-FFF2-40B4-BE49-F238E27FC236}">
                <a16:creationId xmlns:a16="http://schemas.microsoft.com/office/drawing/2014/main" id="{A6027010-B5D4-60B8-E4C3-DC8BD588E830}"/>
              </a:ext>
            </a:extLst>
          </p:cNvPr>
          <p:cNvSpPr txBox="1"/>
          <p:nvPr/>
        </p:nvSpPr>
        <p:spPr>
          <a:xfrm>
            <a:off x="3134643" y="3098175"/>
            <a:ext cx="1116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pic>
        <p:nvPicPr>
          <p:cNvPr id="76" name="Google Shape;207;p15">
            <a:extLst>
              <a:ext uri="{FF2B5EF4-FFF2-40B4-BE49-F238E27FC236}">
                <a16:creationId xmlns:a16="http://schemas.microsoft.com/office/drawing/2014/main" id="{5BE10C22-1871-D632-064B-C369ED9CC816}"/>
              </a:ext>
            </a:extLst>
          </p:cNvPr>
          <p:cNvPicPr preferRelativeResize="0"/>
          <p:nvPr/>
        </p:nvPicPr>
        <p:blipFill>
          <a:blip r:embed="rId4">
            <a:alphaModFix/>
          </a:blip>
          <a:stretch>
            <a:fillRect/>
          </a:stretch>
        </p:blipFill>
        <p:spPr>
          <a:xfrm>
            <a:off x="7725653" y="2163250"/>
            <a:ext cx="374374" cy="374374"/>
          </a:xfrm>
          <a:prstGeom prst="rect">
            <a:avLst/>
          </a:prstGeom>
          <a:noFill/>
          <a:ln>
            <a:noFill/>
          </a:ln>
        </p:spPr>
      </p:pic>
      <p:pic>
        <p:nvPicPr>
          <p:cNvPr id="77" name="Google Shape;208;p15">
            <a:extLst>
              <a:ext uri="{FF2B5EF4-FFF2-40B4-BE49-F238E27FC236}">
                <a16:creationId xmlns:a16="http://schemas.microsoft.com/office/drawing/2014/main" id="{99262D44-5964-2A8D-F916-8FE5E7D7BA63}"/>
              </a:ext>
            </a:extLst>
          </p:cNvPr>
          <p:cNvPicPr preferRelativeResize="0"/>
          <p:nvPr/>
        </p:nvPicPr>
        <p:blipFill>
          <a:blip r:embed="rId4">
            <a:alphaModFix/>
          </a:blip>
          <a:stretch>
            <a:fillRect/>
          </a:stretch>
        </p:blipFill>
        <p:spPr>
          <a:xfrm>
            <a:off x="6984628" y="3471475"/>
            <a:ext cx="374374" cy="374374"/>
          </a:xfrm>
          <a:prstGeom prst="rect">
            <a:avLst/>
          </a:prstGeom>
          <a:noFill/>
          <a:ln>
            <a:noFill/>
          </a:ln>
        </p:spPr>
      </p:pic>
      <p:pic>
        <p:nvPicPr>
          <p:cNvPr id="78" name="Google Shape;209;p15">
            <a:extLst>
              <a:ext uri="{FF2B5EF4-FFF2-40B4-BE49-F238E27FC236}">
                <a16:creationId xmlns:a16="http://schemas.microsoft.com/office/drawing/2014/main" id="{AF3B0344-78E8-6F33-0471-B0AC572487E3}"/>
              </a:ext>
            </a:extLst>
          </p:cNvPr>
          <p:cNvPicPr preferRelativeResize="0"/>
          <p:nvPr/>
        </p:nvPicPr>
        <p:blipFill rotWithShape="1">
          <a:blip r:embed="rId3">
            <a:alphaModFix/>
          </a:blip>
          <a:srcRect l="20160" r="20908"/>
          <a:stretch/>
        </p:blipFill>
        <p:spPr>
          <a:xfrm>
            <a:off x="416518" y="3369284"/>
            <a:ext cx="131063" cy="130942"/>
          </a:xfrm>
          <a:prstGeom prst="rect">
            <a:avLst/>
          </a:prstGeom>
          <a:noFill/>
          <a:ln>
            <a:noFill/>
          </a:ln>
        </p:spPr>
      </p:pic>
      <p:pic>
        <p:nvPicPr>
          <p:cNvPr id="79" name="Google Shape;210;p15">
            <a:extLst>
              <a:ext uri="{FF2B5EF4-FFF2-40B4-BE49-F238E27FC236}">
                <a16:creationId xmlns:a16="http://schemas.microsoft.com/office/drawing/2014/main" id="{435BB597-719C-62B2-3E3F-4F3F79BB6E79}"/>
              </a:ext>
            </a:extLst>
          </p:cNvPr>
          <p:cNvPicPr preferRelativeResize="0"/>
          <p:nvPr/>
        </p:nvPicPr>
        <p:blipFill>
          <a:blip r:embed="rId4">
            <a:alphaModFix/>
          </a:blip>
          <a:stretch>
            <a:fillRect/>
          </a:stretch>
        </p:blipFill>
        <p:spPr>
          <a:xfrm>
            <a:off x="402576" y="3583407"/>
            <a:ext cx="143338" cy="160740"/>
          </a:xfrm>
          <a:prstGeom prst="rect">
            <a:avLst/>
          </a:prstGeom>
          <a:noFill/>
          <a:ln>
            <a:noFill/>
          </a:ln>
        </p:spPr>
      </p:pic>
      <p:pic>
        <p:nvPicPr>
          <p:cNvPr id="80" name="Google Shape;211;p15">
            <a:extLst>
              <a:ext uri="{FF2B5EF4-FFF2-40B4-BE49-F238E27FC236}">
                <a16:creationId xmlns:a16="http://schemas.microsoft.com/office/drawing/2014/main" id="{4090785C-A2D9-8AC6-AD89-B4D69C97BAD5}"/>
              </a:ext>
            </a:extLst>
          </p:cNvPr>
          <p:cNvPicPr preferRelativeResize="0"/>
          <p:nvPr/>
        </p:nvPicPr>
        <p:blipFill rotWithShape="1">
          <a:blip r:embed="rId5">
            <a:alphaModFix/>
          </a:blip>
          <a:srcRect l="12514" r="14895"/>
          <a:stretch/>
        </p:blipFill>
        <p:spPr>
          <a:xfrm>
            <a:off x="408235" y="3781217"/>
            <a:ext cx="143329" cy="221418"/>
          </a:xfrm>
          <a:prstGeom prst="rect">
            <a:avLst/>
          </a:prstGeom>
          <a:noFill/>
          <a:ln>
            <a:noFill/>
          </a:ln>
        </p:spPr>
      </p:pic>
      <p:sp>
        <p:nvSpPr>
          <p:cNvPr id="81" name="Google Shape;212;p15">
            <a:extLst>
              <a:ext uri="{FF2B5EF4-FFF2-40B4-BE49-F238E27FC236}">
                <a16:creationId xmlns:a16="http://schemas.microsoft.com/office/drawing/2014/main" id="{4F86FA67-FB63-17FB-25EB-BBB401C58E9E}"/>
              </a:ext>
            </a:extLst>
          </p:cNvPr>
          <p:cNvSpPr txBox="1"/>
          <p:nvPr/>
        </p:nvSpPr>
        <p:spPr>
          <a:xfrm>
            <a:off x="581279" y="329082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82" name="Google Shape;213;p15">
            <a:extLst>
              <a:ext uri="{FF2B5EF4-FFF2-40B4-BE49-F238E27FC236}">
                <a16:creationId xmlns:a16="http://schemas.microsoft.com/office/drawing/2014/main" id="{6682412E-4D87-FF39-0A98-6C74AD1CD29D}"/>
              </a:ext>
            </a:extLst>
          </p:cNvPr>
          <p:cNvSpPr txBox="1"/>
          <p:nvPr/>
        </p:nvSpPr>
        <p:spPr>
          <a:xfrm>
            <a:off x="590209" y="351985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83" name="Google Shape;214;p15">
            <a:extLst>
              <a:ext uri="{FF2B5EF4-FFF2-40B4-BE49-F238E27FC236}">
                <a16:creationId xmlns:a16="http://schemas.microsoft.com/office/drawing/2014/main" id="{27214FB4-837A-98EE-3C6F-DCF4CF3A697E}"/>
              </a:ext>
            </a:extLst>
          </p:cNvPr>
          <p:cNvSpPr txBox="1"/>
          <p:nvPr/>
        </p:nvSpPr>
        <p:spPr>
          <a:xfrm>
            <a:off x="590210" y="378123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84" name="Google Shape;215;p15">
            <a:extLst>
              <a:ext uri="{FF2B5EF4-FFF2-40B4-BE49-F238E27FC236}">
                <a16:creationId xmlns:a16="http://schemas.microsoft.com/office/drawing/2014/main" id="{9480CE14-8FB0-6F32-B7FA-9C56A85FA10A}"/>
              </a:ext>
            </a:extLst>
          </p:cNvPr>
          <p:cNvSpPr txBox="1"/>
          <p:nvPr/>
        </p:nvSpPr>
        <p:spPr>
          <a:xfrm>
            <a:off x="341967" y="306409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85" name="Google Shape;216;p15">
            <a:extLst>
              <a:ext uri="{FF2B5EF4-FFF2-40B4-BE49-F238E27FC236}">
                <a16:creationId xmlns:a16="http://schemas.microsoft.com/office/drawing/2014/main" id="{1234AFD7-1DC8-49A0-4C28-975FE1F8D94E}"/>
              </a:ext>
            </a:extLst>
          </p:cNvPr>
          <p:cNvSpPr/>
          <p:nvPr/>
        </p:nvSpPr>
        <p:spPr>
          <a:xfrm>
            <a:off x="311358" y="311477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sp>
        <p:nvSpPr>
          <p:cNvPr id="88" name="Title 1">
            <a:extLst>
              <a:ext uri="{FF2B5EF4-FFF2-40B4-BE49-F238E27FC236}">
                <a16:creationId xmlns:a16="http://schemas.microsoft.com/office/drawing/2014/main" id="{0F4976D6-46D6-4A0F-6BEF-FDCFACEF0138}"/>
              </a:ext>
            </a:extLst>
          </p:cNvPr>
          <p:cNvSpPr txBox="1">
            <a:spLocks/>
          </p:cNvSpPr>
          <p:nvPr/>
        </p:nvSpPr>
        <p:spPr>
          <a:xfrm>
            <a:off x="713225" y="445025"/>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latin typeface="Vidaloka" panose="020B0604020202020204" charset="0"/>
              </a:rPr>
              <a:t>Temporal Identifier Module</a:t>
            </a:r>
          </a:p>
        </p:txBody>
      </p:sp>
      <p:pic>
        <p:nvPicPr>
          <p:cNvPr id="2" name="Picture 1">
            <a:extLst>
              <a:ext uri="{FF2B5EF4-FFF2-40B4-BE49-F238E27FC236}">
                <a16:creationId xmlns:a16="http://schemas.microsoft.com/office/drawing/2014/main" id="{8906D25F-F71D-72FA-9D34-494195288F38}"/>
              </a:ext>
            </a:extLst>
          </p:cNvPr>
          <p:cNvPicPr>
            <a:picLocks noChangeAspect="1"/>
          </p:cNvPicPr>
          <p:nvPr/>
        </p:nvPicPr>
        <p:blipFill>
          <a:blip r:embed="rId6"/>
          <a:stretch>
            <a:fillRect/>
          </a:stretch>
        </p:blipFill>
        <p:spPr>
          <a:xfrm flipH="1">
            <a:off x="7760401" y="1924195"/>
            <a:ext cx="221885" cy="221885"/>
          </a:xfrm>
          <a:prstGeom prst="rect">
            <a:avLst/>
          </a:prstGeom>
        </p:spPr>
      </p:pic>
    </p:spTree>
    <p:extLst>
      <p:ext uri="{BB962C8B-B14F-4D97-AF65-F5344CB8AC3E}">
        <p14:creationId xmlns:p14="http://schemas.microsoft.com/office/powerpoint/2010/main" val="419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747 0.01142 L 0.06355 0.00741 " pathEditMode="relative" rAng="0" ptsTypes="AA">
                                      <p:cBhvr>
                                        <p:cTn id="6" dur="1500" fill="hold"/>
                                        <p:tgtEl>
                                          <p:spTgt spid="2"/>
                                        </p:tgtEl>
                                        <p:attrNameLst>
                                          <p:attrName>ppt_x</p:attrName>
                                          <p:attrName>ppt_y</p:attrName>
                                        </p:attrNameLst>
                                      </p:cBhvr>
                                      <p:rCtr x="2795" y="-2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7">
          <a:extLst>
            <a:ext uri="{FF2B5EF4-FFF2-40B4-BE49-F238E27FC236}">
              <a16:creationId xmlns:a16="http://schemas.microsoft.com/office/drawing/2014/main" id="{B2614558-6625-240E-957B-A079CBEA8485}"/>
            </a:ext>
          </a:extLst>
        </p:cNvPr>
        <p:cNvGrpSpPr/>
        <p:nvPr/>
      </p:nvGrpSpPr>
      <p:grpSpPr>
        <a:xfrm>
          <a:off x="0" y="0"/>
          <a:ext cx="0" cy="0"/>
          <a:chOff x="0" y="0"/>
          <a:chExt cx="0" cy="0"/>
        </a:xfrm>
      </p:grpSpPr>
      <p:sp>
        <p:nvSpPr>
          <p:cNvPr id="578" name="Google Shape;578;p70">
            <a:extLst>
              <a:ext uri="{FF2B5EF4-FFF2-40B4-BE49-F238E27FC236}">
                <a16:creationId xmlns:a16="http://schemas.microsoft.com/office/drawing/2014/main" id="{88E21AB0-A848-FA7B-8EC6-738D0D68A625}"/>
              </a:ext>
            </a:extLst>
          </p:cNvPr>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a:t>
            </a:r>
            <a:endParaRPr dirty="0"/>
          </a:p>
        </p:txBody>
      </p:sp>
      <p:sp>
        <p:nvSpPr>
          <p:cNvPr id="579" name="Google Shape;579;p70">
            <a:extLst>
              <a:ext uri="{FF2B5EF4-FFF2-40B4-BE49-F238E27FC236}">
                <a16:creationId xmlns:a16="http://schemas.microsoft.com/office/drawing/2014/main" id="{DC6F4CBA-3079-D78B-BAE3-D7CEF370B1AA}"/>
              </a:ext>
            </a:extLst>
          </p:cNvPr>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80" name="Google Shape;580;p70">
            <a:extLst>
              <a:ext uri="{FF2B5EF4-FFF2-40B4-BE49-F238E27FC236}">
                <a16:creationId xmlns:a16="http://schemas.microsoft.com/office/drawing/2014/main" id="{40FBB00D-17FC-16A9-EFF8-3C82B644B4B2}"/>
              </a:ext>
            </a:extLst>
          </p:cNvPr>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Background | Baseline System | Objective</a:t>
            </a:r>
            <a:endParaRPr dirty="0"/>
          </a:p>
        </p:txBody>
      </p:sp>
    </p:spTree>
    <p:extLst>
      <p:ext uri="{BB962C8B-B14F-4D97-AF65-F5344CB8AC3E}">
        <p14:creationId xmlns:p14="http://schemas.microsoft.com/office/powerpoint/2010/main" val="2121402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871CB-FB85-F995-0E9F-A7E397A51FE3}"/>
            </a:ext>
          </a:extLst>
        </p:cNvPr>
        <p:cNvGrpSpPr/>
        <p:nvPr/>
      </p:nvGrpSpPr>
      <p:grpSpPr>
        <a:xfrm>
          <a:off x="0" y="0"/>
          <a:ext cx="0" cy="0"/>
          <a:chOff x="0" y="0"/>
          <a:chExt cx="0" cy="0"/>
        </a:xfrm>
      </p:grpSpPr>
      <p:sp>
        <p:nvSpPr>
          <p:cNvPr id="88" name="Title 1">
            <a:extLst>
              <a:ext uri="{FF2B5EF4-FFF2-40B4-BE49-F238E27FC236}">
                <a16:creationId xmlns:a16="http://schemas.microsoft.com/office/drawing/2014/main" id="{B5277EDC-E4C9-42FA-8E38-650D7BD8C1C7}"/>
              </a:ext>
            </a:extLst>
          </p:cNvPr>
          <p:cNvSpPr txBox="1">
            <a:spLocks/>
          </p:cNvSpPr>
          <p:nvPr/>
        </p:nvSpPr>
        <p:spPr>
          <a:xfrm>
            <a:off x="713225" y="445025"/>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latin typeface="Vidaloka" panose="020B0604020202020204" charset="0"/>
              </a:rPr>
              <a:t>Temporal Identifier Module Evaluation</a:t>
            </a:r>
          </a:p>
        </p:txBody>
      </p:sp>
      <p:graphicFrame>
        <p:nvGraphicFramePr>
          <p:cNvPr id="86" name="Google Shape;703;p81">
            <a:extLst>
              <a:ext uri="{FF2B5EF4-FFF2-40B4-BE49-F238E27FC236}">
                <a16:creationId xmlns:a16="http://schemas.microsoft.com/office/drawing/2014/main" id="{6432994E-6FE8-7809-9F0D-DFF82D87D5DE}"/>
              </a:ext>
            </a:extLst>
          </p:cNvPr>
          <p:cNvGraphicFramePr/>
          <p:nvPr>
            <p:extLst>
              <p:ext uri="{D42A27DB-BD31-4B8C-83A1-F6EECF244321}">
                <p14:modId xmlns:p14="http://schemas.microsoft.com/office/powerpoint/2010/main" val="1812019750"/>
              </p:ext>
            </p:extLst>
          </p:nvPr>
        </p:nvGraphicFramePr>
        <p:xfrm>
          <a:off x="640536" y="1528194"/>
          <a:ext cx="7862877" cy="3068147"/>
        </p:xfrm>
        <a:graphic>
          <a:graphicData uri="http://schemas.openxmlformats.org/drawingml/2006/table">
            <a:tbl>
              <a:tblPr>
                <a:noFill/>
                <a:tableStyleId>{641A3D5C-4400-423A-8234-1BA998C4C9C5}</a:tableStyleId>
              </a:tblPr>
              <a:tblGrid>
                <a:gridCol w="986558">
                  <a:extLst>
                    <a:ext uri="{9D8B030D-6E8A-4147-A177-3AD203B41FA5}">
                      <a16:colId xmlns:a16="http://schemas.microsoft.com/office/drawing/2014/main" val="20001"/>
                    </a:ext>
                  </a:extLst>
                </a:gridCol>
                <a:gridCol w="6876319">
                  <a:extLst>
                    <a:ext uri="{9D8B030D-6E8A-4147-A177-3AD203B41FA5}">
                      <a16:colId xmlns:a16="http://schemas.microsoft.com/office/drawing/2014/main" val="20002"/>
                    </a:ext>
                  </a:extLst>
                </a:gridCol>
              </a:tblGrid>
              <a:tr h="480786">
                <a:tc>
                  <a:txBody>
                    <a:bodyPr/>
                    <a:lstStyle/>
                    <a:p>
                      <a:pPr marL="0" marR="0" indent="144145" algn="ctr">
                        <a:lnSpc>
                          <a:spcPct val="150000"/>
                        </a:lnSpc>
                        <a:spcAft>
                          <a:spcPts val="600"/>
                        </a:spcAft>
                        <a:buNone/>
                      </a:pPr>
                      <a:r>
                        <a:rPr lang="en-US" sz="1200" b="1" dirty="0">
                          <a:solidFill>
                            <a:schemeClr val="tx1"/>
                          </a:solidFill>
                          <a:effectLst/>
                          <a:latin typeface="Montserrat" panose="00000500000000000000" pitchFamily="2" charset="0"/>
                          <a:ea typeface="Times New Roman" panose="02020603050405020304" pitchFamily="18" charset="0"/>
                        </a:rPr>
                        <a:t>No.</a:t>
                      </a:r>
                      <a:endParaRPr lang="en-US" sz="1200" dirty="0">
                        <a:solidFill>
                          <a:schemeClr val="tx1"/>
                        </a:solidFill>
                        <a:effectLst/>
                        <a:latin typeface="Montserrat" panose="00000500000000000000" pitchFamily="2" charset="0"/>
                        <a:ea typeface="Times New Roman" panose="02020603050405020304" pitchFamily="18" charset="0"/>
                      </a:endParaRPr>
                    </a:p>
                  </a:txBody>
                  <a:tcPr marL="63500" marR="63500" marT="63500" marB="63500">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rgbClr val="92D050"/>
                    </a:solidFill>
                  </a:tcPr>
                </a:tc>
                <a:tc>
                  <a:txBody>
                    <a:bodyPr/>
                    <a:lstStyle/>
                    <a:p>
                      <a:pPr marL="0" marR="0" indent="144145" algn="ctr">
                        <a:lnSpc>
                          <a:spcPct val="150000"/>
                        </a:lnSpc>
                        <a:spcAft>
                          <a:spcPts val="600"/>
                        </a:spcAft>
                        <a:buNone/>
                      </a:pPr>
                      <a:r>
                        <a:rPr lang="en-US" sz="1200" b="1" dirty="0">
                          <a:solidFill>
                            <a:schemeClr val="tx1"/>
                          </a:solidFill>
                          <a:effectLst/>
                          <a:latin typeface="Montserrat" panose="00000500000000000000" pitchFamily="2" charset="0"/>
                          <a:ea typeface="Times New Roman" panose="02020603050405020304" pitchFamily="18" charset="0"/>
                        </a:rPr>
                        <a:t>Question</a:t>
                      </a:r>
                      <a:endParaRPr lang="en-US" sz="1200" dirty="0">
                        <a:solidFill>
                          <a:schemeClr val="tx1"/>
                        </a:solidFill>
                        <a:effectLst/>
                        <a:latin typeface="Montserrat" panose="00000500000000000000" pitchFamily="2" charset="0"/>
                        <a:ea typeface="Times New Roman" panose="02020603050405020304" pitchFamily="18" charset="0"/>
                      </a:endParaRPr>
                    </a:p>
                  </a:txBody>
                  <a:tcPr marL="63500" marR="63500" marT="63500" marB="6350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92D050"/>
                    </a:solidFill>
                  </a:tcPr>
                </a:tc>
                <a:extLst>
                  <a:ext uri="{0D108BD9-81ED-4DB2-BD59-A6C34878D82A}">
                    <a16:rowId xmlns:a16="http://schemas.microsoft.com/office/drawing/2014/main" val="10000"/>
                  </a:ext>
                </a:extLst>
              </a:tr>
              <a:tr h="480786">
                <a:tc>
                  <a:txBody>
                    <a:bodyPr/>
                    <a:lstStyle/>
                    <a:p>
                      <a:pPr marL="0" marR="0" indent="144145" algn="ctr">
                        <a:lnSpc>
                          <a:spcPct val="150000"/>
                        </a:lnSpc>
                        <a:spcAft>
                          <a:spcPts val="600"/>
                        </a:spcAft>
                        <a:buNone/>
                      </a:pPr>
                      <a:r>
                        <a:rPr lang="en-US" sz="1200" dirty="0">
                          <a:effectLst/>
                          <a:latin typeface="Montserrat" panose="00000500000000000000" pitchFamily="2" charset="0"/>
                          <a:ea typeface="Times New Roman" panose="02020603050405020304" pitchFamily="18" charset="0"/>
                        </a:rPr>
                        <a:t>1</a:t>
                      </a:r>
                    </a:p>
                  </a:txBody>
                  <a:tcPr marL="63500" marR="63500" marT="63500" marB="63500">
                    <a:lnL w="28575" cap="flat" cmpd="sng">
                      <a:solidFill>
                        <a:schemeClr val="accent1"/>
                      </a:solidFill>
                      <a:prstDash val="solid"/>
                      <a:round/>
                      <a:headEnd type="none" w="sm" len="sm"/>
                      <a:tailEnd type="none" w="sm" len="sm"/>
                    </a:lnL>
                    <a:lnR w="38100" cap="flat" cmpd="sng" algn="ctr">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tcPr>
                </a:tc>
                <a:tc>
                  <a:txBody>
                    <a:bodyPr/>
                    <a:lstStyle/>
                    <a:p>
                      <a:pPr marL="0" marR="0" indent="0">
                        <a:lnSpc>
                          <a:spcPct val="150000"/>
                        </a:lnSpc>
                        <a:spcAft>
                          <a:spcPts val="600"/>
                        </a:spcAft>
                        <a:buNone/>
                      </a:pPr>
                      <a:r>
                        <a:rPr lang="en-US" sz="1200" dirty="0">
                          <a:effectLst/>
                          <a:latin typeface="Montserrat" panose="00000500000000000000" pitchFamily="2" charset="0"/>
                          <a:ea typeface="Times New Roman" panose="02020603050405020304" pitchFamily="18" charset="0"/>
                        </a:rPr>
                        <a:t>What is mentioned at </a:t>
                      </a:r>
                      <a:r>
                        <a:rPr lang="en-US" sz="1200" b="1" i="1" dirty="0">
                          <a:effectLst/>
                          <a:latin typeface="Montserrat" panose="00000500000000000000" pitchFamily="2" charset="0"/>
                          <a:ea typeface="Times New Roman" panose="02020603050405020304" pitchFamily="18" charset="0"/>
                        </a:rPr>
                        <a:t>33 minutes </a:t>
                      </a:r>
                      <a:r>
                        <a:rPr lang="en-US" sz="1200" dirty="0">
                          <a:effectLst/>
                          <a:latin typeface="Montserrat" panose="00000500000000000000" pitchFamily="2" charset="0"/>
                          <a:ea typeface="Times New Roman" panose="02020603050405020304" pitchFamily="18" charset="0"/>
                        </a:rPr>
                        <a:t>of the lecture?</a:t>
                      </a:r>
                    </a:p>
                  </a:txBody>
                  <a:tcPr marL="63500" marR="63500" marT="63500" marB="63500">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289692717"/>
                  </a:ext>
                </a:extLst>
              </a:tr>
              <a:tr h="480786">
                <a:tc>
                  <a:txBody>
                    <a:bodyPr/>
                    <a:lstStyle/>
                    <a:p>
                      <a:pPr marL="0" marR="0" indent="144145" algn="ctr">
                        <a:lnSpc>
                          <a:spcPct val="150000"/>
                        </a:lnSpc>
                        <a:spcAft>
                          <a:spcPts val="600"/>
                        </a:spcAft>
                        <a:buNone/>
                      </a:pPr>
                      <a:r>
                        <a:rPr lang="en-US" sz="1200" dirty="0">
                          <a:solidFill>
                            <a:srgbClr val="000000"/>
                          </a:solidFill>
                          <a:effectLst/>
                          <a:latin typeface="Montserrat" panose="00000500000000000000" pitchFamily="2" charset="0"/>
                          <a:ea typeface="Times New Roman" panose="02020603050405020304" pitchFamily="18" charset="0"/>
                        </a:rPr>
                        <a:t>2</a:t>
                      </a:r>
                      <a:endParaRPr lang="en-US" sz="1200" dirty="0">
                        <a:effectLst/>
                        <a:latin typeface="Montserrat" panose="00000500000000000000" pitchFamily="2" charset="0"/>
                        <a:ea typeface="Times New Roman" panose="02020603050405020304" pitchFamily="18" charset="0"/>
                      </a:endParaRPr>
                    </a:p>
                  </a:txBody>
                  <a:tcPr marL="63500" marR="63500" marT="63500" marB="6350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dirty="0">
                          <a:effectLst/>
                          <a:latin typeface="Montserrat" panose="00000500000000000000" pitchFamily="2" charset="0"/>
                          <a:ea typeface="Times New Roman" panose="02020603050405020304" pitchFamily="18" charset="0"/>
                        </a:rPr>
                        <a:t>What was discussed at </a:t>
                      </a:r>
                      <a:r>
                        <a:rPr lang="en-US" sz="1200" b="1" i="1" dirty="0">
                          <a:effectLst/>
                          <a:latin typeface="Montserrat" panose="00000500000000000000" pitchFamily="2" charset="0"/>
                          <a:ea typeface="Times New Roman" panose="02020603050405020304" pitchFamily="18" charset="0"/>
                        </a:rPr>
                        <a:t>27:00</a:t>
                      </a:r>
                      <a:r>
                        <a:rPr lang="en-US" sz="1200" dirty="0">
                          <a:effectLst/>
                          <a:latin typeface="Montserrat" panose="00000500000000000000" pitchFamily="2" charset="0"/>
                          <a:ea typeface="Times New Roman" panose="02020603050405020304" pitchFamily="18" charset="0"/>
                        </a:rPr>
                        <a:t> of the lecture?</a:t>
                      </a:r>
                    </a:p>
                  </a:txBody>
                  <a:tcPr marL="63500" marR="63500" marT="63500" marB="6350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80786">
                <a:tc>
                  <a:txBody>
                    <a:bodyPr/>
                    <a:lstStyle/>
                    <a:p>
                      <a:pPr marL="0" marR="0" indent="144145" algn="ctr">
                        <a:lnSpc>
                          <a:spcPct val="150000"/>
                        </a:lnSpc>
                        <a:spcAft>
                          <a:spcPts val="600"/>
                        </a:spcAft>
                        <a:buNone/>
                      </a:pPr>
                      <a:r>
                        <a:rPr lang="en-US" sz="1200" dirty="0">
                          <a:solidFill>
                            <a:srgbClr val="000000"/>
                          </a:solidFill>
                          <a:effectLst/>
                          <a:latin typeface="Montserrat" panose="00000500000000000000" pitchFamily="2" charset="0"/>
                          <a:ea typeface="Times New Roman" panose="02020603050405020304" pitchFamily="18" charset="0"/>
                        </a:rPr>
                        <a:t>3</a:t>
                      </a:r>
                      <a:endParaRPr lang="en-US" sz="1200" dirty="0">
                        <a:effectLst/>
                        <a:latin typeface="Montserrat" panose="00000500000000000000" pitchFamily="2" charset="0"/>
                        <a:ea typeface="Times New Roman" panose="02020603050405020304" pitchFamily="18" charset="0"/>
                      </a:endParaRPr>
                    </a:p>
                  </a:txBody>
                  <a:tcPr marL="63500" marR="63500" marT="63500" marB="6350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b="1" i="1" dirty="0">
                          <a:effectLst/>
                          <a:latin typeface="Montserrat" panose="00000500000000000000" pitchFamily="2" charset="0"/>
                          <a:ea typeface="Times New Roman" panose="02020603050405020304" pitchFamily="18" charset="0"/>
                        </a:rPr>
                        <a:t>When</a:t>
                      </a:r>
                      <a:r>
                        <a:rPr lang="en-US" sz="1200" dirty="0">
                          <a:effectLst/>
                          <a:latin typeface="Montserrat" panose="00000500000000000000" pitchFamily="2" charset="0"/>
                          <a:ea typeface="Times New Roman" panose="02020603050405020304" pitchFamily="18" charset="0"/>
                        </a:rPr>
                        <a:t> was the difference between algorithm and program discussed?</a:t>
                      </a:r>
                    </a:p>
                  </a:txBody>
                  <a:tcPr marL="63500" marR="63500" marT="63500" marB="6350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80786">
                <a:tc>
                  <a:txBody>
                    <a:bodyPr/>
                    <a:lstStyle/>
                    <a:p>
                      <a:pPr marL="0" marR="0" indent="144145" algn="ctr">
                        <a:lnSpc>
                          <a:spcPct val="150000"/>
                        </a:lnSpc>
                        <a:spcAft>
                          <a:spcPts val="600"/>
                        </a:spcAft>
                        <a:buNone/>
                      </a:pPr>
                      <a:r>
                        <a:rPr lang="en-US" sz="1200" dirty="0">
                          <a:effectLst/>
                          <a:latin typeface="Montserrat" panose="00000500000000000000" pitchFamily="2" charset="0"/>
                          <a:ea typeface="Times New Roman" panose="02020603050405020304" pitchFamily="18" charset="0"/>
                        </a:rPr>
                        <a:t>4</a:t>
                      </a:r>
                    </a:p>
                  </a:txBody>
                  <a:tcPr marL="63500" marR="63500" marT="63500" marB="6350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dirty="0">
                          <a:effectLst/>
                          <a:latin typeface="Montserrat" panose="00000500000000000000" pitchFamily="2" charset="0"/>
                          <a:ea typeface="Times New Roman" panose="02020603050405020304" pitchFamily="18" charset="0"/>
                        </a:rPr>
                        <a:t>What concept is explained around </a:t>
                      </a:r>
                      <a:r>
                        <a:rPr lang="en-US" sz="1200" b="1" i="1" dirty="0">
                          <a:effectLst/>
                          <a:latin typeface="Montserrat" panose="00000500000000000000" pitchFamily="2" charset="0"/>
                          <a:ea typeface="Times New Roman" panose="02020603050405020304" pitchFamily="18" charset="0"/>
                        </a:rPr>
                        <a:t>45:00</a:t>
                      </a:r>
                      <a:r>
                        <a:rPr lang="en-US" sz="1200" dirty="0">
                          <a:effectLst/>
                          <a:latin typeface="Montserrat" panose="00000500000000000000" pitchFamily="2" charset="0"/>
                          <a:ea typeface="Times New Roman" panose="02020603050405020304" pitchFamily="18" charset="0"/>
                        </a:rPr>
                        <a:t> into the lecture?</a:t>
                      </a:r>
                    </a:p>
                  </a:txBody>
                  <a:tcPr marL="63500" marR="63500" marT="63500" marB="6350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64217">
                <a:tc>
                  <a:txBody>
                    <a:bodyPr/>
                    <a:lstStyle/>
                    <a:p>
                      <a:pPr marL="0" marR="0" indent="144145" algn="ctr">
                        <a:lnSpc>
                          <a:spcPct val="150000"/>
                        </a:lnSpc>
                        <a:spcAft>
                          <a:spcPts val="600"/>
                        </a:spcAft>
                        <a:buNone/>
                      </a:pPr>
                      <a:r>
                        <a:rPr lang="en-US" sz="1200" dirty="0">
                          <a:effectLst/>
                          <a:latin typeface="Montserrat" panose="00000500000000000000" pitchFamily="2" charset="0"/>
                          <a:ea typeface="Times New Roman" panose="02020603050405020304" pitchFamily="18" charset="0"/>
                        </a:rPr>
                        <a:t>5</a:t>
                      </a:r>
                    </a:p>
                  </a:txBody>
                  <a:tcPr marL="63500" marR="63500" marT="63500" marB="6350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dirty="0">
                          <a:effectLst/>
                          <a:latin typeface="Montserrat" panose="00000500000000000000" pitchFamily="2" charset="0"/>
                          <a:ea typeface="Times New Roman" panose="02020603050405020304" pitchFamily="18" charset="0"/>
                        </a:rPr>
                        <a:t>At </a:t>
                      </a:r>
                      <a:r>
                        <a:rPr lang="en-US" sz="1200" b="1" i="1" dirty="0">
                          <a:effectLst/>
                          <a:latin typeface="Montserrat" panose="00000500000000000000" pitchFamily="2" charset="0"/>
                          <a:ea typeface="Times New Roman" panose="02020603050405020304" pitchFamily="18" charset="0"/>
                        </a:rPr>
                        <a:t>what point in the lecture </a:t>
                      </a:r>
                      <a:r>
                        <a:rPr lang="en-US" sz="1200" dirty="0">
                          <a:effectLst/>
                          <a:latin typeface="Montserrat" panose="00000500000000000000" pitchFamily="2" charset="0"/>
                          <a:ea typeface="Times New Roman" panose="02020603050405020304" pitchFamily="18" charset="0"/>
                        </a:rPr>
                        <a:t>does it start discussing How do we solve the different searching, graph and combinatorial problems?</a:t>
                      </a:r>
                    </a:p>
                  </a:txBody>
                  <a:tcPr marL="63500" marR="63500" marT="63500" marB="6350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89" name="TextBox 88">
            <a:extLst>
              <a:ext uri="{FF2B5EF4-FFF2-40B4-BE49-F238E27FC236}">
                <a16:creationId xmlns:a16="http://schemas.microsoft.com/office/drawing/2014/main" id="{E55D2527-0132-C213-6C08-BFB4519C02D9}"/>
              </a:ext>
            </a:extLst>
          </p:cNvPr>
          <p:cNvSpPr txBox="1"/>
          <p:nvPr/>
        </p:nvSpPr>
        <p:spPr>
          <a:xfrm>
            <a:off x="640536" y="1131500"/>
            <a:ext cx="4810684" cy="307777"/>
          </a:xfrm>
          <a:prstGeom prst="rect">
            <a:avLst/>
          </a:prstGeom>
          <a:noFill/>
        </p:spPr>
        <p:txBody>
          <a:bodyPr wrap="square">
            <a:spAutoFit/>
          </a:bodyPr>
          <a:lstStyle/>
          <a:p>
            <a:r>
              <a:rPr lang="en-US" sz="1400" b="0" dirty="0">
                <a:latin typeface="Montserrat" panose="00000500000000000000" pitchFamily="2" charset="0"/>
              </a:rPr>
              <a:t>Total of </a:t>
            </a:r>
            <a:r>
              <a:rPr lang="en-US" sz="1400" b="1" dirty="0">
                <a:latin typeface="Montserrat" panose="00000500000000000000" pitchFamily="2" charset="0"/>
              </a:rPr>
              <a:t>20 Questions </a:t>
            </a:r>
            <a:r>
              <a:rPr lang="en-US" sz="1400" b="0" dirty="0">
                <a:latin typeface="Montserrat" panose="00000500000000000000" pitchFamily="2" charset="0"/>
              </a:rPr>
              <a:t>with </a:t>
            </a:r>
            <a:r>
              <a:rPr lang="en-US" sz="1400" b="1" dirty="0">
                <a:latin typeface="Montserrat" panose="00000500000000000000" pitchFamily="2" charset="0"/>
              </a:rPr>
              <a:t>Ground Truth</a:t>
            </a:r>
          </a:p>
        </p:txBody>
      </p:sp>
    </p:spTree>
    <p:extLst>
      <p:ext uri="{BB962C8B-B14F-4D97-AF65-F5344CB8AC3E}">
        <p14:creationId xmlns:p14="http://schemas.microsoft.com/office/powerpoint/2010/main" val="233822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C79BB-833C-A70A-0350-C5A6F84D2253}"/>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4AF2A613-90C4-BD44-F5A2-BCCD3202032D}"/>
              </a:ext>
            </a:extLst>
          </p:cNvPr>
          <p:cNvSpPr>
            <a:spLocks noGrp="1"/>
          </p:cNvSpPr>
          <p:nvPr>
            <p:ph type="subTitle" idx="1"/>
          </p:nvPr>
        </p:nvSpPr>
        <p:spPr>
          <a:xfrm>
            <a:off x="713224" y="1116866"/>
            <a:ext cx="3372375" cy="357000"/>
          </a:xfrm>
        </p:spPr>
        <p:txBody>
          <a:bodyPr/>
          <a:lstStyle/>
          <a:p>
            <a:r>
              <a:rPr lang="en-US" i="1" dirty="0">
                <a:solidFill>
                  <a:srgbClr val="C00000"/>
                </a:solidFill>
              </a:rPr>
              <a:t>Limitation </a:t>
            </a:r>
            <a:r>
              <a:rPr lang="en-US" dirty="0">
                <a:solidFill>
                  <a:srgbClr val="C00000"/>
                </a:solidFill>
              </a:rPr>
              <a:t>of Baseline</a:t>
            </a:r>
          </a:p>
        </p:txBody>
      </p:sp>
      <p:sp>
        <p:nvSpPr>
          <p:cNvPr id="3" name="Subtitle 2">
            <a:extLst>
              <a:ext uri="{FF2B5EF4-FFF2-40B4-BE49-F238E27FC236}">
                <a16:creationId xmlns:a16="http://schemas.microsoft.com/office/drawing/2014/main" id="{DC52421B-27BA-62E3-74D3-00BFB0B1A117}"/>
              </a:ext>
            </a:extLst>
          </p:cNvPr>
          <p:cNvSpPr>
            <a:spLocks noGrp="1"/>
          </p:cNvSpPr>
          <p:nvPr>
            <p:ph type="subTitle" idx="2"/>
          </p:nvPr>
        </p:nvSpPr>
        <p:spPr>
          <a:xfrm>
            <a:off x="713224" y="1388038"/>
            <a:ext cx="8053970" cy="572701"/>
          </a:xfrm>
        </p:spPr>
        <p:txBody>
          <a:bodyPr/>
          <a:lstStyle/>
          <a:p>
            <a:pPr>
              <a:lnSpc>
                <a:spcPct val="150000"/>
              </a:lnSpc>
              <a:buFont typeface="Wingdings" panose="05000000000000000000" pitchFamily="2" charset="2"/>
              <a:buChar char="§"/>
            </a:pPr>
            <a:r>
              <a:rPr lang="en-US" dirty="0">
                <a:solidFill>
                  <a:schemeClr val="bg2"/>
                </a:solidFill>
              </a:rPr>
              <a:t>Retrieval limited to </a:t>
            </a:r>
            <a:r>
              <a:rPr lang="en-US" b="1" dirty="0">
                <a:solidFill>
                  <a:schemeClr val="bg2"/>
                </a:solidFill>
              </a:rPr>
              <a:t>one video </a:t>
            </a:r>
            <a:r>
              <a:rPr lang="en-US" dirty="0">
                <a:solidFill>
                  <a:schemeClr val="bg2"/>
                </a:solidFill>
              </a:rPr>
              <a:t>at a time, thus </a:t>
            </a:r>
            <a:r>
              <a:rPr lang="en-US" b="1" dirty="0">
                <a:solidFill>
                  <a:schemeClr val="bg2"/>
                </a:solidFill>
              </a:rPr>
              <a:t>no cross-video comparison</a:t>
            </a:r>
            <a:r>
              <a:rPr lang="en-US" dirty="0">
                <a:solidFill>
                  <a:schemeClr val="bg2"/>
                </a:solidFill>
              </a:rPr>
              <a:t>.</a:t>
            </a:r>
          </a:p>
          <a:p>
            <a:pPr>
              <a:lnSpc>
                <a:spcPct val="150000"/>
              </a:lnSpc>
              <a:buFont typeface="Wingdings" panose="05000000000000000000" pitchFamily="2" charset="2"/>
              <a:buChar char="§"/>
            </a:pPr>
            <a:r>
              <a:rPr lang="en-US" b="1" dirty="0">
                <a:solidFill>
                  <a:schemeClr val="bg2"/>
                </a:solidFill>
              </a:rPr>
              <a:t>Not suitable </a:t>
            </a:r>
            <a:r>
              <a:rPr lang="en-US" dirty="0">
                <a:solidFill>
                  <a:schemeClr val="bg2"/>
                </a:solidFill>
              </a:rPr>
              <a:t>for </a:t>
            </a:r>
            <a:r>
              <a:rPr lang="en-US" b="1" dirty="0">
                <a:solidFill>
                  <a:schemeClr val="bg2"/>
                </a:solidFill>
              </a:rPr>
              <a:t>larger</a:t>
            </a:r>
            <a:r>
              <a:rPr lang="en-US" dirty="0">
                <a:solidFill>
                  <a:schemeClr val="bg2"/>
                </a:solidFill>
              </a:rPr>
              <a:t>, </a:t>
            </a:r>
            <a:r>
              <a:rPr lang="en-US" b="1" dirty="0">
                <a:solidFill>
                  <a:schemeClr val="bg2"/>
                </a:solidFill>
              </a:rPr>
              <a:t>multi-video</a:t>
            </a:r>
            <a:r>
              <a:rPr lang="en-US" dirty="0">
                <a:solidFill>
                  <a:schemeClr val="bg2"/>
                </a:solidFill>
              </a:rPr>
              <a:t> datasets.</a:t>
            </a:r>
          </a:p>
        </p:txBody>
      </p:sp>
      <p:sp>
        <p:nvSpPr>
          <p:cNvPr id="4" name="Title 3">
            <a:extLst>
              <a:ext uri="{FF2B5EF4-FFF2-40B4-BE49-F238E27FC236}">
                <a16:creationId xmlns:a16="http://schemas.microsoft.com/office/drawing/2014/main" id="{67F12707-2E27-F0F2-5E85-367F61E4218B}"/>
              </a:ext>
            </a:extLst>
          </p:cNvPr>
          <p:cNvSpPr>
            <a:spLocks noGrp="1"/>
          </p:cNvSpPr>
          <p:nvPr>
            <p:ph type="title"/>
          </p:nvPr>
        </p:nvSpPr>
        <p:spPr>
          <a:xfrm>
            <a:off x="713224" y="445025"/>
            <a:ext cx="5094452" cy="572700"/>
          </a:xfrm>
        </p:spPr>
        <p:txBody>
          <a:bodyPr/>
          <a:lstStyle/>
          <a:p>
            <a:r>
              <a:rPr lang="en-US" dirty="0"/>
              <a:t>2</a:t>
            </a:r>
            <a:r>
              <a:rPr lang="en-US" baseline="30000" dirty="0"/>
              <a:t>nd</a:t>
            </a:r>
            <a:r>
              <a:rPr lang="en-US" dirty="0"/>
              <a:t> Main Enhancement:</a:t>
            </a:r>
          </a:p>
        </p:txBody>
      </p:sp>
      <p:sp>
        <p:nvSpPr>
          <p:cNvPr id="5" name="Subtitle 1">
            <a:extLst>
              <a:ext uri="{FF2B5EF4-FFF2-40B4-BE49-F238E27FC236}">
                <a16:creationId xmlns:a16="http://schemas.microsoft.com/office/drawing/2014/main" id="{9A39DE5B-872F-0820-EDAE-3651BC37D619}"/>
              </a:ext>
            </a:extLst>
          </p:cNvPr>
          <p:cNvSpPr txBox="1">
            <a:spLocks/>
          </p:cNvSpPr>
          <p:nvPr/>
        </p:nvSpPr>
        <p:spPr>
          <a:xfrm>
            <a:off x="713224" y="2353098"/>
            <a:ext cx="6515478"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2400"/>
              <a:buFont typeface="Vidaloka"/>
              <a:buNone/>
              <a:defRPr sz="2400" b="0" i="0" u="none" strike="noStrike" cap="none">
                <a:solidFill>
                  <a:schemeClr val="accent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accent1"/>
              </a:buClr>
              <a:buSzPts val="2400"/>
              <a:buFont typeface="Vidaloka"/>
              <a:buNone/>
              <a:defRPr sz="2400" b="1" i="0" u="none" strike="noStrike" cap="none">
                <a:solidFill>
                  <a:schemeClr val="accent1"/>
                </a:solidFill>
                <a:latin typeface="Vidaloka"/>
                <a:ea typeface="Vidaloka"/>
                <a:cs typeface="Vidaloka"/>
                <a:sym typeface="Vidaloka"/>
              </a:defRPr>
            </a:lvl9pPr>
          </a:lstStyle>
          <a:p>
            <a:r>
              <a:rPr lang="en-US" i="1" dirty="0">
                <a:solidFill>
                  <a:srgbClr val="00B050"/>
                </a:solidFill>
              </a:rPr>
              <a:t>Solution: </a:t>
            </a:r>
            <a:r>
              <a:rPr lang="en-US" dirty="0">
                <a:solidFill>
                  <a:srgbClr val="00B050"/>
                </a:solidFill>
              </a:rPr>
              <a:t>Document Scope Module</a:t>
            </a:r>
          </a:p>
        </p:txBody>
      </p:sp>
      <p:sp>
        <p:nvSpPr>
          <p:cNvPr id="6" name="Subtitle 2">
            <a:extLst>
              <a:ext uri="{FF2B5EF4-FFF2-40B4-BE49-F238E27FC236}">
                <a16:creationId xmlns:a16="http://schemas.microsoft.com/office/drawing/2014/main" id="{9833530C-913D-CBF5-DE06-203212491F70}"/>
              </a:ext>
            </a:extLst>
          </p:cNvPr>
          <p:cNvSpPr txBox="1">
            <a:spLocks/>
          </p:cNvSpPr>
          <p:nvPr/>
        </p:nvSpPr>
        <p:spPr>
          <a:xfrm>
            <a:off x="713224" y="2599556"/>
            <a:ext cx="8103322"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66000"/>
              </a:lnSpc>
              <a:spcBef>
                <a:spcPts val="0"/>
              </a:spcBef>
              <a:spcAft>
                <a:spcPts val="0"/>
              </a:spcAft>
              <a:buClr>
                <a:schemeClr val="accent1"/>
              </a:buClr>
              <a:buSzPts val="1400"/>
              <a:buFont typeface="Montserrat"/>
              <a:buChar char="●"/>
              <a:defRPr sz="1400" b="0" i="0" u="none" strike="noStrike" cap="none">
                <a:solidFill>
                  <a:srgbClr val="374957"/>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a:buFont typeface="Wingdings" panose="05000000000000000000" pitchFamily="2" charset="2"/>
              <a:buChar char="§"/>
            </a:pPr>
            <a:r>
              <a:rPr lang="en-US" b="1" dirty="0">
                <a:solidFill>
                  <a:schemeClr val="bg2"/>
                </a:solidFill>
              </a:rPr>
              <a:t>LLM classifies </a:t>
            </a:r>
            <a:r>
              <a:rPr lang="en-US" dirty="0">
                <a:solidFill>
                  <a:schemeClr val="bg2"/>
                </a:solidFill>
              </a:rPr>
              <a:t>question types: </a:t>
            </a:r>
          </a:p>
          <a:p>
            <a:pPr marL="114300" indent="0">
              <a:buNone/>
            </a:pPr>
            <a:r>
              <a:rPr lang="en-US" b="1" dirty="0">
                <a:solidFill>
                  <a:schemeClr val="bg2"/>
                </a:solidFill>
              </a:rPr>
              <a:t>	Single Docs query (1 video ref) </a:t>
            </a:r>
            <a:r>
              <a:rPr lang="en-US" dirty="0">
                <a:solidFill>
                  <a:schemeClr val="bg2"/>
                </a:solidFill>
              </a:rPr>
              <a:t>or</a:t>
            </a:r>
            <a:r>
              <a:rPr lang="en-US" b="1" dirty="0">
                <a:solidFill>
                  <a:schemeClr val="bg2"/>
                </a:solidFill>
              </a:rPr>
              <a:t> Multiple Docs query (2 or more video ref)</a:t>
            </a:r>
          </a:p>
          <a:p>
            <a:pPr>
              <a:buFont typeface="Wingdings" panose="05000000000000000000" pitchFamily="2" charset="2"/>
              <a:buChar char="§"/>
            </a:pPr>
            <a:r>
              <a:rPr lang="en-US" b="1" dirty="0">
                <a:solidFill>
                  <a:schemeClr val="bg2"/>
                </a:solidFill>
              </a:rPr>
              <a:t>Single-doc: </a:t>
            </a:r>
            <a:r>
              <a:rPr lang="en-US" dirty="0">
                <a:solidFill>
                  <a:schemeClr val="bg2"/>
                </a:solidFill>
              </a:rPr>
              <a:t>query rewritten for </a:t>
            </a:r>
            <a:r>
              <a:rPr lang="en-US" b="1" dirty="0">
                <a:solidFill>
                  <a:schemeClr val="bg2"/>
                </a:solidFill>
              </a:rPr>
              <a:t>semantic</a:t>
            </a:r>
            <a:r>
              <a:rPr lang="en-US" dirty="0">
                <a:solidFill>
                  <a:schemeClr val="bg2"/>
                </a:solidFill>
              </a:rPr>
              <a:t> + </a:t>
            </a:r>
            <a:r>
              <a:rPr lang="en-US" b="1" dirty="0">
                <a:solidFill>
                  <a:schemeClr val="bg2"/>
                </a:solidFill>
              </a:rPr>
              <a:t>keyword</a:t>
            </a:r>
            <a:r>
              <a:rPr lang="en-US" dirty="0">
                <a:solidFill>
                  <a:schemeClr val="bg2"/>
                </a:solidFill>
              </a:rPr>
              <a:t> retrieval.</a:t>
            </a:r>
          </a:p>
          <a:p>
            <a:pPr>
              <a:buFont typeface="Wingdings" panose="05000000000000000000" pitchFamily="2" charset="2"/>
              <a:buChar char="§"/>
            </a:pPr>
            <a:r>
              <a:rPr lang="en-US" b="1" dirty="0">
                <a:solidFill>
                  <a:schemeClr val="bg2"/>
                </a:solidFill>
              </a:rPr>
              <a:t>Multiple-doc: </a:t>
            </a:r>
            <a:r>
              <a:rPr lang="en-US" dirty="0">
                <a:solidFill>
                  <a:schemeClr val="bg2"/>
                </a:solidFill>
              </a:rPr>
              <a:t>query </a:t>
            </a:r>
            <a:r>
              <a:rPr lang="en-US" b="1" dirty="0">
                <a:solidFill>
                  <a:schemeClr val="bg2"/>
                </a:solidFill>
              </a:rPr>
              <a:t>decomposed into sub-queries </a:t>
            </a:r>
            <a:r>
              <a:rPr lang="en-US" dirty="0">
                <a:solidFill>
                  <a:schemeClr val="bg2"/>
                </a:solidFill>
              </a:rPr>
              <a:t>and results fused with RRF.</a:t>
            </a:r>
          </a:p>
          <a:p>
            <a:pPr>
              <a:buFont typeface="Wingdings" panose="05000000000000000000" pitchFamily="2" charset="2"/>
              <a:buChar char="§"/>
            </a:pPr>
            <a:endParaRPr lang="en-US" dirty="0">
              <a:solidFill>
                <a:schemeClr val="bg2"/>
              </a:solidFill>
            </a:endParaRPr>
          </a:p>
        </p:txBody>
      </p:sp>
      <p:pic>
        <p:nvPicPr>
          <p:cNvPr id="8" name="Picture 7">
            <a:extLst>
              <a:ext uri="{FF2B5EF4-FFF2-40B4-BE49-F238E27FC236}">
                <a16:creationId xmlns:a16="http://schemas.microsoft.com/office/drawing/2014/main" id="{7712882F-C76A-AE08-4235-157420D7F6CA}"/>
              </a:ext>
            </a:extLst>
          </p:cNvPr>
          <p:cNvPicPr>
            <a:picLocks noChangeAspect="1"/>
          </p:cNvPicPr>
          <p:nvPr/>
        </p:nvPicPr>
        <p:blipFill>
          <a:blip r:embed="rId3"/>
          <a:stretch>
            <a:fillRect/>
          </a:stretch>
        </p:blipFill>
        <p:spPr>
          <a:xfrm flipH="1">
            <a:off x="466880" y="1154053"/>
            <a:ext cx="282625" cy="282625"/>
          </a:xfrm>
          <a:prstGeom prst="rect">
            <a:avLst/>
          </a:prstGeom>
        </p:spPr>
      </p:pic>
      <p:pic>
        <p:nvPicPr>
          <p:cNvPr id="9" name="Picture 8">
            <a:extLst>
              <a:ext uri="{FF2B5EF4-FFF2-40B4-BE49-F238E27FC236}">
                <a16:creationId xmlns:a16="http://schemas.microsoft.com/office/drawing/2014/main" id="{F60E4773-FD75-F813-B9EA-ACDA712D2353}"/>
              </a:ext>
            </a:extLst>
          </p:cNvPr>
          <p:cNvPicPr>
            <a:picLocks noChangeAspect="1"/>
          </p:cNvPicPr>
          <p:nvPr/>
        </p:nvPicPr>
        <p:blipFill>
          <a:blip r:embed="rId4"/>
          <a:stretch>
            <a:fillRect/>
          </a:stretch>
        </p:blipFill>
        <p:spPr>
          <a:xfrm>
            <a:off x="429691" y="2397017"/>
            <a:ext cx="357001" cy="357001"/>
          </a:xfrm>
          <a:prstGeom prst="rect">
            <a:avLst/>
          </a:prstGeom>
        </p:spPr>
      </p:pic>
      <p:sp>
        <p:nvSpPr>
          <p:cNvPr id="10" name="Subtitle 2">
            <a:extLst>
              <a:ext uri="{FF2B5EF4-FFF2-40B4-BE49-F238E27FC236}">
                <a16:creationId xmlns:a16="http://schemas.microsoft.com/office/drawing/2014/main" id="{F33FBB70-6EA6-BEFF-50C5-11871C898713}"/>
              </a:ext>
            </a:extLst>
          </p:cNvPr>
          <p:cNvSpPr txBox="1">
            <a:spLocks/>
          </p:cNvSpPr>
          <p:nvPr/>
        </p:nvSpPr>
        <p:spPr>
          <a:xfrm>
            <a:off x="713224" y="4003468"/>
            <a:ext cx="7571980"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66000"/>
              </a:lnSpc>
              <a:spcBef>
                <a:spcPts val="0"/>
              </a:spcBef>
              <a:spcAft>
                <a:spcPts val="0"/>
              </a:spcAft>
              <a:buClr>
                <a:schemeClr val="accent1"/>
              </a:buClr>
              <a:buSzPts val="1400"/>
              <a:buFont typeface="Montserrat"/>
              <a:buChar char="●"/>
              <a:defRPr sz="1400" b="0" i="0" u="none" strike="noStrike" cap="none">
                <a:solidFill>
                  <a:srgbClr val="374957"/>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1"/>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a:buFont typeface="Wingdings" panose="05000000000000000000" pitchFamily="2" charset="2"/>
              <a:buChar char="ü"/>
            </a:pPr>
            <a:r>
              <a:rPr lang="en-US" dirty="0">
                <a:solidFill>
                  <a:schemeClr val="bg2"/>
                </a:solidFill>
              </a:rPr>
              <a:t>To </a:t>
            </a:r>
            <a:r>
              <a:rPr lang="en-US" b="1" dirty="0">
                <a:solidFill>
                  <a:schemeClr val="bg2"/>
                </a:solidFill>
              </a:rPr>
              <a:t>improved precision</a:t>
            </a:r>
            <a:r>
              <a:rPr lang="en-US" dirty="0">
                <a:solidFill>
                  <a:schemeClr val="bg2"/>
                </a:solidFill>
              </a:rPr>
              <a:t>, </a:t>
            </a:r>
            <a:r>
              <a:rPr lang="en-US" b="1" dirty="0">
                <a:solidFill>
                  <a:schemeClr val="bg2"/>
                </a:solidFill>
              </a:rPr>
              <a:t>faithfulness</a:t>
            </a:r>
            <a:r>
              <a:rPr lang="en-US" dirty="0">
                <a:solidFill>
                  <a:schemeClr val="bg2"/>
                </a:solidFill>
              </a:rPr>
              <a:t>, and </a:t>
            </a:r>
            <a:r>
              <a:rPr lang="en-US" b="1" dirty="0">
                <a:solidFill>
                  <a:schemeClr val="bg2"/>
                </a:solidFill>
              </a:rPr>
              <a:t>relevancy</a:t>
            </a:r>
            <a:r>
              <a:rPr lang="en-US" dirty="0">
                <a:solidFill>
                  <a:schemeClr val="bg2"/>
                </a:solidFill>
              </a:rPr>
              <a:t> in evaluation metrics.</a:t>
            </a:r>
          </a:p>
        </p:txBody>
      </p:sp>
    </p:spTree>
    <p:extLst>
      <p:ext uri="{BB962C8B-B14F-4D97-AF65-F5344CB8AC3E}">
        <p14:creationId xmlns:p14="http://schemas.microsoft.com/office/powerpoint/2010/main" val="331113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90">
                                          <p:stCondLst>
                                            <p:cond delay="0"/>
                                          </p:stCondLst>
                                        </p:cTn>
                                        <p:tgtEl>
                                          <p:spTgt spid="8"/>
                                        </p:tgtEl>
                                      </p:cBhvr>
                                    </p:animEffect>
                                    <p:anim calcmode="lin" valueType="num">
                                      <p:cBhvr>
                                        <p:cTn id="12"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7" dur="13">
                                          <p:stCondLst>
                                            <p:cond delay="325"/>
                                          </p:stCondLst>
                                        </p:cTn>
                                        <p:tgtEl>
                                          <p:spTgt spid="8"/>
                                        </p:tgtEl>
                                      </p:cBhvr>
                                      <p:to x="100000" y="60000"/>
                                    </p:animScale>
                                    <p:animScale>
                                      <p:cBhvr>
                                        <p:cTn id="18" dur="83" decel="50000">
                                          <p:stCondLst>
                                            <p:cond delay="338"/>
                                          </p:stCondLst>
                                        </p:cTn>
                                        <p:tgtEl>
                                          <p:spTgt spid="8"/>
                                        </p:tgtEl>
                                      </p:cBhvr>
                                      <p:to x="100000" y="100000"/>
                                    </p:animScale>
                                    <p:animScale>
                                      <p:cBhvr>
                                        <p:cTn id="19" dur="13">
                                          <p:stCondLst>
                                            <p:cond delay="656"/>
                                          </p:stCondLst>
                                        </p:cTn>
                                        <p:tgtEl>
                                          <p:spTgt spid="8"/>
                                        </p:tgtEl>
                                      </p:cBhvr>
                                      <p:to x="100000" y="80000"/>
                                    </p:animScale>
                                    <p:animScale>
                                      <p:cBhvr>
                                        <p:cTn id="20" dur="83" decel="50000">
                                          <p:stCondLst>
                                            <p:cond delay="669"/>
                                          </p:stCondLst>
                                        </p:cTn>
                                        <p:tgtEl>
                                          <p:spTgt spid="8"/>
                                        </p:tgtEl>
                                      </p:cBhvr>
                                      <p:to x="100000" y="100000"/>
                                    </p:animScale>
                                    <p:animScale>
                                      <p:cBhvr>
                                        <p:cTn id="21" dur="13">
                                          <p:stCondLst>
                                            <p:cond delay="821"/>
                                          </p:stCondLst>
                                        </p:cTn>
                                        <p:tgtEl>
                                          <p:spTgt spid="8"/>
                                        </p:tgtEl>
                                      </p:cBhvr>
                                      <p:to x="100000" y="90000"/>
                                    </p:animScale>
                                    <p:animScale>
                                      <p:cBhvr>
                                        <p:cTn id="22" dur="83" decel="50000">
                                          <p:stCondLst>
                                            <p:cond delay="834"/>
                                          </p:stCondLst>
                                        </p:cTn>
                                        <p:tgtEl>
                                          <p:spTgt spid="8"/>
                                        </p:tgtEl>
                                      </p:cBhvr>
                                      <p:to x="100000" y="100000"/>
                                    </p:animScale>
                                    <p:animScale>
                                      <p:cBhvr>
                                        <p:cTn id="23" dur="13">
                                          <p:stCondLst>
                                            <p:cond delay="904"/>
                                          </p:stCondLst>
                                        </p:cTn>
                                        <p:tgtEl>
                                          <p:spTgt spid="8"/>
                                        </p:tgtEl>
                                      </p:cBhvr>
                                      <p:to x="100000" y="95000"/>
                                    </p:animScale>
                                    <p:animScale>
                                      <p:cBhvr>
                                        <p:cTn id="24" dur="83" decel="50000">
                                          <p:stCondLst>
                                            <p:cond delay="917"/>
                                          </p:stCondLst>
                                        </p:cTn>
                                        <p:tgtEl>
                                          <p:spTgt spid="8"/>
                                        </p:tgtEl>
                                      </p:cBhvr>
                                      <p:to x="100000" y="100000"/>
                                    </p:animScale>
                                  </p:childTnLst>
                                </p:cTn>
                              </p:par>
                              <p:par>
                                <p:cTn id="25" presetID="2" presetClass="entr" presetSubtype="8"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0-#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0-#ppt_w/2"/>
                                          </p:val>
                                        </p:tav>
                                        <p:tav tm="100000">
                                          <p:val>
                                            <p:strVal val="#ppt_x"/>
                                          </p:val>
                                        </p:tav>
                                      </p:tavLst>
                                    </p:anim>
                                    <p:anim calcmode="lin" valueType="num">
                                      <p:cBhvr additive="base">
                                        <p:cTn id="46" dur="500" fill="hold"/>
                                        <p:tgtEl>
                                          <p:spTgt spid="5"/>
                                        </p:tgtEl>
                                        <p:attrNameLst>
                                          <p:attrName>ppt_y</p:attrName>
                                        </p:attrNameLst>
                                      </p:cBhvr>
                                      <p:tavLst>
                                        <p:tav tm="0">
                                          <p:val>
                                            <p:strVal val="#ppt_y"/>
                                          </p:val>
                                        </p:tav>
                                        <p:tav tm="100000">
                                          <p:val>
                                            <p:strVal val="#ppt_y"/>
                                          </p:val>
                                        </p:tav>
                                      </p:tavLst>
                                    </p:anim>
                                  </p:childTnLst>
                                </p:cTn>
                              </p:par>
                              <p:par>
                                <p:cTn id="47" presetID="26"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290">
                                          <p:stCondLst>
                                            <p:cond delay="0"/>
                                          </p:stCondLst>
                                        </p:cTn>
                                        <p:tgtEl>
                                          <p:spTgt spid="9"/>
                                        </p:tgtEl>
                                      </p:cBhvr>
                                    </p:animEffect>
                                    <p:anim calcmode="lin" valueType="num">
                                      <p:cBhvr>
                                        <p:cTn id="50"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1"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2"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53"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54"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55" dur="13">
                                          <p:stCondLst>
                                            <p:cond delay="325"/>
                                          </p:stCondLst>
                                        </p:cTn>
                                        <p:tgtEl>
                                          <p:spTgt spid="9"/>
                                        </p:tgtEl>
                                      </p:cBhvr>
                                      <p:to x="100000" y="60000"/>
                                    </p:animScale>
                                    <p:animScale>
                                      <p:cBhvr>
                                        <p:cTn id="56" dur="83" decel="50000">
                                          <p:stCondLst>
                                            <p:cond delay="338"/>
                                          </p:stCondLst>
                                        </p:cTn>
                                        <p:tgtEl>
                                          <p:spTgt spid="9"/>
                                        </p:tgtEl>
                                      </p:cBhvr>
                                      <p:to x="100000" y="100000"/>
                                    </p:animScale>
                                    <p:animScale>
                                      <p:cBhvr>
                                        <p:cTn id="57" dur="13">
                                          <p:stCondLst>
                                            <p:cond delay="656"/>
                                          </p:stCondLst>
                                        </p:cTn>
                                        <p:tgtEl>
                                          <p:spTgt spid="9"/>
                                        </p:tgtEl>
                                      </p:cBhvr>
                                      <p:to x="100000" y="80000"/>
                                    </p:animScale>
                                    <p:animScale>
                                      <p:cBhvr>
                                        <p:cTn id="58" dur="83" decel="50000">
                                          <p:stCondLst>
                                            <p:cond delay="669"/>
                                          </p:stCondLst>
                                        </p:cTn>
                                        <p:tgtEl>
                                          <p:spTgt spid="9"/>
                                        </p:tgtEl>
                                      </p:cBhvr>
                                      <p:to x="100000" y="100000"/>
                                    </p:animScale>
                                    <p:animScale>
                                      <p:cBhvr>
                                        <p:cTn id="59" dur="13">
                                          <p:stCondLst>
                                            <p:cond delay="821"/>
                                          </p:stCondLst>
                                        </p:cTn>
                                        <p:tgtEl>
                                          <p:spTgt spid="9"/>
                                        </p:tgtEl>
                                      </p:cBhvr>
                                      <p:to x="100000" y="90000"/>
                                    </p:animScale>
                                    <p:animScale>
                                      <p:cBhvr>
                                        <p:cTn id="60" dur="83" decel="50000">
                                          <p:stCondLst>
                                            <p:cond delay="834"/>
                                          </p:stCondLst>
                                        </p:cTn>
                                        <p:tgtEl>
                                          <p:spTgt spid="9"/>
                                        </p:tgtEl>
                                      </p:cBhvr>
                                      <p:to x="100000" y="100000"/>
                                    </p:animScale>
                                    <p:animScale>
                                      <p:cBhvr>
                                        <p:cTn id="61" dur="13">
                                          <p:stCondLst>
                                            <p:cond delay="904"/>
                                          </p:stCondLst>
                                        </p:cTn>
                                        <p:tgtEl>
                                          <p:spTgt spid="9"/>
                                        </p:tgtEl>
                                      </p:cBhvr>
                                      <p:to x="100000" y="95000"/>
                                    </p:animScale>
                                    <p:animScale>
                                      <p:cBhvr>
                                        <p:cTn id="62" dur="83" decel="50000">
                                          <p:stCondLst>
                                            <p:cond delay="917"/>
                                          </p:stCondLst>
                                        </p:cTn>
                                        <p:tgtEl>
                                          <p:spTgt spid="9"/>
                                        </p:tgtEl>
                                      </p:cBhvr>
                                      <p:to x="100000" y="100000"/>
                                    </p:animScale>
                                  </p:childTnLst>
                                </p:cTn>
                              </p:par>
                              <p:par>
                                <p:cTn id="63" presetID="2" presetClass="entr" presetSubtype="8"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0-#ppt_w/2"/>
                                          </p:val>
                                        </p:tav>
                                        <p:tav tm="100000">
                                          <p:val>
                                            <p:strVal val="#ppt_x"/>
                                          </p:val>
                                        </p:tav>
                                      </p:tavLst>
                                    </p:anim>
                                    <p:anim calcmode="lin" valueType="num">
                                      <p:cBhvr additive="base">
                                        <p:cTn id="6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p:bldP spid="5" grpId="0"/>
      <p:bldP spid="6"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3E528-4B20-DB58-67E4-212A9394F047}"/>
            </a:ext>
          </a:extLst>
        </p:cNvPr>
        <p:cNvGrpSpPr/>
        <p:nvPr/>
      </p:nvGrpSpPr>
      <p:grpSpPr>
        <a:xfrm>
          <a:off x="0" y="0"/>
          <a:ext cx="0" cy="0"/>
          <a:chOff x="0" y="0"/>
          <a:chExt cx="0" cy="0"/>
        </a:xfrm>
      </p:grpSpPr>
      <p:sp>
        <p:nvSpPr>
          <p:cNvPr id="108" name="Title 1">
            <a:extLst>
              <a:ext uri="{FF2B5EF4-FFF2-40B4-BE49-F238E27FC236}">
                <a16:creationId xmlns:a16="http://schemas.microsoft.com/office/drawing/2014/main" id="{23DD2F7E-7325-803B-AAA3-C23F0997AD9C}"/>
              </a:ext>
            </a:extLst>
          </p:cNvPr>
          <p:cNvSpPr txBox="1">
            <a:spLocks/>
          </p:cNvSpPr>
          <p:nvPr/>
        </p:nvSpPr>
        <p:spPr>
          <a:xfrm>
            <a:off x="713225" y="44502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en-US" dirty="0"/>
              <a:t>Document Scope Module</a:t>
            </a:r>
          </a:p>
        </p:txBody>
      </p:sp>
      <p:pic>
        <p:nvPicPr>
          <p:cNvPr id="109" name="Google Shape;294;p17">
            <a:extLst>
              <a:ext uri="{FF2B5EF4-FFF2-40B4-BE49-F238E27FC236}">
                <a16:creationId xmlns:a16="http://schemas.microsoft.com/office/drawing/2014/main" id="{36CCEEF0-63BF-772E-7614-ADE2E74B7DEA}"/>
              </a:ext>
            </a:extLst>
          </p:cNvPr>
          <p:cNvPicPr preferRelativeResize="0"/>
          <p:nvPr/>
        </p:nvPicPr>
        <p:blipFill rotWithShape="1">
          <a:blip r:embed="rId3">
            <a:alphaModFix/>
          </a:blip>
          <a:srcRect l="12514" t="16401" r="14895"/>
          <a:stretch/>
        </p:blipFill>
        <p:spPr>
          <a:xfrm>
            <a:off x="4042969" y="1924895"/>
            <a:ext cx="310888" cy="358019"/>
          </a:xfrm>
          <a:prstGeom prst="rect">
            <a:avLst/>
          </a:prstGeom>
          <a:noFill/>
          <a:ln>
            <a:noFill/>
          </a:ln>
        </p:spPr>
      </p:pic>
      <p:cxnSp>
        <p:nvCxnSpPr>
          <p:cNvPr id="110" name="Google Shape;295;p17">
            <a:extLst>
              <a:ext uri="{FF2B5EF4-FFF2-40B4-BE49-F238E27FC236}">
                <a16:creationId xmlns:a16="http://schemas.microsoft.com/office/drawing/2014/main" id="{AB9EDFAA-699F-29BF-8AD4-C5795CEB5A92}"/>
              </a:ext>
            </a:extLst>
          </p:cNvPr>
          <p:cNvCxnSpPr/>
          <p:nvPr/>
        </p:nvCxnSpPr>
        <p:spPr>
          <a:xfrm flipH="1">
            <a:off x="3621383" y="1182324"/>
            <a:ext cx="7200" cy="1920000"/>
          </a:xfrm>
          <a:prstGeom prst="straightConnector1">
            <a:avLst/>
          </a:prstGeom>
          <a:noFill/>
          <a:ln w="7900" cap="flat" cmpd="sng">
            <a:solidFill>
              <a:srgbClr val="4A4A48"/>
            </a:solidFill>
            <a:prstDash val="solid"/>
            <a:round/>
            <a:headEnd type="none" w="med" len="med"/>
            <a:tailEnd type="none" w="med" len="med"/>
          </a:ln>
        </p:spPr>
      </p:cxnSp>
      <p:cxnSp>
        <p:nvCxnSpPr>
          <p:cNvPr id="111" name="Google Shape;296;p17">
            <a:extLst>
              <a:ext uri="{FF2B5EF4-FFF2-40B4-BE49-F238E27FC236}">
                <a16:creationId xmlns:a16="http://schemas.microsoft.com/office/drawing/2014/main" id="{1F9F4689-9DED-AC95-916E-9922081DEE7E}"/>
              </a:ext>
            </a:extLst>
          </p:cNvPr>
          <p:cNvCxnSpPr>
            <a:endCxn id="109" idx="1"/>
          </p:cNvCxnSpPr>
          <p:nvPr/>
        </p:nvCxnSpPr>
        <p:spPr>
          <a:xfrm rot="10800000" flipH="1">
            <a:off x="3624769" y="2103904"/>
            <a:ext cx="418200" cy="5400"/>
          </a:xfrm>
          <a:prstGeom prst="straightConnector1">
            <a:avLst/>
          </a:prstGeom>
          <a:noFill/>
          <a:ln w="7900" cap="flat" cmpd="sng">
            <a:solidFill>
              <a:srgbClr val="4A4A48"/>
            </a:solidFill>
            <a:prstDash val="solid"/>
            <a:round/>
            <a:headEnd type="none" w="med" len="med"/>
            <a:tailEnd type="triangle" w="med" len="med"/>
          </a:ln>
        </p:spPr>
      </p:cxnSp>
      <p:sp>
        <p:nvSpPr>
          <p:cNvPr id="112" name="Google Shape;297;p17">
            <a:extLst>
              <a:ext uri="{FF2B5EF4-FFF2-40B4-BE49-F238E27FC236}">
                <a16:creationId xmlns:a16="http://schemas.microsoft.com/office/drawing/2014/main" id="{5300D28F-CA6F-FB62-D191-E279EAE79053}"/>
              </a:ext>
            </a:extLst>
          </p:cNvPr>
          <p:cNvSpPr/>
          <p:nvPr/>
        </p:nvSpPr>
        <p:spPr>
          <a:xfrm>
            <a:off x="4759066" y="1775035"/>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V Results</a:t>
            </a:r>
            <a:endParaRPr sz="664">
              <a:solidFill>
                <a:srgbClr val="1D1D1C"/>
              </a:solidFill>
              <a:latin typeface="Nunito"/>
              <a:ea typeface="Nunito"/>
              <a:cs typeface="Nunito"/>
              <a:sym typeface="Nunito"/>
            </a:endParaRPr>
          </a:p>
        </p:txBody>
      </p:sp>
      <p:sp>
        <p:nvSpPr>
          <p:cNvPr id="113" name="Google Shape;298;p17">
            <a:extLst>
              <a:ext uri="{FF2B5EF4-FFF2-40B4-BE49-F238E27FC236}">
                <a16:creationId xmlns:a16="http://schemas.microsoft.com/office/drawing/2014/main" id="{2C1A68DB-5960-4E0A-C081-9682F2EC38FA}"/>
              </a:ext>
            </a:extLst>
          </p:cNvPr>
          <p:cNvSpPr/>
          <p:nvPr/>
        </p:nvSpPr>
        <p:spPr>
          <a:xfrm>
            <a:off x="4761983" y="212158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K Results</a:t>
            </a:r>
            <a:endParaRPr sz="664">
              <a:solidFill>
                <a:srgbClr val="1D1D1C"/>
              </a:solidFill>
              <a:latin typeface="Nunito"/>
              <a:ea typeface="Nunito"/>
              <a:cs typeface="Nunito"/>
              <a:sym typeface="Nunito"/>
            </a:endParaRPr>
          </a:p>
        </p:txBody>
      </p:sp>
      <p:sp>
        <p:nvSpPr>
          <p:cNvPr id="114" name="Google Shape;299;p17">
            <a:extLst>
              <a:ext uri="{FF2B5EF4-FFF2-40B4-BE49-F238E27FC236}">
                <a16:creationId xmlns:a16="http://schemas.microsoft.com/office/drawing/2014/main" id="{C0620CFD-B534-D2DD-CD40-F6125ADB6404}"/>
              </a:ext>
            </a:extLst>
          </p:cNvPr>
          <p:cNvSpPr/>
          <p:nvPr/>
        </p:nvSpPr>
        <p:spPr>
          <a:xfrm>
            <a:off x="5480148" y="1956032"/>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N Results</a:t>
            </a:r>
            <a:endParaRPr sz="664">
              <a:solidFill>
                <a:srgbClr val="1D1D1C"/>
              </a:solidFill>
              <a:latin typeface="Nunito"/>
              <a:ea typeface="Nunito"/>
              <a:cs typeface="Nunito"/>
              <a:sym typeface="Nunito"/>
            </a:endParaRPr>
          </a:p>
        </p:txBody>
      </p:sp>
      <p:sp>
        <p:nvSpPr>
          <p:cNvPr id="115" name="Google Shape;300;p17">
            <a:extLst>
              <a:ext uri="{FF2B5EF4-FFF2-40B4-BE49-F238E27FC236}">
                <a16:creationId xmlns:a16="http://schemas.microsoft.com/office/drawing/2014/main" id="{1B1EDE1F-AE78-20D8-96B6-2AE0E65C09CA}"/>
              </a:ext>
            </a:extLst>
          </p:cNvPr>
          <p:cNvSpPr/>
          <p:nvPr/>
        </p:nvSpPr>
        <p:spPr>
          <a:xfrm>
            <a:off x="6166205" y="1520510"/>
            <a:ext cx="4647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Prompt</a:t>
            </a:r>
            <a:endParaRPr sz="664">
              <a:solidFill>
                <a:srgbClr val="1D1D1C"/>
              </a:solidFill>
              <a:latin typeface="Nunito"/>
              <a:ea typeface="Nunito"/>
              <a:cs typeface="Nunito"/>
              <a:sym typeface="Nunito"/>
            </a:endParaRPr>
          </a:p>
        </p:txBody>
      </p:sp>
      <p:sp>
        <p:nvSpPr>
          <p:cNvPr id="116" name="Google Shape;301;p17">
            <a:extLst>
              <a:ext uri="{FF2B5EF4-FFF2-40B4-BE49-F238E27FC236}">
                <a16:creationId xmlns:a16="http://schemas.microsoft.com/office/drawing/2014/main" id="{8845D65C-E4B8-DB83-8DD8-BC88A4B65691}"/>
              </a:ext>
            </a:extLst>
          </p:cNvPr>
          <p:cNvSpPr/>
          <p:nvPr/>
        </p:nvSpPr>
        <p:spPr>
          <a:xfrm>
            <a:off x="6166185" y="1958773"/>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17" name="Google Shape;302;p17">
            <a:extLst>
              <a:ext uri="{FF2B5EF4-FFF2-40B4-BE49-F238E27FC236}">
                <a16:creationId xmlns:a16="http://schemas.microsoft.com/office/drawing/2014/main" id="{3028C999-3104-8A38-F3AC-ABE34498DEA7}"/>
              </a:ext>
            </a:extLst>
          </p:cNvPr>
          <p:cNvSpPr/>
          <p:nvPr/>
        </p:nvSpPr>
        <p:spPr>
          <a:xfrm>
            <a:off x="7030557" y="1958778"/>
            <a:ext cx="5709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Response</a:t>
            </a:r>
            <a:endParaRPr sz="664">
              <a:solidFill>
                <a:srgbClr val="1D1D1C"/>
              </a:solidFill>
              <a:latin typeface="Nunito"/>
              <a:ea typeface="Nunito"/>
              <a:cs typeface="Nunito"/>
              <a:sym typeface="Nunito"/>
            </a:endParaRPr>
          </a:p>
        </p:txBody>
      </p:sp>
      <p:sp>
        <p:nvSpPr>
          <p:cNvPr id="118" name="Google Shape;303;p17">
            <a:extLst>
              <a:ext uri="{FF2B5EF4-FFF2-40B4-BE49-F238E27FC236}">
                <a16:creationId xmlns:a16="http://schemas.microsoft.com/office/drawing/2014/main" id="{45A7B92D-3BF2-EC48-0203-82348F188287}"/>
              </a:ext>
            </a:extLst>
          </p:cNvPr>
          <p:cNvSpPr/>
          <p:nvPr/>
        </p:nvSpPr>
        <p:spPr>
          <a:xfrm>
            <a:off x="8533517" y="3724076"/>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Query</a:t>
            </a:r>
            <a:endParaRPr sz="664">
              <a:solidFill>
                <a:srgbClr val="1D1D1C"/>
              </a:solidFill>
              <a:latin typeface="Nunito"/>
              <a:ea typeface="Nunito"/>
              <a:cs typeface="Nunito"/>
              <a:sym typeface="Nunito"/>
            </a:endParaRPr>
          </a:p>
        </p:txBody>
      </p:sp>
      <p:sp>
        <p:nvSpPr>
          <p:cNvPr id="119" name="Google Shape;304;p17">
            <a:extLst>
              <a:ext uri="{FF2B5EF4-FFF2-40B4-BE49-F238E27FC236}">
                <a16:creationId xmlns:a16="http://schemas.microsoft.com/office/drawing/2014/main" id="{ED3C6CDA-DAB5-3AE4-45FB-7DA0A8BF3783}"/>
              </a:ext>
            </a:extLst>
          </p:cNvPr>
          <p:cNvSpPr/>
          <p:nvPr/>
        </p:nvSpPr>
        <p:spPr>
          <a:xfrm>
            <a:off x="3696080"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Dense Vector </a:t>
            </a:r>
            <a:endParaRPr sz="664">
              <a:solidFill>
                <a:srgbClr val="1D1D1C"/>
              </a:solidFill>
              <a:latin typeface="Nunito"/>
              <a:ea typeface="Nunito"/>
              <a:cs typeface="Nunito"/>
              <a:sym typeface="Nunito"/>
            </a:endParaRPr>
          </a:p>
        </p:txBody>
      </p:sp>
      <p:sp>
        <p:nvSpPr>
          <p:cNvPr id="120" name="Google Shape;305;p17">
            <a:extLst>
              <a:ext uri="{FF2B5EF4-FFF2-40B4-BE49-F238E27FC236}">
                <a16:creationId xmlns:a16="http://schemas.microsoft.com/office/drawing/2014/main" id="{38A6EBE6-895D-A5DD-0CD1-74A4A81495D8}"/>
              </a:ext>
            </a:extLst>
          </p:cNvPr>
          <p:cNvSpPr/>
          <p:nvPr/>
        </p:nvSpPr>
        <p:spPr>
          <a:xfrm>
            <a:off x="4246269"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Sparse Matrix</a:t>
            </a:r>
            <a:endParaRPr sz="664">
              <a:solidFill>
                <a:srgbClr val="1D1D1C"/>
              </a:solidFill>
              <a:latin typeface="Nunito"/>
              <a:ea typeface="Nunito"/>
              <a:cs typeface="Nunito"/>
              <a:sym typeface="Nunito"/>
            </a:endParaRPr>
          </a:p>
        </p:txBody>
      </p:sp>
      <p:cxnSp>
        <p:nvCxnSpPr>
          <p:cNvPr id="121" name="Google Shape;306;p17">
            <a:extLst>
              <a:ext uri="{FF2B5EF4-FFF2-40B4-BE49-F238E27FC236}">
                <a16:creationId xmlns:a16="http://schemas.microsoft.com/office/drawing/2014/main" id="{F6F8A3CC-F7A5-1F20-2D32-1BAFCB060816}"/>
              </a:ext>
            </a:extLst>
          </p:cNvPr>
          <p:cNvCxnSpPr>
            <a:stCxn id="119" idx="0"/>
          </p:cNvCxnSpPr>
          <p:nvPr/>
        </p:nvCxnSpPr>
        <p:spPr>
          <a:xfrm rot="10800000">
            <a:off x="3928430"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2" name="Google Shape;307;p17">
            <a:extLst>
              <a:ext uri="{FF2B5EF4-FFF2-40B4-BE49-F238E27FC236}">
                <a16:creationId xmlns:a16="http://schemas.microsoft.com/office/drawing/2014/main" id="{C3D1D3DF-5730-EED2-3F68-BC654EB00873}"/>
              </a:ext>
            </a:extLst>
          </p:cNvPr>
          <p:cNvCxnSpPr>
            <a:stCxn id="120" idx="0"/>
          </p:cNvCxnSpPr>
          <p:nvPr/>
        </p:nvCxnSpPr>
        <p:spPr>
          <a:xfrm rot="10800000">
            <a:off x="4478619"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3" name="Google Shape;308;p17">
            <a:extLst>
              <a:ext uri="{FF2B5EF4-FFF2-40B4-BE49-F238E27FC236}">
                <a16:creationId xmlns:a16="http://schemas.microsoft.com/office/drawing/2014/main" id="{7838E590-11AE-B4D3-CF94-E1513179C352}"/>
              </a:ext>
            </a:extLst>
          </p:cNvPr>
          <p:cNvCxnSpPr>
            <a:endCxn id="109" idx="2"/>
          </p:cNvCxnSpPr>
          <p:nvPr/>
        </p:nvCxnSpPr>
        <p:spPr>
          <a:xfrm rot="10800000">
            <a:off x="4198413" y="2282913"/>
            <a:ext cx="7500" cy="410100"/>
          </a:xfrm>
          <a:prstGeom prst="straightConnector1">
            <a:avLst/>
          </a:prstGeom>
          <a:noFill/>
          <a:ln w="7900" cap="flat" cmpd="sng">
            <a:solidFill>
              <a:srgbClr val="4A4A48"/>
            </a:solidFill>
            <a:prstDash val="solid"/>
            <a:round/>
            <a:headEnd type="none" w="med" len="med"/>
            <a:tailEnd type="stealth" w="med" len="med"/>
          </a:ln>
        </p:spPr>
      </p:cxnSp>
      <p:cxnSp>
        <p:nvCxnSpPr>
          <p:cNvPr id="124" name="Google Shape;309;p17">
            <a:extLst>
              <a:ext uri="{FF2B5EF4-FFF2-40B4-BE49-F238E27FC236}">
                <a16:creationId xmlns:a16="http://schemas.microsoft.com/office/drawing/2014/main" id="{30E1ACFF-C586-16FC-7467-8C38533EB5CE}"/>
              </a:ext>
            </a:extLst>
          </p:cNvPr>
          <p:cNvCxnSpPr>
            <a:stCxn id="109" idx="3"/>
            <a:endCxn id="112" idx="1"/>
          </p:cNvCxnSpPr>
          <p:nvPr/>
        </p:nvCxnSpPr>
        <p:spPr>
          <a:xfrm rot="10800000" flipH="1">
            <a:off x="4353857" y="1887904"/>
            <a:ext cx="405300" cy="216000"/>
          </a:xfrm>
          <a:prstGeom prst="bentConnector3">
            <a:avLst>
              <a:gd name="adj1" fmla="val 49989"/>
            </a:avLst>
          </a:prstGeom>
          <a:noFill/>
          <a:ln w="7900" cap="flat" cmpd="sng">
            <a:solidFill>
              <a:srgbClr val="4A4A48"/>
            </a:solidFill>
            <a:prstDash val="solid"/>
            <a:round/>
            <a:headEnd type="none" w="med" len="med"/>
            <a:tailEnd type="stealth" w="med" len="med"/>
          </a:ln>
        </p:spPr>
      </p:cxnSp>
      <p:cxnSp>
        <p:nvCxnSpPr>
          <p:cNvPr id="125" name="Google Shape;310;p17">
            <a:extLst>
              <a:ext uri="{FF2B5EF4-FFF2-40B4-BE49-F238E27FC236}">
                <a16:creationId xmlns:a16="http://schemas.microsoft.com/office/drawing/2014/main" id="{72EBCBA1-9FDD-52C5-E760-DFA36B33ABB5}"/>
              </a:ext>
            </a:extLst>
          </p:cNvPr>
          <p:cNvCxnSpPr>
            <a:stCxn id="109" idx="3"/>
            <a:endCxn id="113" idx="1"/>
          </p:cNvCxnSpPr>
          <p:nvPr/>
        </p:nvCxnSpPr>
        <p:spPr>
          <a:xfrm>
            <a:off x="4353857" y="2103904"/>
            <a:ext cx="408000" cy="130500"/>
          </a:xfrm>
          <a:prstGeom prst="bentConnector3">
            <a:avLst>
              <a:gd name="adj1" fmla="val 50015"/>
            </a:avLst>
          </a:prstGeom>
          <a:noFill/>
          <a:ln w="7900" cap="flat" cmpd="sng">
            <a:solidFill>
              <a:srgbClr val="4A4A48"/>
            </a:solidFill>
            <a:prstDash val="solid"/>
            <a:round/>
            <a:headEnd type="none" w="med" len="med"/>
            <a:tailEnd type="stealth" w="med" len="med"/>
          </a:ln>
        </p:spPr>
      </p:cxnSp>
      <p:cxnSp>
        <p:nvCxnSpPr>
          <p:cNvPr id="126" name="Google Shape;311;p17">
            <a:extLst>
              <a:ext uri="{FF2B5EF4-FFF2-40B4-BE49-F238E27FC236}">
                <a16:creationId xmlns:a16="http://schemas.microsoft.com/office/drawing/2014/main" id="{41928EF4-7E58-D880-7D60-6BD60FB913BB}"/>
              </a:ext>
            </a:extLst>
          </p:cNvPr>
          <p:cNvCxnSpPr>
            <a:stCxn id="112" idx="3"/>
            <a:endCxn id="114" idx="1"/>
          </p:cNvCxnSpPr>
          <p:nvPr/>
        </p:nvCxnSpPr>
        <p:spPr>
          <a:xfrm>
            <a:off x="5223766" y="1887835"/>
            <a:ext cx="256500" cy="180900"/>
          </a:xfrm>
          <a:prstGeom prst="bentConnector3">
            <a:avLst>
              <a:gd name="adj1" fmla="val 49977"/>
            </a:avLst>
          </a:prstGeom>
          <a:noFill/>
          <a:ln w="7900" cap="flat" cmpd="sng">
            <a:solidFill>
              <a:srgbClr val="4A4A48"/>
            </a:solidFill>
            <a:prstDash val="solid"/>
            <a:round/>
            <a:headEnd type="none" w="med" len="med"/>
            <a:tailEnd type="stealth" w="med" len="med"/>
          </a:ln>
        </p:spPr>
      </p:cxnSp>
      <p:cxnSp>
        <p:nvCxnSpPr>
          <p:cNvPr id="127" name="Google Shape;312;p17">
            <a:extLst>
              <a:ext uri="{FF2B5EF4-FFF2-40B4-BE49-F238E27FC236}">
                <a16:creationId xmlns:a16="http://schemas.microsoft.com/office/drawing/2014/main" id="{D6FA680C-4979-D0DA-6C92-87B78D2644BE}"/>
              </a:ext>
            </a:extLst>
          </p:cNvPr>
          <p:cNvCxnSpPr>
            <a:stCxn id="113" idx="3"/>
            <a:endCxn id="114" idx="1"/>
          </p:cNvCxnSpPr>
          <p:nvPr/>
        </p:nvCxnSpPr>
        <p:spPr>
          <a:xfrm rot="10800000" flipH="1">
            <a:off x="5226683" y="2068781"/>
            <a:ext cx="253500" cy="165600"/>
          </a:xfrm>
          <a:prstGeom prst="bentConnector3">
            <a:avLst>
              <a:gd name="adj1" fmla="val 49993"/>
            </a:avLst>
          </a:prstGeom>
          <a:noFill/>
          <a:ln w="7900" cap="flat" cmpd="sng">
            <a:solidFill>
              <a:srgbClr val="4A4A48"/>
            </a:solidFill>
            <a:prstDash val="solid"/>
            <a:round/>
            <a:headEnd type="none" w="med" len="med"/>
            <a:tailEnd type="stealth" w="med" len="med"/>
          </a:ln>
        </p:spPr>
      </p:cxnSp>
      <p:cxnSp>
        <p:nvCxnSpPr>
          <p:cNvPr id="128" name="Google Shape;313;p17">
            <a:extLst>
              <a:ext uri="{FF2B5EF4-FFF2-40B4-BE49-F238E27FC236}">
                <a16:creationId xmlns:a16="http://schemas.microsoft.com/office/drawing/2014/main" id="{4865B07C-5912-945B-ECA5-230AF0355EFF}"/>
              </a:ext>
            </a:extLst>
          </p:cNvPr>
          <p:cNvCxnSpPr>
            <a:stCxn id="114" idx="3"/>
            <a:endCxn id="116" idx="1"/>
          </p:cNvCxnSpPr>
          <p:nvPr/>
        </p:nvCxnSpPr>
        <p:spPr>
          <a:xfrm>
            <a:off x="5944848" y="2068832"/>
            <a:ext cx="221400" cy="2700"/>
          </a:xfrm>
          <a:prstGeom prst="straightConnector1">
            <a:avLst/>
          </a:prstGeom>
          <a:noFill/>
          <a:ln w="7900" cap="flat" cmpd="sng">
            <a:solidFill>
              <a:srgbClr val="4A4A48"/>
            </a:solidFill>
            <a:prstDash val="solid"/>
            <a:round/>
            <a:headEnd type="none" w="med" len="med"/>
            <a:tailEnd type="stealth" w="med" len="med"/>
          </a:ln>
        </p:spPr>
      </p:cxnSp>
      <p:cxnSp>
        <p:nvCxnSpPr>
          <p:cNvPr id="129" name="Google Shape;314;p17">
            <a:extLst>
              <a:ext uri="{FF2B5EF4-FFF2-40B4-BE49-F238E27FC236}">
                <a16:creationId xmlns:a16="http://schemas.microsoft.com/office/drawing/2014/main" id="{9A6C13D2-7B77-78C3-1DFA-A5F153C1C70F}"/>
              </a:ext>
            </a:extLst>
          </p:cNvPr>
          <p:cNvCxnSpPr>
            <a:stCxn id="115" idx="2"/>
            <a:endCxn id="116" idx="0"/>
          </p:cNvCxnSpPr>
          <p:nvPr/>
        </p:nvCxnSpPr>
        <p:spPr>
          <a:xfrm>
            <a:off x="6398555" y="1746110"/>
            <a:ext cx="0" cy="212700"/>
          </a:xfrm>
          <a:prstGeom prst="straightConnector1">
            <a:avLst/>
          </a:prstGeom>
          <a:noFill/>
          <a:ln w="7900" cap="flat" cmpd="sng">
            <a:solidFill>
              <a:srgbClr val="6AA84F"/>
            </a:solidFill>
            <a:prstDash val="solid"/>
            <a:round/>
            <a:headEnd type="none" w="med" len="med"/>
            <a:tailEnd type="stealth" w="med" len="med"/>
          </a:ln>
        </p:spPr>
      </p:cxnSp>
      <p:cxnSp>
        <p:nvCxnSpPr>
          <p:cNvPr id="130" name="Google Shape;315;p17">
            <a:extLst>
              <a:ext uri="{FF2B5EF4-FFF2-40B4-BE49-F238E27FC236}">
                <a16:creationId xmlns:a16="http://schemas.microsoft.com/office/drawing/2014/main" id="{A53C2E86-2ABE-5A3E-10C6-E5382B0C9968}"/>
              </a:ext>
            </a:extLst>
          </p:cNvPr>
          <p:cNvCxnSpPr>
            <a:stCxn id="116" idx="3"/>
            <a:endCxn id="117" idx="1"/>
          </p:cNvCxnSpPr>
          <p:nvPr/>
        </p:nvCxnSpPr>
        <p:spPr>
          <a:xfrm>
            <a:off x="6630885" y="2071573"/>
            <a:ext cx="399600" cy="0"/>
          </a:xfrm>
          <a:prstGeom prst="straightConnector1">
            <a:avLst/>
          </a:prstGeom>
          <a:noFill/>
          <a:ln w="7900" cap="flat" cmpd="sng">
            <a:solidFill>
              <a:srgbClr val="4A4A48"/>
            </a:solidFill>
            <a:prstDash val="solid"/>
            <a:round/>
            <a:headEnd type="none" w="med" len="med"/>
            <a:tailEnd type="stealth" w="med" len="med"/>
          </a:ln>
        </p:spPr>
      </p:cxnSp>
      <p:sp>
        <p:nvSpPr>
          <p:cNvPr id="131" name="Google Shape;316;p17">
            <a:extLst>
              <a:ext uri="{FF2B5EF4-FFF2-40B4-BE49-F238E27FC236}">
                <a16:creationId xmlns:a16="http://schemas.microsoft.com/office/drawing/2014/main" id="{0BB9116B-4600-49A8-1219-228F9FCAA833}"/>
              </a:ext>
            </a:extLst>
          </p:cNvPr>
          <p:cNvSpPr/>
          <p:nvPr/>
        </p:nvSpPr>
        <p:spPr>
          <a:xfrm>
            <a:off x="7571174" y="3724200"/>
            <a:ext cx="464700" cy="225600"/>
          </a:xfrm>
          <a:prstGeom prst="roundRect">
            <a:avLst>
              <a:gd name="adj" fmla="val 16667"/>
            </a:avLst>
          </a:prstGeom>
          <a:solidFill>
            <a:srgbClr val="FFFFFF"/>
          </a:solidFill>
          <a:ln w="7900" cap="flat" cmpd="sng">
            <a:solidFill>
              <a:srgbClr val="1D1D1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32" name="Google Shape;317;p17">
            <a:extLst>
              <a:ext uri="{FF2B5EF4-FFF2-40B4-BE49-F238E27FC236}">
                <a16:creationId xmlns:a16="http://schemas.microsoft.com/office/drawing/2014/main" id="{A3195AFD-127D-4F92-1F85-C90BDEB64247}"/>
              </a:ext>
            </a:extLst>
          </p:cNvPr>
          <p:cNvSpPr/>
          <p:nvPr/>
        </p:nvSpPr>
        <p:spPr>
          <a:xfrm>
            <a:off x="4839871" y="2914241"/>
            <a:ext cx="5709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Metadata</a:t>
            </a:r>
            <a:endParaRPr sz="664">
              <a:solidFill>
                <a:srgbClr val="1D1D1C"/>
              </a:solidFill>
              <a:latin typeface="Nunito"/>
              <a:ea typeface="Nunito"/>
              <a:cs typeface="Nunito"/>
              <a:sym typeface="Nunito"/>
            </a:endParaRPr>
          </a:p>
        </p:txBody>
      </p:sp>
      <p:sp>
        <p:nvSpPr>
          <p:cNvPr id="133" name="Google Shape;318;p17">
            <a:extLst>
              <a:ext uri="{FF2B5EF4-FFF2-40B4-BE49-F238E27FC236}">
                <a16:creationId xmlns:a16="http://schemas.microsoft.com/office/drawing/2014/main" id="{6DC4A77F-CF19-41C0-541E-5BD8F25FE624}"/>
              </a:ext>
            </a:extLst>
          </p:cNvPr>
          <p:cNvSpPr txBox="1"/>
          <p:nvPr/>
        </p:nvSpPr>
        <p:spPr>
          <a:xfrm>
            <a:off x="4326887" y="1520515"/>
            <a:ext cx="464700" cy="3579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Vector Search</a:t>
            </a:r>
            <a:endParaRPr sz="664">
              <a:solidFill>
                <a:srgbClr val="1D1D1C"/>
              </a:solidFill>
              <a:latin typeface="Nunito"/>
              <a:ea typeface="Nunito"/>
              <a:cs typeface="Nunito"/>
              <a:sym typeface="Nunito"/>
            </a:endParaRPr>
          </a:p>
        </p:txBody>
      </p:sp>
      <p:sp>
        <p:nvSpPr>
          <p:cNvPr id="134" name="Google Shape;319;p17">
            <a:extLst>
              <a:ext uri="{FF2B5EF4-FFF2-40B4-BE49-F238E27FC236}">
                <a16:creationId xmlns:a16="http://schemas.microsoft.com/office/drawing/2014/main" id="{F196ECB4-4DAC-21A1-DD5F-818573D0A2EA}"/>
              </a:ext>
            </a:extLst>
          </p:cNvPr>
          <p:cNvSpPr txBox="1"/>
          <p:nvPr/>
        </p:nvSpPr>
        <p:spPr>
          <a:xfrm>
            <a:off x="4322039" y="2171172"/>
            <a:ext cx="4647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Text Search </a:t>
            </a:r>
            <a:endParaRPr sz="664">
              <a:solidFill>
                <a:srgbClr val="1D1D1C"/>
              </a:solidFill>
              <a:latin typeface="Nunito"/>
              <a:ea typeface="Nunito"/>
              <a:cs typeface="Nunito"/>
              <a:sym typeface="Nunito"/>
            </a:endParaRPr>
          </a:p>
        </p:txBody>
      </p:sp>
      <p:sp>
        <p:nvSpPr>
          <p:cNvPr id="135" name="Google Shape;320;p17">
            <a:extLst>
              <a:ext uri="{FF2B5EF4-FFF2-40B4-BE49-F238E27FC236}">
                <a16:creationId xmlns:a16="http://schemas.microsoft.com/office/drawing/2014/main" id="{1DCD57E1-3EEB-F09D-BADA-6825B2C304B7}"/>
              </a:ext>
            </a:extLst>
          </p:cNvPr>
          <p:cNvSpPr txBox="1"/>
          <p:nvPr/>
        </p:nvSpPr>
        <p:spPr>
          <a:xfrm>
            <a:off x="5271977" y="1633148"/>
            <a:ext cx="464700" cy="2556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RRF </a:t>
            </a:r>
            <a:endParaRPr sz="664">
              <a:solidFill>
                <a:srgbClr val="1D1D1C"/>
              </a:solidFill>
              <a:latin typeface="Nunito"/>
              <a:ea typeface="Nunito"/>
              <a:cs typeface="Nunito"/>
              <a:sym typeface="Nunito"/>
            </a:endParaRPr>
          </a:p>
        </p:txBody>
      </p:sp>
      <p:cxnSp>
        <p:nvCxnSpPr>
          <p:cNvPr id="136" name="Google Shape;321;p17">
            <a:extLst>
              <a:ext uri="{FF2B5EF4-FFF2-40B4-BE49-F238E27FC236}">
                <a16:creationId xmlns:a16="http://schemas.microsoft.com/office/drawing/2014/main" id="{B25E2AA6-8BFA-4BEC-C839-8D1B93BB1FB8}"/>
              </a:ext>
            </a:extLst>
          </p:cNvPr>
          <p:cNvCxnSpPr/>
          <p:nvPr/>
        </p:nvCxnSpPr>
        <p:spPr>
          <a:xfrm>
            <a:off x="3705506" y="2698484"/>
            <a:ext cx="903000" cy="1800"/>
          </a:xfrm>
          <a:prstGeom prst="straightConnector1">
            <a:avLst/>
          </a:prstGeom>
          <a:noFill/>
          <a:ln w="7900" cap="flat" cmpd="sng">
            <a:solidFill>
              <a:srgbClr val="4A4A48"/>
            </a:solidFill>
            <a:prstDash val="solid"/>
            <a:round/>
            <a:headEnd type="none" w="med" len="med"/>
            <a:tailEnd type="none" w="med" len="med"/>
          </a:ln>
        </p:spPr>
      </p:cxnSp>
      <p:sp>
        <p:nvSpPr>
          <p:cNvPr id="137" name="Google Shape;322;p17">
            <a:extLst>
              <a:ext uri="{FF2B5EF4-FFF2-40B4-BE49-F238E27FC236}">
                <a16:creationId xmlns:a16="http://schemas.microsoft.com/office/drawing/2014/main" id="{0FAC3D7F-23B7-B7EA-C78B-93C1DFE0D1D1}"/>
              </a:ext>
            </a:extLst>
          </p:cNvPr>
          <p:cNvSpPr txBox="1"/>
          <p:nvPr/>
        </p:nvSpPr>
        <p:spPr>
          <a:xfrm>
            <a:off x="7900576" y="3872653"/>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Query Analysis</a:t>
            </a:r>
            <a:endParaRPr sz="664">
              <a:solidFill>
                <a:srgbClr val="6AA84F"/>
              </a:solidFill>
              <a:latin typeface="Nunito"/>
              <a:ea typeface="Nunito"/>
              <a:cs typeface="Nunito"/>
              <a:sym typeface="Nunito"/>
            </a:endParaRPr>
          </a:p>
        </p:txBody>
      </p:sp>
      <p:sp>
        <p:nvSpPr>
          <p:cNvPr id="138" name="Google Shape;323;p17">
            <a:extLst>
              <a:ext uri="{FF2B5EF4-FFF2-40B4-BE49-F238E27FC236}">
                <a16:creationId xmlns:a16="http://schemas.microsoft.com/office/drawing/2014/main" id="{D688DAEC-01A8-D3A8-EC08-ED0EF9E3BCC5}"/>
              </a:ext>
            </a:extLst>
          </p:cNvPr>
          <p:cNvSpPr/>
          <p:nvPr/>
        </p:nvSpPr>
        <p:spPr>
          <a:xfrm>
            <a:off x="4772955" y="1328903"/>
            <a:ext cx="5745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Relevant Docs</a:t>
            </a:r>
            <a:endParaRPr sz="664">
              <a:solidFill>
                <a:srgbClr val="1D1D1C"/>
              </a:solidFill>
              <a:latin typeface="Nunito"/>
              <a:ea typeface="Nunito"/>
              <a:cs typeface="Nunito"/>
              <a:sym typeface="Nunito"/>
            </a:endParaRPr>
          </a:p>
        </p:txBody>
      </p:sp>
      <p:cxnSp>
        <p:nvCxnSpPr>
          <p:cNvPr id="139" name="Google Shape;324;p17">
            <a:extLst>
              <a:ext uri="{FF2B5EF4-FFF2-40B4-BE49-F238E27FC236}">
                <a16:creationId xmlns:a16="http://schemas.microsoft.com/office/drawing/2014/main" id="{80B238AF-3521-AB9F-19B0-F705980A6903}"/>
              </a:ext>
            </a:extLst>
          </p:cNvPr>
          <p:cNvCxnSpPr>
            <a:stCxn id="132" idx="0"/>
            <a:endCxn id="109" idx="2"/>
          </p:cNvCxnSpPr>
          <p:nvPr/>
        </p:nvCxnSpPr>
        <p:spPr>
          <a:xfrm rot="5400000" flipH="1">
            <a:off x="4346221" y="2135141"/>
            <a:ext cx="631200" cy="927000"/>
          </a:xfrm>
          <a:prstGeom prst="bentConnector3">
            <a:avLst>
              <a:gd name="adj1" fmla="val 50010"/>
            </a:avLst>
          </a:prstGeom>
          <a:noFill/>
          <a:ln w="7900" cap="flat" cmpd="sng">
            <a:solidFill>
              <a:srgbClr val="6AA84F"/>
            </a:solidFill>
            <a:prstDash val="solid"/>
            <a:round/>
            <a:headEnd type="none" w="med" len="med"/>
            <a:tailEnd type="stealth" w="med" len="med"/>
          </a:ln>
        </p:spPr>
      </p:cxnSp>
      <p:cxnSp>
        <p:nvCxnSpPr>
          <p:cNvPr id="140" name="Google Shape;325;p17">
            <a:extLst>
              <a:ext uri="{FF2B5EF4-FFF2-40B4-BE49-F238E27FC236}">
                <a16:creationId xmlns:a16="http://schemas.microsoft.com/office/drawing/2014/main" id="{BD3DD283-460F-D02A-992C-01D2F08A7695}"/>
              </a:ext>
            </a:extLst>
          </p:cNvPr>
          <p:cNvCxnSpPr>
            <a:stCxn id="109" idx="0"/>
            <a:endCxn id="138" idx="1"/>
          </p:cNvCxnSpPr>
          <p:nvPr/>
        </p:nvCxnSpPr>
        <p:spPr>
          <a:xfrm rot="16200000">
            <a:off x="4244013" y="1395995"/>
            <a:ext cx="483300" cy="574500"/>
          </a:xfrm>
          <a:prstGeom prst="bentConnector2">
            <a:avLst/>
          </a:prstGeom>
          <a:noFill/>
          <a:ln w="7900" cap="flat" cmpd="sng">
            <a:solidFill>
              <a:srgbClr val="6AA84F"/>
            </a:solidFill>
            <a:prstDash val="solid"/>
            <a:round/>
            <a:headEnd type="none" w="med" len="med"/>
            <a:tailEnd type="stealth" w="med" len="med"/>
          </a:ln>
        </p:spPr>
      </p:cxnSp>
      <p:cxnSp>
        <p:nvCxnSpPr>
          <p:cNvPr id="141" name="Google Shape;326;p17">
            <a:extLst>
              <a:ext uri="{FF2B5EF4-FFF2-40B4-BE49-F238E27FC236}">
                <a16:creationId xmlns:a16="http://schemas.microsoft.com/office/drawing/2014/main" id="{91F7F4ED-5675-5C63-A797-3F49473FA5D9}"/>
              </a:ext>
            </a:extLst>
          </p:cNvPr>
          <p:cNvCxnSpPr>
            <a:cxnSpLocks/>
            <a:stCxn id="138" idx="3"/>
            <a:endCxn id="114" idx="0"/>
          </p:cNvCxnSpPr>
          <p:nvPr/>
        </p:nvCxnSpPr>
        <p:spPr>
          <a:xfrm>
            <a:off x="5347455" y="1441703"/>
            <a:ext cx="365043" cy="514329"/>
          </a:xfrm>
          <a:prstGeom prst="bentConnector2">
            <a:avLst/>
          </a:prstGeom>
          <a:noFill/>
          <a:ln w="7900" cap="flat" cmpd="sng">
            <a:solidFill>
              <a:srgbClr val="6AA84F"/>
            </a:solidFill>
            <a:prstDash val="solid"/>
            <a:round/>
            <a:headEnd type="none" w="med" len="med"/>
            <a:tailEnd type="stealth" w="med" len="med"/>
          </a:ln>
        </p:spPr>
      </p:cxnSp>
      <p:sp>
        <p:nvSpPr>
          <p:cNvPr id="142" name="Google Shape;327;p17">
            <a:extLst>
              <a:ext uri="{FF2B5EF4-FFF2-40B4-BE49-F238E27FC236}">
                <a16:creationId xmlns:a16="http://schemas.microsoft.com/office/drawing/2014/main" id="{73F6803A-1A12-72CA-E94F-889E44BF358A}"/>
              </a:ext>
            </a:extLst>
          </p:cNvPr>
          <p:cNvSpPr txBox="1"/>
          <p:nvPr/>
        </p:nvSpPr>
        <p:spPr>
          <a:xfrm>
            <a:off x="5420372" y="2889711"/>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Temporal Qns</a:t>
            </a:r>
            <a:endParaRPr sz="664">
              <a:solidFill>
                <a:srgbClr val="6AA84F"/>
              </a:solidFill>
              <a:latin typeface="Nunito"/>
              <a:ea typeface="Nunito"/>
              <a:cs typeface="Nunito"/>
              <a:sym typeface="Nunito"/>
            </a:endParaRPr>
          </a:p>
        </p:txBody>
      </p:sp>
      <p:sp>
        <p:nvSpPr>
          <p:cNvPr id="143" name="Google Shape;328;p17">
            <a:extLst>
              <a:ext uri="{FF2B5EF4-FFF2-40B4-BE49-F238E27FC236}">
                <a16:creationId xmlns:a16="http://schemas.microsoft.com/office/drawing/2014/main" id="{CD5B74DD-AAF5-F2E8-1435-94132F4F5856}"/>
              </a:ext>
            </a:extLst>
          </p:cNvPr>
          <p:cNvSpPr txBox="1"/>
          <p:nvPr/>
        </p:nvSpPr>
        <p:spPr>
          <a:xfrm>
            <a:off x="3552883" y="3913951"/>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dirty="0">
                <a:solidFill>
                  <a:srgbClr val="6AA84F"/>
                </a:solidFill>
                <a:latin typeface="Nunito"/>
                <a:ea typeface="Nunito"/>
                <a:cs typeface="Nunito"/>
                <a:sym typeface="Nunito"/>
              </a:rPr>
              <a:t>Non Temporal </a:t>
            </a:r>
            <a:r>
              <a:rPr lang="en-GB" sz="664" dirty="0" err="1">
                <a:solidFill>
                  <a:srgbClr val="6AA84F"/>
                </a:solidFill>
                <a:latin typeface="Nunito"/>
                <a:ea typeface="Nunito"/>
                <a:cs typeface="Nunito"/>
                <a:sym typeface="Nunito"/>
              </a:rPr>
              <a:t>Qns</a:t>
            </a:r>
            <a:endParaRPr sz="664" dirty="0">
              <a:solidFill>
                <a:srgbClr val="6AA84F"/>
              </a:solidFill>
              <a:latin typeface="Nunito"/>
              <a:ea typeface="Nunito"/>
              <a:cs typeface="Nunito"/>
              <a:sym typeface="Nunito"/>
            </a:endParaRPr>
          </a:p>
        </p:txBody>
      </p:sp>
      <p:sp>
        <p:nvSpPr>
          <p:cNvPr id="144" name="Google Shape;330;p17">
            <a:extLst>
              <a:ext uri="{FF2B5EF4-FFF2-40B4-BE49-F238E27FC236}">
                <a16:creationId xmlns:a16="http://schemas.microsoft.com/office/drawing/2014/main" id="{4DA406B6-9601-E002-8811-96AD75503011}"/>
              </a:ext>
            </a:extLst>
          </p:cNvPr>
          <p:cNvSpPr txBox="1"/>
          <p:nvPr/>
        </p:nvSpPr>
        <p:spPr>
          <a:xfrm>
            <a:off x="5028783" y="2451624"/>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Extract Timestamp</a:t>
            </a:r>
            <a:endParaRPr sz="664">
              <a:solidFill>
                <a:srgbClr val="6AA84F"/>
              </a:solidFill>
              <a:latin typeface="Nunito"/>
              <a:ea typeface="Nunito"/>
              <a:cs typeface="Nunito"/>
              <a:sym typeface="Nunito"/>
            </a:endParaRPr>
          </a:p>
        </p:txBody>
      </p:sp>
      <p:sp>
        <p:nvSpPr>
          <p:cNvPr id="145" name="Google Shape;331;p17">
            <a:extLst>
              <a:ext uri="{FF2B5EF4-FFF2-40B4-BE49-F238E27FC236}">
                <a16:creationId xmlns:a16="http://schemas.microsoft.com/office/drawing/2014/main" id="{21C5C00A-EAF6-0690-3DBC-05C1CC9C914F}"/>
              </a:ext>
            </a:extLst>
          </p:cNvPr>
          <p:cNvSpPr txBox="1"/>
          <p:nvPr/>
        </p:nvSpPr>
        <p:spPr>
          <a:xfrm>
            <a:off x="3593786" y="1276209"/>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Timestamp</a:t>
            </a:r>
            <a:endParaRPr sz="664">
              <a:solidFill>
                <a:srgbClr val="6AA84F"/>
              </a:solidFill>
              <a:latin typeface="Nunito"/>
              <a:ea typeface="Nunito"/>
              <a:cs typeface="Nunito"/>
              <a:sym typeface="Nunito"/>
            </a:endParaRPr>
          </a:p>
          <a:p>
            <a:pPr marL="0" lvl="0" indent="0" algn="ctr" rtl="0">
              <a:spcBef>
                <a:spcPts val="0"/>
              </a:spcBef>
              <a:spcAft>
                <a:spcPts val="0"/>
              </a:spcAft>
              <a:buNone/>
            </a:pPr>
            <a:r>
              <a:rPr lang="en-GB" sz="664">
                <a:solidFill>
                  <a:srgbClr val="6AA84F"/>
                </a:solidFill>
                <a:latin typeface="Nunito"/>
                <a:ea typeface="Nunito"/>
                <a:cs typeface="Nunito"/>
                <a:sym typeface="Nunito"/>
              </a:rPr>
              <a:t>Search</a:t>
            </a:r>
            <a:endParaRPr sz="664">
              <a:solidFill>
                <a:srgbClr val="6AA84F"/>
              </a:solidFill>
              <a:latin typeface="Nunito"/>
              <a:ea typeface="Nunito"/>
              <a:cs typeface="Nunito"/>
              <a:sym typeface="Nunito"/>
            </a:endParaRPr>
          </a:p>
        </p:txBody>
      </p:sp>
      <p:pic>
        <p:nvPicPr>
          <p:cNvPr id="146" name="Google Shape;332;p17">
            <a:extLst>
              <a:ext uri="{FF2B5EF4-FFF2-40B4-BE49-F238E27FC236}">
                <a16:creationId xmlns:a16="http://schemas.microsoft.com/office/drawing/2014/main" id="{80EFF6C5-F254-F9AD-C854-75127FE0F8D0}"/>
              </a:ext>
            </a:extLst>
          </p:cNvPr>
          <p:cNvPicPr preferRelativeResize="0"/>
          <p:nvPr/>
        </p:nvPicPr>
        <p:blipFill rotWithShape="1">
          <a:blip r:embed="rId4">
            <a:alphaModFix/>
          </a:blip>
          <a:srcRect t="-13740" b="13740"/>
          <a:stretch/>
        </p:blipFill>
        <p:spPr>
          <a:xfrm>
            <a:off x="6559087" y="1701330"/>
            <a:ext cx="310908" cy="310908"/>
          </a:xfrm>
          <a:prstGeom prst="rect">
            <a:avLst/>
          </a:prstGeom>
          <a:noFill/>
          <a:ln>
            <a:noFill/>
          </a:ln>
        </p:spPr>
      </p:pic>
      <p:pic>
        <p:nvPicPr>
          <p:cNvPr id="147" name="Google Shape;333;p17">
            <a:extLst>
              <a:ext uri="{FF2B5EF4-FFF2-40B4-BE49-F238E27FC236}">
                <a16:creationId xmlns:a16="http://schemas.microsoft.com/office/drawing/2014/main" id="{8483F5E4-D1DF-8B03-4D38-0DCC642DAD66}"/>
              </a:ext>
            </a:extLst>
          </p:cNvPr>
          <p:cNvPicPr preferRelativeResize="0"/>
          <p:nvPr/>
        </p:nvPicPr>
        <p:blipFill>
          <a:blip r:embed="rId4">
            <a:alphaModFix/>
          </a:blip>
          <a:stretch>
            <a:fillRect/>
          </a:stretch>
        </p:blipFill>
        <p:spPr>
          <a:xfrm>
            <a:off x="7480679" y="3896207"/>
            <a:ext cx="310908" cy="310908"/>
          </a:xfrm>
          <a:prstGeom prst="rect">
            <a:avLst/>
          </a:prstGeom>
          <a:noFill/>
          <a:ln>
            <a:noFill/>
          </a:ln>
        </p:spPr>
      </p:pic>
      <p:cxnSp>
        <p:nvCxnSpPr>
          <p:cNvPr id="148" name="Google Shape;334;p17">
            <a:extLst>
              <a:ext uri="{FF2B5EF4-FFF2-40B4-BE49-F238E27FC236}">
                <a16:creationId xmlns:a16="http://schemas.microsoft.com/office/drawing/2014/main" id="{2311B53E-AC66-732C-C411-D54D2598285B}"/>
              </a:ext>
            </a:extLst>
          </p:cNvPr>
          <p:cNvCxnSpPr>
            <a:stCxn id="118" idx="1"/>
            <a:endCxn id="131" idx="3"/>
          </p:cNvCxnSpPr>
          <p:nvPr/>
        </p:nvCxnSpPr>
        <p:spPr>
          <a:xfrm rot="10800000">
            <a:off x="8035817" y="3836876"/>
            <a:ext cx="497700" cy="0"/>
          </a:xfrm>
          <a:prstGeom prst="straightConnector1">
            <a:avLst/>
          </a:prstGeom>
          <a:noFill/>
          <a:ln w="7900" cap="flat" cmpd="sng">
            <a:solidFill>
              <a:srgbClr val="93C47D"/>
            </a:solidFill>
            <a:prstDash val="solid"/>
            <a:round/>
            <a:headEnd type="none" w="med" len="med"/>
            <a:tailEnd type="stealth" w="med" len="med"/>
          </a:ln>
        </p:spPr>
      </p:cxnSp>
      <p:sp>
        <p:nvSpPr>
          <p:cNvPr id="149" name="Google Shape;335;p17">
            <a:extLst>
              <a:ext uri="{FF2B5EF4-FFF2-40B4-BE49-F238E27FC236}">
                <a16:creationId xmlns:a16="http://schemas.microsoft.com/office/drawing/2014/main" id="{615ED7EA-7BD3-9418-1387-BEF1005114DB}"/>
              </a:ext>
            </a:extLst>
          </p:cNvPr>
          <p:cNvSpPr/>
          <p:nvPr/>
        </p:nvSpPr>
        <p:spPr>
          <a:xfrm>
            <a:off x="6685551" y="3383003"/>
            <a:ext cx="464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Single Doc</a:t>
            </a:r>
            <a:endParaRPr sz="664">
              <a:solidFill>
                <a:srgbClr val="1D1D1C"/>
              </a:solidFill>
              <a:latin typeface="Nunito"/>
              <a:ea typeface="Nunito"/>
              <a:cs typeface="Nunito"/>
              <a:sym typeface="Nunito"/>
            </a:endParaRPr>
          </a:p>
        </p:txBody>
      </p:sp>
      <p:sp>
        <p:nvSpPr>
          <p:cNvPr id="150" name="Google Shape;336;p17">
            <a:extLst>
              <a:ext uri="{FF2B5EF4-FFF2-40B4-BE49-F238E27FC236}">
                <a16:creationId xmlns:a16="http://schemas.microsoft.com/office/drawing/2014/main" id="{0ABC1EDA-B92A-F888-2215-FD35C3519259}"/>
              </a:ext>
            </a:extLst>
          </p:cNvPr>
          <p:cNvSpPr/>
          <p:nvPr/>
        </p:nvSpPr>
        <p:spPr>
          <a:xfrm>
            <a:off x="6685551" y="4139172"/>
            <a:ext cx="464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Multi-Doc</a:t>
            </a:r>
            <a:endParaRPr sz="664">
              <a:solidFill>
                <a:srgbClr val="1D1D1C"/>
              </a:solidFill>
              <a:latin typeface="Nunito"/>
              <a:ea typeface="Nunito"/>
              <a:cs typeface="Nunito"/>
              <a:sym typeface="Nunito"/>
            </a:endParaRPr>
          </a:p>
        </p:txBody>
      </p:sp>
      <p:cxnSp>
        <p:nvCxnSpPr>
          <p:cNvPr id="151" name="Google Shape;337;p17">
            <a:extLst>
              <a:ext uri="{FF2B5EF4-FFF2-40B4-BE49-F238E27FC236}">
                <a16:creationId xmlns:a16="http://schemas.microsoft.com/office/drawing/2014/main" id="{B2E4A768-B7B0-5001-5472-76C0D36E973C}"/>
              </a:ext>
            </a:extLst>
          </p:cNvPr>
          <p:cNvCxnSpPr>
            <a:stCxn id="131" idx="1"/>
            <a:endCxn id="149" idx="3"/>
          </p:cNvCxnSpPr>
          <p:nvPr/>
        </p:nvCxnSpPr>
        <p:spPr>
          <a:xfrm rot="10800000">
            <a:off x="7150274" y="3495900"/>
            <a:ext cx="420900" cy="341100"/>
          </a:xfrm>
          <a:prstGeom prst="bentConnector3">
            <a:avLst>
              <a:gd name="adj1" fmla="val 50003"/>
            </a:avLst>
          </a:prstGeom>
          <a:noFill/>
          <a:ln w="7900" cap="flat" cmpd="sng">
            <a:solidFill>
              <a:srgbClr val="9900FF"/>
            </a:solidFill>
            <a:prstDash val="solid"/>
            <a:round/>
            <a:headEnd type="none" w="med" len="med"/>
            <a:tailEnd type="stealth" w="med" len="med"/>
          </a:ln>
        </p:spPr>
      </p:cxnSp>
      <p:cxnSp>
        <p:nvCxnSpPr>
          <p:cNvPr id="152" name="Google Shape;338;p17">
            <a:extLst>
              <a:ext uri="{FF2B5EF4-FFF2-40B4-BE49-F238E27FC236}">
                <a16:creationId xmlns:a16="http://schemas.microsoft.com/office/drawing/2014/main" id="{749CAD5C-C54F-30F1-557D-90B14CDFFD8F}"/>
              </a:ext>
            </a:extLst>
          </p:cNvPr>
          <p:cNvCxnSpPr>
            <a:stCxn id="131" idx="1"/>
            <a:endCxn id="150" idx="3"/>
          </p:cNvCxnSpPr>
          <p:nvPr/>
        </p:nvCxnSpPr>
        <p:spPr>
          <a:xfrm flipH="1">
            <a:off x="7150274" y="3837000"/>
            <a:ext cx="420900" cy="414900"/>
          </a:xfrm>
          <a:prstGeom prst="bentConnector3">
            <a:avLst>
              <a:gd name="adj1" fmla="val 50003"/>
            </a:avLst>
          </a:prstGeom>
          <a:noFill/>
          <a:ln w="7900" cap="flat" cmpd="sng">
            <a:solidFill>
              <a:srgbClr val="1155CC"/>
            </a:solidFill>
            <a:prstDash val="solid"/>
            <a:round/>
            <a:headEnd type="none" w="med" len="med"/>
            <a:tailEnd type="stealth" w="med" len="med"/>
          </a:ln>
        </p:spPr>
      </p:cxnSp>
      <p:sp>
        <p:nvSpPr>
          <p:cNvPr id="153" name="Google Shape;339;p17">
            <a:extLst>
              <a:ext uri="{FF2B5EF4-FFF2-40B4-BE49-F238E27FC236}">
                <a16:creationId xmlns:a16="http://schemas.microsoft.com/office/drawing/2014/main" id="{E0027E76-C56F-C8C9-07E8-D920DBEFC36B}"/>
              </a:ext>
            </a:extLst>
          </p:cNvPr>
          <p:cNvSpPr/>
          <p:nvPr/>
        </p:nvSpPr>
        <p:spPr>
          <a:xfrm>
            <a:off x="5516410" y="3258495"/>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Sparse </a:t>
            </a:r>
            <a:endParaRPr sz="664">
              <a:solidFill>
                <a:srgbClr val="1D1D1C"/>
              </a:solidFill>
              <a:latin typeface="Nunito"/>
              <a:ea typeface="Nunito"/>
              <a:cs typeface="Nunito"/>
              <a:sym typeface="Nunito"/>
            </a:endParaRPr>
          </a:p>
        </p:txBody>
      </p:sp>
      <p:sp>
        <p:nvSpPr>
          <p:cNvPr id="154" name="Google Shape;340;p17">
            <a:extLst>
              <a:ext uri="{FF2B5EF4-FFF2-40B4-BE49-F238E27FC236}">
                <a16:creationId xmlns:a16="http://schemas.microsoft.com/office/drawing/2014/main" id="{88BD8586-7107-9E83-AD4D-2EB221B0125C}"/>
              </a:ext>
            </a:extLst>
          </p:cNvPr>
          <p:cNvSpPr/>
          <p:nvPr/>
        </p:nvSpPr>
        <p:spPr>
          <a:xfrm>
            <a:off x="5516410" y="3589144"/>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Dense</a:t>
            </a:r>
            <a:endParaRPr sz="664">
              <a:solidFill>
                <a:srgbClr val="1D1D1C"/>
              </a:solidFill>
              <a:latin typeface="Nunito"/>
              <a:ea typeface="Nunito"/>
              <a:cs typeface="Nunito"/>
              <a:sym typeface="Nunito"/>
            </a:endParaRPr>
          </a:p>
        </p:txBody>
      </p:sp>
      <p:cxnSp>
        <p:nvCxnSpPr>
          <p:cNvPr id="155" name="Google Shape;341;p17">
            <a:extLst>
              <a:ext uri="{FF2B5EF4-FFF2-40B4-BE49-F238E27FC236}">
                <a16:creationId xmlns:a16="http://schemas.microsoft.com/office/drawing/2014/main" id="{5642B004-72C0-3A48-C031-554D39FB224D}"/>
              </a:ext>
            </a:extLst>
          </p:cNvPr>
          <p:cNvCxnSpPr>
            <a:stCxn id="149" idx="1"/>
            <a:endCxn id="153" idx="3"/>
          </p:cNvCxnSpPr>
          <p:nvPr/>
        </p:nvCxnSpPr>
        <p:spPr>
          <a:xfrm rot="10800000">
            <a:off x="6506151" y="3371303"/>
            <a:ext cx="179400" cy="124500"/>
          </a:xfrm>
          <a:prstGeom prst="bentConnector3">
            <a:avLst>
              <a:gd name="adj1" fmla="val 50011"/>
            </a:avLst>
          </a:prstGeom>
          <a:noFill/>
          <a:ln w="7900" cap="flat" cmpd="sng">
            <a:solidFill>
              <a:srgbClr val="9900FF"/>
            </a:solidFill>
            <a:prstDash val="solid"/>
            <a:round/>
            <a:headEnd type="none" w="med" len="med"/>
            <a:tailEnd type="stealth" w="med" len="med"/>
          </a:ln>
        </p:spPr>
      </p:cxnSp>
      <p:cxnSp>
        <p:nvCxnSpPr>
          <p:cNvPr id="156" name="Google Shape;342;p17">
            <a:extLst>
              <a:ext uri="{FF2B5EF4-FFF2-40B4-BE49-F238E27FC236}">
                <a16:creationId xmlns:a16="http://schemas.microsoft.com/office/drawing/2014/main" id="{35145F29-2CB0-197D-1B1B-3E4288688A81}"/>
              </a:ext>
            </a:extLst>
          </p:cNvPr>
          <p:cNvCxnSpPr>
            <a:stCxn id="149" idx="1"/>
            <a:endCxn id="154" idx="3"/>
          </p:cNvCxnSpPr>
          <p:nvPr/>
        </p:nvCxnSpPr>
        <p:spPr>
          <a:xfrm flipH="1">
            <a:off x="6506151" y="3495803"/>
            <a:ext cx="179400" cy="206100"/>
          </a:xfrm>
          <a:prstGeom prst="bentConnector3">
            <a:avLst>
              <a:gd name="adj1" fmla="val 50011"/>
            </a:avLst>
          </a:prstGeom>
          <a:noFill/>
          <a:ln w="7900" cap="flat" cmpd="sng">
            <a:solidFill>
              <a:srgbClr val="9900FF"/>
            </a:solidFill>
            <a:prstDash val="solid"/>
            <a:round/>
            <a:headEnd type="none" w="med" len="med"/>
            <a:tailEnd type="stealth" w="med" len="med"/>
          </a:ln>
        </p:spPr>
      </p:cxnSp>
      <p:sp>
        <p:nvSpPr>
          <p:cNvPr id="157" name="Google Shape;343;p17">
            <a:extLst>
              <a:ext uri="{FF2B5EF4-FFF2-40B4-BE49-F238E27FC236}">
                <a16:creationId xmlns:a16="http://schemas.microsoft.com/office/drawing/2014/main" id="{95CBB71D-7862-A068-9BE0-EEFC288125A1}"/>
              </a:ext>
            </a:extLst>
          </p:cNvPr>
          <p:cNvSpPr/>
          <p:nvPr/>
        </p:nvSpPr>
        <p:spPr>
          <a:xfrm>
            <a:off x="5516410" y="3955934"/>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1 </a:t>
            </a:r>
            <a:endParaRPr sz="664">
              <a:solidFill>
                <a:srgbClr val="1D1D1C"/>
              </a:solidFill>
              <a:latin typeface="Nunito"/>
              <a:ea typeface="Nunito"/>
              <a:cs typeface="Nunito"/>
              <a:sym typeface="Nunito"/>
            </a:endParaRPr>
          </a:p>
        </p:txBody>
      </p:sp>
      <p:sp>
        <p:nvSpPr>
          <p:cNvPr id="158" name="Google Shape;344;p17">
            <a:extLst>
              <a:ext uri="{FF2B5EF4-FFF2-40B4-BE49-F238E27FC236}">
                <a16:creationId xmlns:a16="http://schemas.microsoft.com/office/drawing/2014/main" id="{6F732D63-65BE-DB7A-30BC-01797ECAF23B}"/>
              </a:ext>
            </a:extLst>
          </p:cNvPr>
          <p:cNvSpPr/>
          <p:nvPr/>
        </p:nvSpPr>
        <p:spPr>
          <a:xfrm>
            <a:off x="5516410" y="4322725"/>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2</a:t>
            </a:r>
            <a:endParaRPr sz="664">
              <a:solidFill>
                <a:srgbClr val="1D1D1C"/>
              </a:solidFill>
              <a:latin typeface="Nunito"/>
              <a:ea typeface="Nunito"/>
              <a:cs typeface="Nunito"/>
              <a:sym typeface="Nunito"/>
            </a:endParaRPr>
          </a:p>
        </p:txBody>
      </p:sp>
      <p:cxnSp>
        <p:nvCxnSpPr>
          <p:cNvPr id="159" name="Google Shape;345;p17">
            <a:extLst>
              <a:ext uri="{FF2B5EF4-FFF2-40B4-BE49-F238E27FC236}">
                <a16:creationId xmlns:a16="http://schemas.microsoft.com/office/drawing/2014/main" id="{AD6E786C-AA96-F21B-6DBF-5401E782D275}"/>
              </a:ext>
            </a:extLst>
          </p:cNvPr>
          <p:cNvCxnSpPr>
            <a:stCxn id="150" idx="1"/>
            <a:endCxn id="158" idx="3"/>
          </p:cNvCxnSpPr>
          <p:nvPr/>
        </p:nvCxnSpPr>
        <p:spPr>
          <a:xfrm flipH="1">
            <a:off x="6506151" y="4251972"/>
            <a:ext cx="179400" cy="1836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0" name="Google Shape;346;p17">
            <a:extLst>
              <a:ext uri="{FF2B5EF4-FFF2-40B4-BE49-F238E27FC236}">
                <a16:creationId xmlns:a16="http://schemas.microsoft.com/office/drawing/2014/main" id="{79F2EC57-D6F9-3046-8770-4BDC4489F809}"/>
              </a:ext>
            </a:extLst>
          </p:cNvPr>
          <p:cNvCxnSpPr>
            <a:stCxn id="150" idx="1"/>
            <a:endCxn id="157" idx="3"/>
          </p:cNvCxnSpPr>
          <p:nvPr/>
        </p:nvCxnSpPr>
        <p:spPr>
          <a:xfrm rot="10800000">
            <a:off x="6506151" y="4068672"/>
            <a:ext cx="179400" cy="1833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1" name="Google Shape;347;p17">
            <a:extLst>
              <a:ext uri="{FF2B5EF4-FFF2-40B4-BE49-F238E27FC236}">
                <a16:creationId xmlns:a16="http://schemas.microsoft.com/office/drawing/2014/main" id="{09A31564-545A-5C88-0DB3-782A36553AEB}"/>
              </a:ext>
            </a:extLst>
          </p:cNvPr>
          <p:cNvCxnSpPr>
            <a:stCxn id="153" idx="1"/>
            <a:endCxn id="132" idx="2"/>
          </p:cNvCxnSpPr>
          <p:nvPr/>
        </p:nvCxnSpPr>
        <p:spPr>
          <a:xfrm rot="10800000">
            <a:off x="5125210" y="3139695"/>
            <a:ext cx="391200" cy="231600"/>
          </a:xfrm>
          <a:prstGeom prst="bentConnector2">
            <a:avLst/>
          </a:prstGeom>
          <a:noFill/>
          <a:ln w="7900" cap="flat" cmpd="sng">
            <a:solidFill>
              <a:srgbClr val="93C47D"/>
            </a:solidFill>
            <a:prstDash val="solid"/>
            <a:round/>
            <a:headEnd type="none" w="med" len="med"/>
            <a:tailEnd type="stealth" w="med" len="med"/>
          </a:ln>
        </p:spPr>
      </p:cxnSp>
      <p:cxnSp>
        <p:nvCxnSpPr>
          <p:cNvPr id="162" name="Google Shape;348;p17">
            <a:extLst>
              <a:ext uri="{FF2B5EF4-FFF2-40B4-BE49-F238E27FC236}">
                <a16:creationId xmlns:a16="http://schemas.microsoft.com/office/drawing/2014/main" id="{7C55CC35-D1DE-3204-A4F7-53A0B55A66C9}"/>
              </a:ext>
            </a:extLst>
          </p:cNvPr>
          <p:cNvCxnSpPr>
            <a:stCxn id="154" idx="1"/>
            <a:endCxn id="132" idx="2"/>
          </p:cNvCxnSpPr>
          <p:nvPr/>
        </p:nvCxnSpPr>
        <p:spPr>
          <a:xfrm rot="10800000">
            <a:off x="5125210" y="3139744"/>
            <a:ext cx="391200" cy="562200"/>
          </a:xfrm>
          <a:prstGeom prst="bentConnector2">
            <a:avLst/>
          </a:prstGeom>
          <a:noFill/>
          <a:ln w="7900" cap="flat" cmpd="sng">
            <a:solidFill>
              <a:srgbClr val="93C47D"/>
            </a:solidFill>
            <a:prstDash val="solid"/>
            <a:round/>
            <a:headEnd type="none" w="med" len="med"/>
            <a:tailEnd type="none" w="med" len="med"/>
          </a:ln>
        </p:spPr>
      </p:cxnSp>
      <p:cxnSp>
        <p:nvCxnSpPr>
          <p:cNvPr id="163" name="Google Shape;349;p17">
            <a:extLst>
              <a:ext uri="{FF2B5EF4-FFF2-40B4-BE49-F238E27FC236}">
                <a16:creationId xmlns:a16="http://schemas.microsoft.com/office/drawing/2014/main" id="{6D616294-2129-9AFA-B557-857EF129E56F}"/>
              </a:ext>
            </a:extLst>
          </p:cNvPr>
          <p:cNvCxnSpPr>
            <a:stCxn id="157" idx="1"/>
            <a:endCxn id="132" idx="2"/>
          </p:cNvCxnSpPr>
          <p:nvPr/>
        </p:nvCxnSpPr>
        <p:spPr>
          <a:xfrm rot="10800000">
            <a:off x="5125210" y="3139934"/>
            <a:ext cx="391200" cy="928800"/>
          </a:xfrm>
          <a:prstGeom prst="bentConnector2">
            <a:avLst/>
          </a:prstGeom>
          <a:noFill/>
          <a:ln w="7900" cap="flat" cmpd="sng">
            <a:solidFill>
              <a:srgbClr val="93C47D"/>
            </a:solidFill>
            <a:prstDash val="solid"/>
            <a:round/>
            <a:headEnd type="none" w="med" len="med"/>
            <a:tailEnd type="stealth" w="med" len="med"/>
          </a:ln>
        </p:spPr>
      </p:cxnSp>
      <p:cxnSp>
        <p:nvCxnSpPr>
          <p:cNvPr id="164" name="Google Shape;350;p17">
            <a:extLst>
              <a:ext uri="{FF2B5EF4-FFF2-40B4-BE49-F238E27FC236}">
                <a16:creationId xmlns:a16="http://schemas.microsoft.com/office/drawing/2014/main" id="{5B60E7AD-38B3-CD8D-C40D-2E93DC5290D0}"/>
              </a:ext>
            </a:extLst>
          </p:cNvPr>
          <p:cNvCxnSpPr>
            <a:endCxn id="132" idx="2"/>
          </p:cNvCxnSpPr>
          <p:nvPr/>
        </p:nvCxnSpPr>
        <p:spPr>
          <a:xfrm rot="5400000" flipH="1">
            <a:off x="4672921" y="3592241"/>
            <a:ext cx="1295700" cy="390900"/>
          </a:xfrm>
          <a:prstGeom prst="bentConnector3">
            <a:avLst>
              <a:gd name="adj1" fmla="val 50000"/>
            </a:avLst>
          </a:prstGeom>
          <a:noFill/>
          <a:ln w="7900" cap="flat" cmpd="sng">
            <a:solidFill>
              <a:srgbClr val="93C47D"/>
            </a:solidFill>
            <a:prstDash val="solid"/>
            <a:round/>
            <a:headEnd type="none" w="med" len="med"/>
            <a:tailEnd type="none" w="med" len="med"/>
          </a:ln>
        </p:spPr>
      </p:cxnSp>
      <p:cxnSp>
        <p:nvCxnSpPr>
          <p:cNvPr id="165" name="Google Shape;351;p17">
            <a:extLst>
              <a:ext uri="{FF2B5EF4-FFF2-40B4-BE49-F238E27FC236}">
                <a16:creationId xmlns:a16="http://schemas.microsoft.com/office/drawing/2014/main" id="{89CE53C0-3C61-D943-840D-2FB5309D0B34}"/>
              </a:ext>
            </a:extLst>
          </p:cNvPr>
          <p:cNvCxnSpPr>
            <a:stCxn id="118" idx="0"/>
            <a:endCxn id="116" idx="2"/>
          </p:cNvCxnSpPr>
          <p:nvPr/>
        </p:nvCxnSpPr>
        <p:spPr>
          <a:xfrm rot="5400000" flipH="1">
            <a:off x="6812417" y="1770626"/>
            <a:ext cx="1539600" cy="2367300"/>
          </a:xfrm>
          <a:prstGeom prst="bentConnector3">
            <a:avLst>
              <a:gd name="adj1" fmla="val 50003"/>
            </a:avLst>
          </a:prstGeom>
          <a:noFill/>
          <a:ln w="7900" cap="flat" cmpd="sng">
            <a:solidFill>
              <a:srgbClr val="4A4A48"/>
            </a:solidFill>
            <a:prstDash val="solid"/>
            <a:round/>
            <a:headEnd type="none" w="med" len="med"/>
            <a:tailEnd type="stealth" w="med" len="med"/>
          </a:ln>
        </p:spPr>
      </p:cxnSp>
      <p:sp>
        <p:nvSpPr>
          <p:cNvPr id="166" name="Google Shape;352;p17">
            <a:extLst>
              <a:ext uri="{FF2B5EF4-FFF2-40B4-BE49-F238E27FC236}">
                <a16:creationId xmlns:a16="http://schemas.microsoft.com/office/drawing/2014/main" id="{5205F5F1-0A43-B775-D767-FDB13C17F066}"/>
              </a:ext>
            </a:extLst>
          </p:cNvPr>
          <p:cNvSpPr/>
          <p:nvPr/>
        </p:nvSpPr>
        <p:spPr>
          <a:xfrm>
            <a:off x="1944486" y="1431358"/>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C1</a:t>
            </a:r>
            <a:r>
              <a:rPr lang="en-GB" sz="647">
                <a:solidFill>
                  <a:srgbClr val="1D1D1C"/>
                </a:solidFill>
                <a:latin typeface="Nunito"/>
                <a:ea typeface="Nunito"/>
                <a:cs typeface="Nunito"/>
                <a:sym typeface="Nunito"/>
              </a:rPr>
              <a:t> with</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7" name="Google Shape;353;p17">
            <a:extLst>
              <a:ext uri="{FF2B5EF4-FFF2-40B4-BE49-F238E27FC236}">
                <a16:creationId xmlns:a16="http://schemas.microsoft.com/office/drawing/2014/main" id="{219FEA83-C3F5-8FB9-DBC7-E63E96630C95}"/>
              </a:ext>
            </a:extLst>
          </p:cNvPr>
          <p:cNvSpPr/>
          <p:nvPr/>
        </p:nvSpPr>
        <p:spPr>
          <a:xfrm>
            <a:off x="1944486" y="2423553"/>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C3</a:t>
            </a:r>
            <a:r>
              <a:rPr lang="en-GB" sz="647">
                <a:solidFill>
                  <a:srgbClr val="1D1D1C"/>
                </a:solidFill>
                <a:latin typeface="Nunito"/>
                <a:ea typeface="Nunito"/>
                <a:cs typeface="Nunito"/>
                <a:sym typeface="Nunito"/>
              </a:rPr>
              <a:t> with </a:t>
            </a: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8" name="Google Shape;354;p17">
            <a:extLst>
              <a:ext uri="{FF2B5EF4-FFF2-40B4-BE49-F238E27FC236}">
                <a16:creationId xmlns:a16="http://schemas.microsoft.com/office/drawing/2014/main" id="{AE523AF4-89E4-2606-124B-6F4C9A1E67A4}"/>
              </a:ext>
            </a:extLst>
          </p:cNvPr>
          <p:cNvSpPr/>
          <p:nvPr/>
        </p:nvSpPr>
        <p:spPr>
          <a:xfrm>
            <a:off x="1944486" y="1927445"/>
            <a:ext cx="5562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C2 </a:t>
            </a:r>
            <a:r>
              <a:rPr lang="en-GB" sz="647">
                <a:solidFill>
                  <a:srgbClr val="1D1D1C"/>
                </a:solidFill>
                <a:latin typeface="Nunito"/>
                <a:ea typeface="Nunito"/>
                <a:cs typeface="Nunito"/>
                <a:sym typeface="Nunito"/>
              </a:rPr>
              <a:t>with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9" name="Google Shape;355;p17">
            <a:extLst>
              <a:ext uri="{FF2B5EF4-FFF2-40B4-BE49-F238E27FC236}">
                <a16:creationId xmlns:a16="http://schemas.microsoft.com/office/drawing/2014/main" id="{567E2ACC-548D-13EC-5CE5-389391872BE9}"/>
              </a:ext>
            </a:extLst>
          </p:cNvPr>
          <p:cNvSpPr/>
          <p:nvPr/>
        </p:nvSpPr>
        <p:spPr>
          <a:xfrm>
            <a:off x="2893592" y="1357075"/>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D1</a:t>
            </a:r>
            <a:endParaRPr sz="647">
              <a:solidFill>
                <a:srgbClr val="FFFFFF"/>
              </a:solidFill>
              <a:latin typeface="Nunito"/>
              <a:ea typeface="Nunito"/>
              <a:cs typeface="Nunito"/>
              <a:sym typeface="Nunito"/>
            </a:endParaRPr>
          </a:p>
        </p:txBody>
      </p:sp>
      <p:sp>
        <p:nvSpPr>
          <p:cNvPr id="170" name="Google Shape;356;p17">
            <a:extLst>
              <a:ext uri="{FF2B5EF4-FFF2-40B4-BE49-F238E27FC236}">
                <a16:creationId xmlns:a16="http://schemas.microsoft.com/office/drawing/2014/main" id="{CD29A6CE-AD0B-48C4-2041-B6A84FD3DE17}"/>
              </a:ext>
            </a:extLst>
          </p:cNvPr>
          <p:cNvSpPr/>
          <p:nvPr/>
        </p:nvSpPr>
        <p:spPr>
          <a:xfrm>
            <a:off x="2893592" y="1605754"/>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S1</a:t>
            </a:r>
            <a:endParaRPr sz="647">
              <a:solidFill>
                <a:srgbClr val="FFFFFF"/>
              </a:solidFill>
              <a:latin typeface="Nunito"/>
              <a:ea typeface="Nunito"/>
              <a:cs typeface="Nunito"/>
              <a:sym typeface="Nunito"/>
            </a:endParaRPr>
          </a:p>
        </p:txBody>
      </p:sp>
      <p:sp>
        <p:nvSpPr>
          <p:cNvPr id="171" name="Google Shape;357;p17">
            <a:extLst>
              <a:ext uri="{FF2B5EF4-FFF2-40B4-BE49-F238E27FC236}">
                <a16:creationId xmlns:a16="http://schemas.microsoft.com/office/drawing/2014/main" id="{67703905-1D9A-2757-35D9-1975EDD6159B}"/>
              </a:ext>
            </a:extLst>
          </p:cNvPr>
          <p:cNvSpPr/>
          <p:nvPr/>
        </p:nvSpPr>
        <p:spPr>
          <a:xfrm>
            <a:off x="2893592" y="1834068"/>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D2</a:t>
            </a:r>
            <a:endParaRPr sz="647">
              <a:solidFill>
                <a:srgbClr val="FFFFFF"/>
              </a:solidFill>
              <a:latin typeface="Nunito"/>
              <a:ea typeface="Nunito"/>
              <a:cs typeface="Nunito"/>
              <a:sym typeface="Nunito"/>
            </a:endParaRPr>
          </a:p>
        </p:txBody>
      </p:sp>
      <p:sp>
        <p:nvSpPr>
          <p:cNvPr id="172" name="Google Shape;358;p17">
            <a:extLst>
              <a:ext uri="{FF2B5EF4-FFF2-40B4-BE49-F238E27FC236}">
                <a16:creationId xmlns:a16="http://schemas.microsoft.com/office/drawing/2014/main" id="{5C4EA03D-30FE-EA66-B069-2D99ADFD23D8}"/>
              </a:ext>
            </a:extLst>
          </p:cNvPr>
          <p:cNvSpPr/>
          <p:nvPr/>
        </p:nvSpPr>
        <p:spPr>
          <a:xfrm>
            <a:off x="2893592" y="2082747"/>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S2</a:t>
            </a:r>
            <a:endParaRPr sz="647">
              <a:solidFill>
                <a:srgbClr val="FFFFFF"/>
              </a:solidFill>
              <a:latin typeface="Nunito"/>
              <a:ea typeface="Nunito"/>
              <a:cs typeface="Nunito"/>
              <a:sym typeface="Nunito"/>
            </a:endParaRPr>
          </a:p>
        </p:txBody>
      </p:sp>
      <p:sp>
        <p:nvSpPr>
          <p:cNvPr id="173" name="Google Shape;359;p17">
            <a:extLst>
              <a:ext uri="{FF2B5EF4-FFF2-40B4-BE49-F238E27FC236}">
                <a16:creationId xmlns:a16="http://schemas.microsoft.com/office/drawing/2014/main" id="{8DB05E3C-A132-F664-27E1-E417A221324C}"/>
              </a:ext>
            </a:extLst>
          </p:cNvPr>
          <p:cNvSpPr/>
          <p:nvPr/>
        </p:nvSpPr>
        <p:spPr>
          <a:xfrm>
            <a:off x="2893592" y="233141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D3</a:t>
            </a:r>
            <a:endParaRPr sz="647">
              <a:solidFill>
                <a:srgbClr val="FFFFFF"/>
              </a:solidFill>
              <a:latin typeface="Nunito"/>
              <a:ea typeface="Nunito"/>
              <a:cs typeface="Nunito"/>
              <a:sym typeface="Nunito"/>
            </a:endParaRPr>
          </a:p>
        </p:txBody>
      </p:sp>
      <p:sp>
        <p:nvSpPr>
          <p:cNvPr id="174" name="Google Shape;360;p17">
            <a:extLst>
              <a:ext uri="{FF2B5EF4-FFF2-40B4-BE49-F238E27FC236}">
                <a16:creationId xmlns:a16="http://schemas.microsoft.com/office/drawing/2014/main" id="{0AF67F4B-6130-AED0-1F15-F896C3550A6B}"/>
              </a:ext>
            </a:extLst>
          </p:cNvPr>
          <p:cNvSpPr/>
          <p:nvPr/>
        </p:nvSpPr>
        <p:spPr>
          <a:xfrm>
            <a:off x="2893592" y="258009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S3</a:t>
            </a:r>
            <a:endParaRPr sz="647">
              <a:solidFill>
                <a:srgbClr val="FFFFFF"/>
              </a:solidFill>
              <a:latin typeface="Nunito"/>
              <a:ea typeface="Nunito"/>
              <a:cs typeface="Nunito"/>
              <a:sym typeface="Nunito"/>
            </a:endParaRPr>
          </a:p>
        </p:txBody>
      </p:sp>
      <p:pic>
        <p:nvPicPr>
          <p:cNvPr id="175" name="Google Shape;361;p17">
            <a:extLst>
              <a:ext uri="{FF2B5EF4-FFF2-40B4-BE49-F238E27FC236}">
                <a16:creationId xmlns:a16="http://schemas.microsoft.com/office/drawing/2014/main" id="{D869ADA5-5DD1-5C79-F7D8-467847884DFD}"/>
              </a:ext>
            </a:extLst>
          </p:cNvPr>
          <p:cNvPicPr preferRelativeResize="0"/>
          <p:nvPr/>
        </p:nvPicPr>
        <p:blipFill rotWithShape="1">
          <a:blip r:embed="rId5">
            <a:alphaModFix/>
          </a:blip>
          <a:srcRect l="20160" r="20908"/>
          <a:stretch/>
        </p:blipFill>
        <p:spPr>
          <a:xfrm>
            <a:off x="970582" y="1948858"/>
            <a:ext cx="276992" cy="246780"/>
          </a:xfrm>
          <a:prstGeom prst="rect">
            <a:avLst/>
          </a:prstGeom>
          <a:noFill/>
          <a:ln>
            <a:noFill/>
          </a:ln>
        </p:spPr>
      </p:pic>
      <p:sp>
        <p:nvSpPr>
          <p:cNvPr id="176" name="Google Shape;362;p17">
            <a:extLst>
              <a:ext uri="{FF2B5EF4-FFF2-40B4-BE49-F238E27FC236}">
                <a16:creationId xmlns:a16="http://schemas.microsoft.com/office/drawing/2014/main" id="{91CBD727-6F5D-D8D1-2958-D63A2B4C04C3}"/>
              </a:ext>
            </a:extLst>
          </p:cNvPr>
          <p:cNvSpPr/>
          <p:nvPr/>
        </p:nvSpPr>
        <p:spPr>
          <a:xfrm>
            <a:off x="261015" y="1927436"/>
            <a:ext cx="510600" cy="289500"/>
          </a:xfrm>
          <a:prstGeom prst="roundRect">
            <a:avLst>
              <a:gd name="adj" fmla="val 16667"/>
            </a:avLst>
          </a:prstGeom>
          <a:solidFill>
            <a:srgbClr val="FFFFFF"/>
          </a:solidFill>
          <a:ln w="7725" cap="flat" cmpd="sng">
            <a:solidFill>
              <a:srgbClr val="1D1D1C"/>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Video</a:t>
            </a:r>
            <a:endParaRPr sz="647">
              <a:solidFill>
                <a:srgbClr val="1D1D1C"/>
              </a:solidFill>
              <a:latin typeface="Nunito"/>
              <a:ea typeface="Nunito"/>
              <a:cs typeface="Nunito"/>
              <a:sym typeface="Nunito"/>
            </a:endParaRPr>
          </a:p>
        </p:txBody>
      </p:sp>
      <p:pic>
        <p:nvPicPr>
          <p:cNvPr id="177" name="Google Shape;363;p17">
            <a:extLst>
              <a:ext uri="{FF2B5EF4-FFF2-40B4-BE49-F238E27FC236}">
                <a16:creationId xmlns:a16="http://schemas.microsoft.com/office/drawing/2014/main" id="{21CC5B1D-78A2-E5A1-DDC2-356AB633D6D1}"/>
              </a:ext>
            </a:extLst>
          </p:cNvPr>
          <p:cNvPicPr preferRelativeResize="0"/>
          <p:nvPr/>
        </p:nvPicPr>
        <p:blipFill>
          <a:blip r:embed="rId4">
            <a:alphaModFix/>
          </a:blip>
          <a:stretch>
            <a:fillRect/>
          </a:stretch>
        </p:blipFill>
        <p:spPr>
          <a:xfrm>
            <a:off x="1444568" y="1920790"/>
            <a:ext cx="302934" cy="302934"/>
          </a:xfrm>
          <a:prstGeom prst="rect">
            <a:avLst/>
          </a:prstGeom>
          <a:noFill/>
          <a:ln>
            <a:noFill/>
          </a:ln>
        </p:spPr>
      </p:pic>
      <p:cxnSp>
        <p:nvCxnSpPr>
          <p:cNvPr id="178" name="Google Shape;364;p17">
            <a:extLst>
              <a:ext uri="{FF2B5EF4-FFF2-40B4-BE49-F238E27FC236}">
                <a16:creationId xmlns:a16="http://schemas.microsoft.com/office/drawing/2014/main" id="{CF81F096-053C-4609-A4E3-6A74C7EF859A}"/>
              </a:ext>
            </a:extLst>
          </p:cNvPr>
          <p:cNvCxnSpPr>
            <a:stCxn id="176" idx="3"/>
            <a:endCxn id="175" idx="1"/>
          </p:cNvCxnSpPr>
          <p:nvPr/>
        </p:nvCxnSpPr>
        <p:spPr>
          <a:xfrm>
            <a:off x="771615" y="2072186"/>
            <a:ext cx="198900" cy="0"/>
          </a:xfrm>
          <a:prstGeom prst="straightConnector1">
            <a:avLst/>
          </a:prstGeom>
          <a:noFill/>
          <a:ln w="7725" cap="flat" cmpd="sng">
            <a:solidFill>
              <a:srgbClr val="4A4A48"/>
            </a:solidFill>
            <a:prstDash val="solid"/>
            <a:round/>
            <a:headEnd type="none" w="med" len="med"/>
            <a:tailEnd type="triangle" w="med" len="med"/>
          </a:ln>
        </p:spPr>
      </p:cxnSp>
      <p:cxnSp>
        <p:nvCxnSpPr>
          <p:cNvPr id="179" name="Google Shape;365;p17">
            <a:extLst>
              <a:ext uri="{FF2B5EF4-FFF2-40B4-BE49-F238E27FC236}">
                <a16:creationId xmlns:a16="http://schemas.microsoft.com/office/drawing/2014/main" id="{9C5BB4DE-4766-CFE3-26DD-0FB43EC292F3}"/>
              </a:ext>
            </a:extLst>
          </p:cNvPr>
          <p:cNvCxnSpPr>
            <a:stCxn id="175" idx="3"/>
            <a:endCxn id="177" idx="1"/>
          </p:cNvCxnSpPr>
          <p:nvPr/>
        </p:nvCxnSpPr>
        <p:spPr>
          <a:xfrm>
            <a:off x="1247573" y="2072248"/>
            <a:ext cx="197100" cy="0"/>
          </a:xfrm>
          <a:prstGeom prst="straightConnector1">
            <a:avLst/>
          </a:prstGeom>
          <a:noFill/>
          <a:ln w="7725" cap="flat" cmpd="sng">
            <a:solidFill>
              <a:srgbClr val="4A4A48"/>
            </a:solidFill>
            <a:prstDash val="solid"/>
            <a:round/>
            <a:headEnd type="none" w="med" len="med"/>
            <a:tailEnd type="triangle" w="med" len="med"/>
          </a:ln>
        </p:spPr>
      </p:cxnSp>
      <p:cxnSp>
        <p:nvCxnSpPr>
          <p:cNvPr id="180" name="Google Shape;366;p17">
            <a:extLst>
              <a:ext uri="{FF2B5EF4-FFF2-40B4-BE49-F238E27FC236}">
                <a16:creationId xmlns:a16="http://schemas.microsoft.com/office/drawing/2014/main" id="{EC2A9C0A-75F8-CFC9-9C55-4D3FE679E3E6}"/>
              </a:ext>
            </a:extLst>
          </p:cNvPr>
          <p:cNvCxnSpPr>
            <a:stCxn id="177" idx="3"/>
            <a:endCxn id="166" idx="1"/>
          </p:cNvCxnSpPr>
          <p:nvPr/>
        </p:nvCxnSpPr>
        <p:spPr>
          <a:xfrm rot="10800000" flipH="1">
            <a:off x="1747502" y="1576057"/>
            <a:ext cx="197100" cy="4962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1" name="Google Shape;367;p17">
            <a:extLst>
              <a:ext uri="{FF2B5EF4-FFF2-40B4-BE49-F238E27FC236}">
                <a16:creationId xmlns:a16="http://schemas.microsoft.com/office/drawing/2014/main" id="{31255277-A594-1898-8BA0-0F33FF1B8D09}"/>
              </a:ext>
            </a:extLst>
          </p:cNvPr>
          <p:cNvCxnSpPr>
            <a:stCxn id="177" idx="3"/>
            <a:endCxn id="167" idx="1"/>
          </p:cNvCxnSpPr>
          <p:nvPr/>
        </p:nvCxnSpPr>
        <p:spPr>
          <a:xfrm>
            <a:off x="1747502" y="2072257"/>
            <a:ext cx="197100" cy="4959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2" name="Google Shape;368;p17">
            <a:extLst>
              <a:ext uri="{FF2B5EF4-FFF2-40B4-BE49-F238E27FC236}">
                <a16:creationId xmlns:a16="http://schemas.microsoft.com/office/drawing/2014/main" id="{2080E79E-813D-24A5-42CE-0914B793824C}"/>
              </a:ext>
            </a:extLst>
          </p:cNvPr>
          <p:cNvCxnSpPr>
            <a:stCxn id="177" idx="3"/>
            <a:endCxn id="168" idx="1"/>
          </p:cNvCxnSpPr>
          <p:nvPr/>
        </p:nvCxnSpPr>
        <p:spPr>
          <a:xfrm>
            <a:off x="1747502" y="2072257"/>
            <a:ext cx="197100" cy="6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3" name="Google Shape;369;p17">
            <a:extLst>
              <a:ext uri="{FF2B5EF4-FFF2-40B4-BE49-F238E27FC236}">
                <a16:creationId xmlns:a16="http://schemas.microsoft.com/office/drawing/2014/main" id="{7D906A81-DBDB-5E14-2433-1FDD2FC30A60}"/>
              </a:ext>
            </a:extLst>
          </p:cNvPr>
          <p:cNvCxnSpPr>
            <a:stCxn id="166" idx="3"/>
            <a:endCxn id="169" idx="1"/>
          </p:cNvCxnSpPr>
          <p:nvPr/>
        </p:nvCxnSpPr>
        <p:spPr>
          <a:xfrm rot="10800000" flipH="1">
            <a:off x="2504286" y="1451908"/>
            <a:ext cx="389400" cy="124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4" name="Google Shape;370;p17">
            <a:extLst>
              <a:ext uri="{FF2B5EF4-FFF2-40B4-BE49-F238E27FC236}">
                <a16:creationId xmlns:a16="http://schemas.microsoft.com/office/drawing/2014/main" id="{05DB094C-DA02-4784-E281-57D4CB18E8CE}"/>
              </a:ext>
            </a:extLst>
          </p:cNvPr>
          <p:cNvCxnSpPr>
            <a:stCxn id="166" idx="3"/>
            <a:endCxn id="170" idx="1"/>
          </p:cNvCxnSpPr>
          <p:nvPr/>
        </p:nvCxnSpPr>
        <p:spPr>
          <a:xfrm>
            <a:off x="2504286" y="1576108"/>
            <a:ext cx="389400" cy="124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5" name="Google Shape;371;p17">
            <a:extLst>
              <a:ext uri="{FF2B5EF4-FFF2-40B4-BE49-F238E27FC236}">
                <a16:creationId xmlns:a16="http://schemas.microsoft.com/office/drawing/2014/main" id="{BF7ECD86-7D4C-2595-94B5-9A1DD1356B37}"/>
              </a:ext>
            </a:extLst>
          </p:cNvPr>
          <p:cNvCxnSpPr>
            <a:stCxn id="168" idx="3"/>
            <a:endCxn id="171" idx="1"/>
          </p:cNvCxnSpPr>
          <p:nvPr/>
        </p:nvCxnSpPr>
        <p:spPr>
          <a:xfrm rot="10800000" flipH="1">
            <a:off x="2500686" y="1928795"/>
            <a:ext cx="393000" cy="1434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6" name="Google Shape;372;p17">
            <a:extLst>
              <a:ext uri="{FF2B5EF4-FFF2-40B4-BE49-F238E27FC236}">
                <a16:creationId xmlns:a16="http://schemas.microsoft.com/office/drawing/2014/main" id="{5EAA9275-37D2-9611-F3D3-EBED0051D17E}"/>
              </a:ext>
            </a:extLst>
          </p:cNvPr>
          <p:cNvCxnSpPr>
            <a:stCxn id="168" idx="3"/>
            <a:endCxn id="172" idx="1"/>
          </p:cNvCxnSpPr>
          <p:nvPr/>
        </p:nvCxnSpPr>
        <p:spPr>
          <a:xfrm>
            <a:off x="2500686" y="2072195"/>
            <a:ext cx="393000" cy="1053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7" name="Google Shape;373;p17">
            <a:extLst>
              <a:ext uri="{FF2B5EF4-FFF2-40B4-BE49-F238E27FC236}">
                <a16:creationId xmlns:a16="http://schemas.microsoft.com/office/drawing/2014/main" id="{BF8116BA-37D5-8468-486D-DD9B1C27984F}"/>
              </a:ext>
            </a:extLst>
          </p:cNvPr>
          <p:cNvCxnSpPr>
            <a:stCxn id="167" idx="3"/>
            <a:endCxn id="173" idx="1"/>
          </p:cNvCxnSpPr>
          <p:nvPr/>
        </p:nvCxnSpPr>
        <p:spPr>
          <a:xfrm rot="10800000" flipH="1">
            <a:off x="2504286" y="2426103"/>
            <a:ext cx="389400" cy="142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8" name="Google Shape;374;p17">
            <a:extLst>
              <a:ext uri="{FF2B5EF4-FFF2-40B4-BE49-F238E27FC236}">
                <a16:creationId xmlns:a16="http://schemas.microsoft.com/office/drawing/2014/main" id="{DB297408-B131-F524-CD1E-73D57E20DABD}"/>
              </a:ext>
            </a:extLst>
          </p:cNvPr>
          <p:cNvCxnSpPr>
            <a:stCxn id="167" idx="3"/>
            <a:endCxn id="174" idx="1"/>
          </p:cNvCxnSpPr>
          <p:nvPr/>
        </p:nvCxnSpPr>
        <p:spPr>
          <a:xfrm>
            <a:off x="2504286" y="2568303"/>
            <a:ext cx="389400" cy="106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9" name="Google Shape;375;p17">
            <a:extLst>
              <a:ext uri="{FF2B5EF4-FFF2-40B4-BE49-F238E27FC236}">
                <a16:creationId xmlns:a16="http://schemas.microsoft.com/office/drawing/2014/main" id="{00A1CA7E-639F-2095-9AE5-6F3809628314}"/>
              </a:ext>
            </a:extLst>
          </p:cNvPr>
          <p:cNvCxnSpPr>
            <a:stCxn id="169" idx="3"/>
          </p:cNvCxnSpPr>
          <p:nvPr/>
        </p:nvCxnSpPr>
        <p:spPr>
          <a:xfrm>
            <a:off x="3310892" y="1451875"/>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0" name="Google Shape;376;p17">
            <a:extLst>
              <a:ext uri="{FF2B5EF4-FFF2-40B4-BE49-F238E27FC236}">
                <a16:creationId xmlns:a16="http://schemas.microsoft.com/office/drawing/2014/main" id="{36407169-1862-5113-15E3-B42A5EBBC5DE}"/>
              </a:ext>
            </a:extLst>
          </p:cNvPr>
          <p:cNvCxnSpPr>
            <a:stCxn id="170" idx="3"/>
          </p:cNvCxnSpPr>
          <p:nvPr/>
        </p:nvCxnSpPr>
        <p:spPr>
          <a:xfrm>
            <a:off x="3310892" y="1700554"/>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1" name="Google Shape;377;p17">
            <a:extLst>
              <a:ext uri="{FF2B5EF4-FFF2-40B4-BE49-F238E27FC236}">
                <a16:creationId xmlns:a16="http://schemas.microsoft.com/office/drawing/2014/main" id="{9D7719F7-0054-1DDE-5F34-EFC0B88098D6}"/>
              </a:ext>
            </a:extLst>
          </p:cNvPr>
          <p:cNvCxnSpPr>
            <a:stCxn id="171" idx="3"/>
          </p:cNvCxnSpPr>
          <p:nvPr/>
        </p:nvCxnSpPr>
        <p:spPr>
          <a:xfrm>
            <a:off x="3310892" y="1928868"/>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2" name="Google Shape;378;p17">
            <a:extLst>
              <a:ext uri="{FF2B5EF4-FFF2-40B4-BE49-F238E27FC236}">
                <a16:creationId xmlns:a16="http://schemas.microsoft.com/office/drawing/2014/main" id="{486F1D96-1063-AABD-2A04-A043CE257790}"/>
              </a:ext>
            </a:extLst>
          </p:cNvPr>
          <p:cNvCxnSpPr>
            <a:stCxn id="172" idx="3"/>
          </p:cNvCxnSpPr>
          <p:nvPr/>
        </p:nvCxnSpPr>
        <p:spPr>
          <a:xfrm>
            <a:off x="3310892" y="2177547"/>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3" name="Google Shape;379;p17">
            <a:extLst>
              <a:ext uri="{FF2B5EF4-FFF2-40B4-BE49-F238E27FC236}">
                <a16:creationId xmlns:a16="http://schemas.microsoft.com/office/drawing/2014/main" id="{4586934D-C604-76C2-C997-65125552EFFD}"/>
              </a:ext>
            </a:extLst>
          </p:cNvPr>
          <p:cNvCxnSpPr>
            <a:stCxn id="173" idx="3"/>
          </p:cNvCxnSpPr>
          <p:nvPr/>
        </p:nvCxnSpPr>
        <p:spPr>
          <a:xfrm>
            <a:off x="3310892" y="2426210"/>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4" name="Google Shape;380;p17">
            <a:extLst>
              <a:ext uri="{FF2B5EF4-FFF2-40B4-BE49-F238E27FC236}">
                <a16:creationId xmlns:a16="http://schemas.microsoft.com/office/drawing/2014/main" id="{57DB796D-B2F9-4388-57F7-E1A08BBF7E86}"/>
              </a:ext>
            </a:extLst>
          </p:cNvPr>
          <p:cNvCxnSpPr>
            <a:stCxn id="174" idx="3"/>
          </p:cNvCxnSpPr>
          <p:nvPr/>
        </p:nvCxnSpPr>
        <p:spPr>
          <a:xfrm>
            <a:off x="3310892" y="2674890"/>
            <a:ext cx="234900" cy="5100"/>
          </a:xfrm>
          <a:prstGeom prst="straightConnector1">
            <a:avLst/>
          </a:prstGeom>
          <a:noFill/>
          <a:ln w="7725" cap="flat" cmpd="sng">
            <a:solidFill>
              <a:srgbClr val="4A4A48"/>
            </a:solidFill>
            <a:prstDash val="solid"/>
            <a:round/>
            <a:headEnd type="none" w="med" len="med"/>
            <a:tailEnd type="stealth" w="med" len="med"/>
          </a:ln>
        </p:spPr>
      </p:cxnSp>
      <p:sp>
        <p:nvSpPr>
          <p:cNvPr id="195" name="Google Shape;381;p17">
            <a:extLst>
              <a:ext uri="{FF2B5EF4-FFF2-40B4-BE49-F238E27FC236}">
                <a16:creationId xmlns:a16="http://schemas.microsoft.com/office/drawing/2014/main" id="{52FE0C95-5EDB-DA6F-A81A-E5CD14AAB32F}"/>
              </a:ext>
            </a:extLst>
          </p:cNvPr>
          <p:cNvSpPr txBox="1"/>
          <p:nvPr/>
        </p:nvSpPr>
        <p:spPr>
          <a:xfrm>
            <a:off x="1887747" y="2777408"/>
            <a:ext cx="6225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Chunks of Documents</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(Cleaned)</a:t>
            </a:r>
            <a:endParaRPr sz="647">
              <a:solidFill>
                <a:srgbClr val="1D1D1C"/>
              </a:solidFill>
              <a:latin typeface="Nunito"/>
              <a:ea typeface="Nunito"/>
              <a:cs typeface="Nunito"/>
              <a:sym typeface="Nunito"/>
            </a:endParaRPr>
          </a:p>
        </p:txBody>
      </p:sp>
      <p:sp>
        <p:nvSpPr>
          <p:cNvPr id="196" name="Google Shape;382;p17">
            <a:extLst>
              <a:ext uri="{FF2B5EF4-FFF2-40B4-BE49-F238E27FC236}">
                <a16:creationId xmlns:a16="http://schemas.microsoft.com/office/drawing/2014/main" id="{BA83EA38-1CB1-68FE-C797-EB07D9AABB3A}"/>
              </a:ext>
            </a:extLst>
          </p:cNvPr>
          <p:cNvSpPr txBox="1"/>
          <p:nvPr/>
        </p:nvSpPr>
        <p:spPr>
          <a:xfrm>
            <a:off x="2650597" y="2828770"/>
            <a:ext cx="9033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dirty="0">
                <a:solidFill>
                  <a:srgbClr val="1D1D1C"/>
                </a:solidFill>
                <a:latin typeface="Nunito"/>
                <a:ea typeface="Nunito"/>
                <a:cs typeface="Nunito"/>
                <a:sym typeface="Nunito"/>
              </a:rPr>
              <a:t>Dense Vector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and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Sparse Matrix</a:t>
            </a:r>
            <a:endParaRPr sz="647" dirty="0">
              <a:solidFill>
                <a:srgbClr val="1D1D1C"/>
              </a:solidFill>
              <a:latin typeface="Nunito"/>
              <a:ea typeface="Nunito"/>
              <a:cs typeface="Nunito"/>
              <a:sym typeface="Nunito"/>
            </a:endParaRPr>
          </a:p>
        </p:txBody>
      </p:sp>
      <p:pic>
        <p:nvPicPr>
          <p:cNvPr id="197" name="Google Shape;383;p17">
            <a:extLst>
              <a:ext uri="{FF2B5EF4-FFF2-40B4-BE49-F238E27FC236}">
                <a16:creationId xmlns:a16="http://schemas.microsoft.com/office/drawing/2014/main" id="{1B40300E-66A4-B2CA-34CA-E8CC56F45431}"/>
              </a:ext>
            </a:extLst>
          </p:cNvPr>
          <p:cNvPicPr preferRelativeResize="0"/>
          <p:nvPr/>
        </p:nvPicPr>
        <p:blipFill rotWithShape="1">
          <a:blip r:embed="rId5">
            <a:alphaModFix/>
          </a:blip>
          <a:srcRect l="20160" r="20908"/>
          <a:stretch/>
        </p:blipFill>
        <p:spPr>
          <a:xfrm>
            <a:off x="632356" y="3595434"/>
            <a:ext cx="131063" cy="130942"/>
          </a:xfrm>
          <a:prstGeom prst="rect">
            <a:avLst/>
          </a:prstGeom>
          <a:noFill/>
          <a:ln>
            <a:noFill/>
          </a:ln>
        </p:spPr>
      </p:pic>
      <p:pic>
        <p:nvPicPr>
          <p:cNvPr id="198" name="Google Shape;384;p17">
            <a:extLst>
              <a:ext uri="{FF2B5EF4-FFF2-40B4-BE49-F238E27FC236}">
                <a16:creationId xmlns:a16="http://schemas.microsoft.com/office/drawing/2014/main" id="{1B96D5C3-66F5-8938-805E-92793667A921}"/>
              </a:ext>
            </a:extLst>
          </p:cNvPr>
          <p:cNvPicPr preferRelativeResize="0"/>
          <p:nvPr/>
        </p:nvPicPr>
        <p:blipFill>
          <a:blip r:embed="rId4">
            <a:alphaModFix/>
          </a:blip>
          <a:stretch>
            <a:fillRect/>
          </a:stretch>
        </p:blipFill>
        <p:spPr>
          <a:xfrm>
            <a:off x="618413" y="3809557"/>
            <a:ext cx="143338" cy="160740"/>
          </a:xfrm>
          <a:prstGeom prst="rect">
            <a:avLst/>
          </a:prstGeom>
          <a:noFill/>
          <a:ln>
            <a:noFill/>
          </a:ln>
        </p:spPr>
      </p:pic>
      <p:pic>
        <p:nvPicPr>
          <p:cNvPr id="199" name="Google Shape;385;p17">
            <a:extLst>
              <a:ext uri="{FF2B5EF4-FFF2-40B4-BE49-F238E27FC236}">
                <a16:creationId xmlns:a16="http://schemas.microsoft.com/office/drawing/2014/main" id="{856DE16A-9FA5-D74A-9C8E-1CCE07F8B084}"/>
              </a:ext>
            </a:extLst>
          </p:cNvPr>
          <p:cNvPicPr preferRelativeResize="0"/>
          <p:nvPr/>
        </p:nvPicPr>
        <p:blipFill rotWithShape="1">
          <a:blip r:embed="rId3">
            <a:alphaModFix/>
          </a:blip>
          <a:srcRect l="12514" r="14895"/>
          <a:stretch/>
        </p:blipFill>
        <p:spPr>
          <a:xfrm>
            <a:off x="624072" y="4007367"/>
            <a:ext cx="143328" cy="221418"/>
          </a:xfrm>
          <a:prstGeom prst="rect">
            <a:avLst/>
          </a:prstGeom>
          <a:noFill/>
          <a:ln>
            <a:noFill/>
          </a:ln>
        </p:spPr>
      </p:pic>
      <p:sp>
        <p:nvSpPr>
          <p:cNvPr id="200" name="Google Shape;386;p17">
            <a:extLst>
              <a:ext uri="{FF2B5EF4-FFF2-40B4-BE49-F238E27FC236}">
                <a16:creationId xmlns:a16="http://schemas.microsoft.com/office/drawing/2014/main" id="{E20629FE-BD7B-C87D-4868-8D70D61DBE8E}"/>
              </a:ext>
            </a:extLst>
          </p:cNvPr>
          <p:cNvSpPr txBox="1"/>
          <p:nvPr/>
        </p:nvSpPr>
        <p:spPr>
          <a:xfrm>
            <a:off x="797116" y="351697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201" name="Google Shape;387;p17">
            <a:extLst>
              <a:ext uri="{FF2B5EF4-FFF2-40B4-BE49-F238E27FC236}">
                <a16:creationId xmlns:a16="http://schemas.microsoft.com/office/drawing/2014/main" id="{9CA84B55-3FC0-C768-B418-2077A10C41DE}"/>
              </a:ext>
            </a:extLst>
          </p:cNvPr>
          <p:cNvSpPr txBox="1"/>
          <p:nvPr/>
        </p:nvSpPr>
        <p:spPr>
          <a:xfrm>
            <a:off x="806047" y="374600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202" name="Google Shape;388;p17">
            <a:extLst>
              <a:ext uri="{FF2B5EF4-FFF2-40B4-BE49-F238E27FC236}">
                <a16:creationId xmlns:a16="http://schemas.microsoft.com/office/drawing/2014/main" id="{3D767E30-5A84-690A-9F23-1DAE8A3F7590}"/>
              </a:ext>
            </a:extLst>
          </p:cNvPr>
          <p:cNvSpPr txBox="1"/>
          <p:nvPr/>
        </p:nvSpPr>
        <p:spPr>
          <a:xfrm>
            <a:off x="806048" y="400738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203" name="Google Shape;389;p17">
            <a:extLst>
              <a:ext uri="{FF2B5EF4-FFF2-40B4-BE49-F238E27FC236}">
                <a16:creationId xmlns:a16="http://schemas.microsoft.com/office/drawing/2014/main" id="{4D3D7219-8692-3B19-5DD0-7430B1DA8238}"/>
              </a:ext>
            </a:extLst>
          </p:cNvPr>
          <p:cNvSpPr txBox="1"/>
          <p:nvPr/>
        </p:nvSpPr>
        <p:spPr>
          <a:xfrm>
            <a:off x="557804" y="329024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204" name="Google Shape;390;p17">
            <a:extLst>
              <a:ext uri="{FF2B5EF4-FFF2-40B4-BE49-F238E27FC236}">
                <a16:creationId xmlns:a16="http://schemas.microsoft.com/office/drawing/2014/main" id="{E306CA8B-0497-1624-CDCE-62574806FEF4}"/>
              </a:ext>
            </a:extLst>
          </p:cNvPr>
          <p:cNvSpPr/>
          <p:nvPr/>
        </p:nvSpPr>
        <p:spPr>
          <a:xfrm>
            <a:off x="527196" y="334092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cxnSp>
        <p:nvCxnSpPr>
          <p:cNvPr id="205" name="Google Shape;391;p17">
            <a:extLst>
              <a:ext uri="{FF2B5EF4-FFF2-40B4-BE49-F238E27FC236}">
                <a16:creationId xmlns:a16="http://schemas.microsoft.com/office/drawing/2014/main" id="{55103AE8-8DE4-091F-AA24-EFDEBB031F63}"/>
              </a:ext>
            </a:extLst>
          </p:cNvPr>
          <p:cNvCxnSpPr>
            <a:stCxn id="153" idx="1"/>
            <a:endCxn id="120" idx="2"/>
          </p:cNvCxnSpPr>
          <p:nvPr/>
        </p:nvCxnSpPr>
        <p:spPr>
          <a:xfrm rot="10800000">
            <a:off x="4478710" y="3142395"/>
            <a:ext cx="1037700" cy="228900"/>
          </a:xfrm>
          <a:prstGeom prst="curvedConnector2">
            <a:avLst/>
          </a:prstGeom>
          <a:noFill/>
          <a:ln w="9525" cap="flat" cmpd="sng">
            <a:solidFill>
              <a:srgbClr val="9900FF"/>
            </a:solidFill>
            <a:prstDash val="solid"/>
            <a:round/>
            <a:headEnd type="none" w="med" len="med"/>
            <a:tailEnd type="stealth" w="med" len="med"/>
          </a:ln>
        </p:spPr>
      </p:cxnSp>
      <p:cxnSp>
        <p:nvCxnSpPr>
          <p:cNvPr id="206" name="Google Shape;392;p17">
            <a:extLst>
              <a:ext uri="{FF2B5EF4-FFF2-40B4-BE49-F238E27FC236}">
                <a16:creationId xmlns:a16="http://schemas.microsoft.com/office/drawing/2014/main" id="{050AF46A-5E18-DA7F-1DCA-D40C5B827BB3}"/>
              </a:ext>
            </a:extLst>
          </p:cNvPr>
          <p:cNvCxnSpPr>
            <a:endCxn id="119" idx="2"/>
          </p:cNvCxnSpPr>
          <p:nvPr/>
        </p:nvCxnSpPr>
        <p:spPr>
          <a:xfrm rot="10800000">
            <a:off x="3928430" y="3142331"/>
            <a:ext cx="1587900" cy="228900"/>
          </a:xfrm>
          <a:prstGeom prst="curvedConnector2">
            <a:avLst/>
          </a:prstGeom>
          <a:noFill/>
          <a:ln w="9525" cap="flat" cmpd="sng">
            <a:solidFill>
              <a:srgbClr val="9900FF"/>
            </a:solidFill>
            <a:prstDash val="solid"/>
            <a:round/>
            <a:headEnd type="none" w="med" len="med"/>
            <a:tailEnd type="stealth" w="med" len="med"/>
          </a:ln>
        </p:spPr>
      </p:cxnSp>
      <p:cxnSp>
        <p:nvCxnSpPr>
          <p:cNvPr id="207" name="Google Shape;393;p17">
            <a:extLst>
              <a:ext uri="{FF2B5EF4-FFF2-40B4-BE49-F238E27FC236}">
                <a16:creationId xmlns:a16="http://schemas.microsoft.com/office/drawing/2014/main" id="{2D735830-D304-285F-BEDD-B2E51970212A}"/>
              </a:ext>
            </a:extLst>
          </p:cNvPr>
          <p:cNvCxnSpPr>
            <a:stCxn id="154" idx="1"/>
            <a:endCxn id="120" idx="2"/>
          </p:cNvCxnSpPr>
          <p:nvPr/>
        </p:nvCxnSpPr>
        <p:spPr>
          <a:xfrm rot="10800000">
            <a:off x="4478710" y="3142444"/>
            <a:ext cx="1037700" cy="559500"/>
          </a:xfrm>
          <a:prstGeom prst="curvedConnector2">
            <a:avLst/>
          </a:prstGeom>
          <a:noFill/>
          <a:ln w="9525" cap="flat" cmpd="sng">
            <a:solidFill>
              <a:srgbClr val="9900FF"/>
            </a:solidFill>
            <a:prstDash val="solid"/>
            <a:round/>
            <a:headEnd type="none" w="med" len="med"/>
            <a:tailEnd type="stealth" w="med" len="med"/>
          </a:ln>
        </p:spPr>
      </p:cxnSp>
      <p:cxnSp>
        <p:nvCxnSpPr>
          <p:cNvPr id="208" name="Google Shape;394;p17">
            <a:extLst>
              <a:ext uri="{FF2B5EF4-FFF2-40B4-BE49-F238E27FC236}">
                <a16:creationId xmlns:a16="http://schemas.microsoft.com/office/drawing/2014/main" id="{869643EE-7590-5E25-57BD-D4F39CBAEF6E}"/>
              </a:ext>
            </a:extLst>
          </p:cNvPr>
          <p:cNvCxnSpPr>
            <a:stCxn id="154" idx="1"/>
            <a:endCxn id="119" idx="2"/>
          </p:cNvCxnSpPr>
          <p:nvPr/>
        </p:nvCxnSpPr>
        <p:spPr>
          <a:xfrm rot="10800000">
            <a:off x="3928510" y="3142444"/>
            <a:ext cx="1587900" cy="559500"/>
          </a:xfrm>
          <a:prstGeom prst="curvedConnector2">
            <a:avLst/>
          </a:prstGeom>
          <a:noFill/>
          <a:ln w="9525" cap="flat" cmpd="sng">
            <a:solidFill>
              <a:srgbClr val="9900FF"/>
            </a:solidFill>
            <a:prstDash val="solid"/>
            <a:round/>
            <a:headEnd type="none" w="med" len="med"/>
            <a:tailEnd type="stealth" w="med" len="med"/>
          </a:ln>
        </p:spPr>
      </p:cxnSp>
      <p:cxnSp>
        <p:nvCxnSpPr>
          <p:cNvPr id="209" name="Google Shape;395;p17">
            <a:extLst>
              <a:ext uri="{FF2B5EF4-FFF2-40B4-BE49-F238E27FC236}">
                <a16:creationId xmlns:a16="http://schemas.microsoft.com/office/drawing/2014/main" id="{9AA3779C-7116-E893-BA2A-78700F2159AA}"/>
              </a:ext>
            </a:extLst>
          </p:cNvPr>
          <p:cNvCxnSpPr>
            <a:stCxn id="157" idx="1"/>
            <a:endCxn id="120" idx="2"/>
          </p:cNvCxnSpPr>
          <p:nvPr/>
        </p:nvCxnSpPr>
        <p:spPr>
          <a:xfrm rot="10800000">
            <a:off x="4478710" y="3142334"/>
            <a:ext cx="1037700" cy="926400"/>
          </a:xfrm>
          <a:prstGeom prst="curvedConnector2">
            <a:avLst/>
          </a:prstGeom>
          <a:noFill/>
          <a:ln w="9525" cap="flat" cmpd="sng">
            <a:solidFill>
              <a:srgbClr val="0000FF"/>
            </a:solidFill>
            <a:prstDash val="solid"/>
            <a:round/>
            <a:headEnd type="none" w="med" len="med"/>
            <a:tailEnd type="none" w="med" len="med"/>
          </a:ln>
        </p:spPr>
      </p:cxnSp>
      <p:cxnSp>
        <p:nvCxnSpPr>
          <p:cNvPr id="210" name="Google Shape;396;p17">
            <a:extLst>
              <a:ext uri="{FF2B5EF4-FFF2-40B4-BE49-F238E27FC236}">
                <a16:creationId xmlns:a16="http://schemas.microsoft.com/office/drawing/2014/main" id="{4569C8FA-4BE8-9EE6-1ED7-2E9476071CD3}"/>
              </a:ext>
            </a:extLst>
          </p:cNvPr>
          <p:cNvCxnSpPr>
            <a:stCxn id="157" idx="1"/>
            <a:endCxn id="119" idx="2"/>
          </p:cNvCxnSpPr>
          <p:nvPr/>
        </p:nvCxnSpPr>
        <p:spPr>
          <a:xfrm rot="10800000">
            <a:off x="3928510" y="3142334"/>
            <a:ext cx="1587900" cy="926400"/>
          </a:xfrm>
          <a:prstGeom prst="curvedConnector2">
            <a:avLst/>
          </a:prstGeom>
          <a:noFill/>
          <a:ln w="9525" cap="flat" cmpd="sng">
            <a:solidFill>
              <a:srgbClr val="0000FF"/>
            </a:solidFill>
            <a:prstDash val="solid"/>
            <a:round/>
            <a:headEnd type="none" w="med" len="med"/>
            <a:tailEnd type="none" w="med" len="med"/>
          </a:ln>
        </p:spPr>
      </p:cxnSp>
      <p:cxnSp>
        <p:nvCxnSpPr>
          <p:cNvPr id="211" name="Google Shape;397;p17">
            <a:extLst>
              <a:ext uri="{FF2B5EF4-FFF2-40B4-BE49-F238E27FC236}">
                <a16:creationId xmlns:a16="http://schemas.microsoft.com/office/drawing/2014/main" id="{8145BF42-9753-705D-D995-DE1DBE4D9F19}"/>
              </a:ext>
            </a:extLst>
          </p:cNvPr>
          <p:cNvCxnSpPr>
            <a:endCxn id="120" idx="2"/>
          </p:cNvCxnSpPr>
          <p:nvPr/>
        </p:nvCxnSpPr>
        <p:spPr>
          <a:xfrm rot="5400000" flipH="1">
            <a:off x="4350819" y="3270131"/>
            <a:ext cx="1293300" cy="1037700"/>
          </a:xfrm>
          <a:prstGeom prst="curvedConnector3">
            <a:avLst>
              <a:gd name="adj1" fmla="val 50000"/>
            </a:avLst>
          </a:prstGeom>
          <a:noFill/>
          <a:ln w="9525" cap="flat" cmpd="sng">
            <a:solidFill>
              <a:srgbClr val="0000FF"/>
            </a:solidFill>
            <a:prstDash val="solid"/>
            <a:round/>
            <a:headEnd type="none" w="med" len="med"/>
            <a:tailEnd type="stealth" w="med" len="med"/>
          </a:ln>
        </p:spPr>
      </p:cxnSp>
      <p:cxnSp>
        <p:nvCxnSpPr>
          <p:cNvPr id="212" name="Google Shape;398;p17">
            <a:extLst>
              <a:ext uri="{FF2B5EF4-FFF2-40B4-BE49-F238E27FC236}">
                <a16:creationId xmlns:a16="http://schemas.microsoft.com/office/drawing/2014/main" id="{93155C43-A2AF-62FE-1FD8-56E80AFD001E}"/>
              </a:ext>
            </a:extLst>
          </p:cNvPr>
          <p:cNvCxnSpPr>
            <a:stCxn id="158" idx="1"/>
            <a:endCxn id="119" idx="2"/>
          </p:cNvCxnSpPr>
          <p:nvPr/>
        </p:nvCxnSpPr>
        <p:spPr>
          <a:xfrm rot="10800000">
            <a:off x="3928510" y="3142225"/>
            <a:ext cx="1587900" cy="1293300"/>
          </a:xfrm>
          <a:prstGeom prst="curvedConnector2">
            <a:avLst/>
          </a:prstGeom>
          <a:noFill/>
          <a:ln w="9525" cap="flat" cmpd="sng">
            <a:solidFill>
              <a:srgbClr val="0000FF"/>
            </a:solidFill>
            <a:prstDash val="solid"/>
            <a:round/>
            <a:headEnd type="none" w="med" len="med"/>
            <a:tailEnd type="stealth" w="med" len="med"/>
          </a:ln>
        </p:spPr>
      </p:cxnSp>
    </p:spTree>
    <p:extLst>
      <p:ext uri="{BB962C8B-B14F-4D97-AF65-F5344CB8AC3E}">
        <p14:creationId xmlns:p14="http://schemas.microsoft.com/office/powerpoint/2010/main" val="366351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A1F8-AB9C-2B9A-F444-43451CA319FD}"/>
              </a:ext>
            </a:extLst>
          </p:cNvPr>
          <p:cNvSpPr>
            <a:spLocks noGrp="1"/>
          </p:cNvSpPr>
          <p:nvPr>
            <p:ph type="title"/>
          </p:nvPr>
        </p:nvSpPr>
        <p:spPr/>
        <p:txBody>
          <a:bodyPr/>
          <a:lstStyle/>
          <a:p>
            <a:r>
              <a:rPr lang="en-US" dirty="0"/>
              <a:t>Single Document Module</a:t>
            </a:r>
          </a:p>
        </p:txBody>
      </p:sp>
      <p:pic>
        <p:nvPicPr>
          <p:cNvPr id="3" name="Google Shape;403;p18">
            <a:extLst>
              <a:ext uri="{FF2B5EF4-FFF2-40B4-BE49-F238E27FC236}">
                <a16:creationId xmlns:a16="http://schemas.microsoft.com/office/drawing/2014/main" id="{44E16224-868F-DCC0-240E-7978DB8191C5}"/>
              </a:ext>
            </a:extLst>
          </p:cNvPr>
          <p:cNvPicPr preferRelativeResize="0"/>
          <p:nvPr/>
        </p:nvPicPr>
        <p:blipFill rotWithShape="1">
          <a:blip r:embed="rId3">
            <a:alphaModFix/>
          </a:blip>
          <a:srcRect l="12514" t="16401" r="14895"/>
          <a:stretch/>
        </p:blipFill>
        <p:spPr>
          <a:xfrm>
            <a:off x="4029519" y="1924895"/>
            <a:ext cx="310888" cy="358019"/>
          </a:xfrm>
          <a:prstGeom prst="rect">
            <a:avLst/>
          </a:prstGeom>
          <a:noFill/>
          <a:ln>
            <a:noFill/>
          </a:ln>
        </p:spPr>
      </p:pic>
      <p:cxnSp>
        <p:nvCxnSpPr>
          <p:cNvPr id="4" name="Google Shape;404;p18">
            <a:extLst>
              <a:ext uri="{FF2B5EF4-FFF2-40B4-BE49-F238E27FC236}">
                <a16:creationId xmlns:a16="http://schemas.microsoft.com/office/drawing/2014/main" id="{6213D845-095C-1645-7CED-693738B5E5EF}"/>
              </a:ext>
            </a:extLst>
          </p:cNvPr>
          <p:cNvCxnSpPr/>
          <p:nvPr/>
        </p:nvCxnSpPr>
        <p:spPr>
          <a:xfrm flipH="1">
            <a:off x="3607933" y="1182324"/>
            <a:ext cx="7200" cy="1920000"/>
          </a:xfrm>
          <a:prstGeom prst="straightConnector1">
            <a:avLst/>
          </a:prstGeom>
          <a:noFill/>
          <a:ln w="7900" cap="flat" cmpd="sng">
            <a:solidFill>
              <a:srgbClr val="4A4A48"/>
            </a:solidFill>
            <a:prstDash val="solid"/>
            <a:round/>
            <a:headEnd type="none" w="med" len="med"/>
            <a:tailEnd type="none" w="med" len="med"/>
          </a:ln>
        </p:spPr>
      </p:cxnSp>
      <p:cxnSp>
        <p:nvCxnSpPr>
          <p:cNvPr id="5" name="Google Shape;405;p18">
            <a:extLst>
              <a:ext uri="{FF2B5EF4-FFF2-40B4-BE49-F238E27FC236}">
                <a16:creationId xmlns:a16="http://schemas.microsoft.com/office/drawing/2014/main" id="{303D7C86-8739-173B-C4BF-F389C8F286AD}"/>
              </a:ext>
            </a:extLst>
          </p:cNvPr>
          <p:cNvCxnSpPr>
            <a:endCxn id="3" idx="1"/>
          </p:cNvCxnSpPr>
          <p:nvPr/>
        </p:nvCxnSpPr>
        <p:spPr>
          <a:xfrm rot="10800000" flipH="1">
            <a:off x="3611319" y="2103904"/>
            <a:ext cx="418200" cy="5400"/>
          </a:xfrm>
          <a:prstGeom prst="straightConnector1">
            <a:avLst/>
          </a:prstGeom>
          <a:noFill/>
          <a:ln w="7900" cap="flat" cmpd="sng">
            <a:solidFill>
              <a:srgbClr val="4A4A48"/>
            </a:solidFill>
            <a:prstDash val="solid"/>
            <a:round/>
            <a:headEnd type="none" w="med" len="med"/>
            <a:tailEnd type="triangle" w="med" len="med"/>
          </a:ln>
        </p:spPr>
      </p:cxnSp>
      <p:sp>
        <p:nvSpPr>
          <p:cNvPr id="6" name="Google Shape;406;p18">
            <a:extLst>
              <a:ext uri="{FF2B5EF4-FFF2-40B4-BE49-F238E27FC236}">
                <a16:creationId xmlns:a16="http://schemas.microsoft.com/office/drawing/2014/main" id="{0FFC728A-D108-3C9F-1A90-CA8E0655835E}"/>
              </a:ext>
            </a:extLst>
          </p:cNvPr>
          <p:cNvSpPr/>
          <p:nvPr/>
        </p:nvSpPr>
        <p:spPr>
          <a:xfrm>
            <a:off x="4745616" y="1775035"/>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V Results</a:t>
            </a:r>
            <a:endParaRPr sz="664">
              <a:solidFill>
                <a:srgbClr val="1D1D1C"/>
              </a:solidFill>
              <a:latin typeface="Nunito"/>
              <a:ea typeface="Nunito"/>
              <a:cs typeface="Nunito"/>
              <a:sym typeface="Nunito"/>
            </a:endParaRPr>
          </a:p>
        </p:txBody>
      </p:sp>
      <p:sp>
        <p:nvSpPr>
          <p:cNvPr id="7" name="Google Shape;407;p18">
            <a:extLst>
              <a:ext uri="{FF2B5EF4-FFF2-40B4-BE49-F238E27FC236}">
                <a16:creationId xmlns:a16="http://schemas.microsoft.com/office/drawing/2014/main" id="{97C812BD-3068-3865-8BE0-F832D7EA8DC4}"/>
              </a:ext>
            </a:extLst>
          </p:cNvPr>
          <p:cNvSpPr/>
          <p:nvPr/>
        </p:nvSpPr>
        <p:spPr>
          <a:xfrm>
            <a:off x="4748533" y="212158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K Results</a:t>
            </a:r>
            <a:endParaRPr sz="664">
              <a:solidFill>
                <a:srgbClr val="1D1D1C"/>
              </a:solidFill>
              <a:latin typeface="Nunito"/>
              <a:ea typeface="Nunito"/>
              <a:cs typeface="Nunito"/>
              <a:sym typeface="Nunito"/>
            </a:endParaRPr>
          </a:p>
        </p:txBody>
      </p:sp>
      <p:sp>
        <p:nvSpPr>
          <p:cNvPr id="8" name="Google Shape;408;p18">
            <a:extLst>
              <a:ext uri="{FF2B5EF4-FFF2-40B4-BE49-F238E27FC236}">
                <a16:creationId xmlns:a16="http://schemas.microsoft.com/office/drawing/2014/main" id="{2401BFE9-8D28-1BD1-18AF-0E45A65C14B3}"/>
              </a:ext>
            </a:extLst>
          </p:cNvPr>
          <p:cNvSpPr/>
          <p:nvPr/>
        </p:nvSpPr>
        <p:spPr>
          <a:xfrm>
            <a:off x="5466698" y="1956032"/>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N Results</a:t>
            </a:r>
            <a:endParaRPr sz="664">
              <a:solidFill>
                <a:srgbClr val="1D1D1C"/>
              </a:solidFill>
              <a:latin typeface="Nunito"/>
              <a:ea typeface="Nunito"/>
              <a:cs typeface="Nunito"/>
              <a:sym typeface="Nunito"/>
            </a:endParaRPr>
          </a:p>
        </p:txBody>
      </p:sp>
      <p:sp>
        <p:nvSpPr>
          <p:cNvPr id="9" name="Google Shape;409;p18">
            <a:extLst>
              <a:ext uri="{FF2B5EF4-FFF2-40B4-BE49-F238E27FC236}">
                <a16:creationId xmlns:a16="http://schemas.microsoft.com/office/drawing/2014/main" id="{07A5D8DA-F5FE-5B86-A61B-DAC34440F50A}"/>
              </a:ext>
            </a:extLst>
          </p:cNvPr>
          <p:cNvSpPr/>
          <p:nvPr/>
        </p:nvSpPr>
        <p:spPr>
          <a:xfrm>
            <a:off x="6152755" y="1520510"/>
            <a:ext cx="4647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Prompt</a:t>
            </a:r>
            <a:endParaRPr sz="664">
              <a:solidFill>
                <a:srgbClr val="1D1D1C"/>
              </a:solidFill>
              <a:latin typeface="Nunito"/>
              <a:ea typeface="Nunito"/>
              <a:cs typeface="Nunito"/>
              <a:sym typeface="Nunito"/>
            </a:endParaRPr>
          </a:p>
        </p:txBody>
      </p:sp>
      <p:sp>
        <p:nvSpPr>
          <p:cNvPr id="10" name="Google Shape;410;p18">
            <a:extLst>
              <a:ext uri="{FF2B5EF4-FFF2-40B4-BE49-F238E27FC236}">
                <a16:creationId xmlns:a16="http://schemas.microsoft.com/office/drawing/2014/main" id="{D5BCB7F6-0663-601D-87F3-71F138A49C2E}"/>
              </a:ext>
            </a:extLst>
          </p:cNvPr>
          <p:cNvSpPr/>
          <p:nvPr/>
        </p:nvSpPr>
        <p:spPr>
          <a:xfrm>
            <a:off x="6152735" y="1958773"/>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1" name="Google Shape;411;p18">
            <a:extLst>
              <a:ext uri="{FF2B5EF4-FFF2-40B4-BE49-F238E27FC236}">
                <a16:creationId xmlns:a16="http://schemas.microsoft.com/office/drawing/2014/main" id="{2E1171F6-044E-1358-DEF6-5C96FBBB8428}"/>
              </a:ext>
            </a:extLst>
          </p:cNvPr>
          <p:cNvSpPr/>
          <p:nvPr/>
        </p:nvSpPr>
        <p:spPr>
          <a:xfrm>
            <a:off x="7017107" y="1958778"/>
            <a:ext cx="5709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Response</a:t>
            </a:r>
            <a:endParaRPr sz="664">
              <a:solidFill>
                <a:srgbClr val="1D1D1C"/>
              </a:solidFill>
              <a:latin typeface="Nunito"/>
              <a:ea typeface="Nunito"/>
              <a:cs typeface="Nunito"/>
              <a:sym typeface="Nunito"/>
            </a:endParaRPr>
          </a:p>
        </p:txBody>
      </p:sp>
      <p:sp>
        <p:nvSpPr>
          <p:cNvPr id="12" name="Google Shape;412;p18">
            <a:extLst>
              <a:ext uri="{FF2B5EF4-FFF2-40B4-BE49-F238E27FC236}">
                <a16:creationId xmlns:a16="http://schemas.microsoft.com/office/drawing/2014/main" id="{C7701145-0524-AC24-7420-0E1296905561}"/>
              </a:ext>
            </a:extLst>
          </p:cNvPr>
          <p:cNvSpPr/>
          <p:nvPr/>
        </p:nvSpPr>
        <p:spPr>
          <a:xfrm>
            <a:off x="8520067" y="3724076"/>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Query</a:t>
            </a:r>
            <a:endParaRPr sz="664">
              <a:solidFill>
                <a:srgbClr val="1D1D1C"/>
              </a:solidFill>
              <a:latin typeface="Nunito"/>
              <a:ea typeface="Nunito"/>
              <a:cs typeface="Nunito"/>
              <a:sym typeface="Nunito"/>
            </a:endParaRPr>
          </a:p>
        </p:txBody>
      </p:sp>
      <p:sp>
        <p:nvSpPr>
          <p:cNvPr id="13" name="Google Shape;413;p18">
            <a:extLst>
              <a:ext uri="{FF2B5EF4-FFF2-40B4-BE49-F238E27FC236}">
                <a16:creationId xmlns:a16="http://schemas.microsoft.com/office/drawing/2014/main" id="{8B87F565-6C91-A685-0364-7F9C5BE40667}"/>
              </a:ext>
            </a:extLst>
          </p:cNvPr>
          <p:cNvSpPr/>
          <p:nvPr/>
        </p:nvSpPr>
        <p:spPr>
          <a:xfrm>
            <a:off x="3682630"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Dense Vector </a:t>
            </a:r>
            <a:endParaRPr sz="664">
              <a:solidFill>
                <a:srgbClr val="1D1D1C"/>
              </a:solidFill>
              <a:latin typeface="Nunito"/>
              <a:ea typeface="Nunito"/>
              <a:cs typeface="Nunito"/>
              <a:sym typeface="Nunito"/>
            </a:endParaRPr>
          </a:p>
        </p:txBody>
      </p:sp>
      <p:sp>
        <p:nvSpPr>
          <p:cNvPr id="14" name="Google Shape;414;p18">
            <a:extLst>
              <a:ext uri="{FF2B5EF4-FFF2-40B4-BE49-F238E27FC236}">
                <a16:creationId xmlns:a16="http://schemas.microsoft.com/office/drawing/2014/main" id="{36EC9FA8-ECF9-0803-BE0E-E62B5FDB2A64}"/>
              </a:ext>
            </a:extLst>
          </p:cNvPr>
          <p:cNvSpPr/>
          <p:nvPr/>
        </p:nvSpPr>
        <p:spPr>
          <a:xfrm>
            <a:off x="4232819"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Sparse Matrix</a:t>
            </a:r>
            <a:endParaRPr sz="664">
              <a:solidFill>
                <a:srgbClr val="1D1D1C"/>
              </a:solidFill>
              <a:latin typeface="Nunito"/>
              <a:ea typeface="Nunito"/>
              <a:cs typeface="Nunito"/>
              <a:sym typeface="Nunito"/>
            </a:endParaRPr>
          </a:p>
        </p:txBody>
      </p:sp>
      <p:cxnSp>
        <p:nvCxnSpPr>
          <p:cNvPr id="15" name="Google Shape;415;p18">
            <a:extLst>
              <a:ext uri="{FF2B5EF4-FFF2-40B4-BE49-F238E27FC236}">
                <a16:creationId xmlns:a16="http://schemas.microsoft.com/office/drawing/2014/main" id="{06C7A237-67A1-CBB7-605F-5CE964A354DF}"/>
              </a:ext>
            </a:extLst>
          </p:cNvPr>
          <p:cNvCxnSpPr>
            <a:stCxn id="13" idx="0"/>
          </p:cNvCxnSpPr>
          <p:nvPr/>
        </p:nvCxnSpPr>
        <p:spPr>
          <a:xfrm rot="10800000">
            <a:off x="3914980"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6" name="Google Shape;416;p18">
            <a:extLst>
              <a:ext uri="{FF2B5EF4-FFF2-40B4-BE49-F238E27FC236}">
                <a16:creationId xmlns:a16="http://schemas.microsoft.com/office/drawing/2014/main" id="{72B2A926-5CB9-9383-596C-F45CEBB88A4E}"/>
              </a:ext>
            </a:extLst>
          </p:cNvPr>
          <p:cNvCxnSpPr>
            <a:stCxn id="14" idx="0"/>
          </p:cNvCxnSpPr>
          <p:nvPr/>
        </p:nvCxnSpPr>
        <p:spPr>
          <a:xfrm rot="10800000">
            <a:off x="4465169"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7" name="Google Shape;417;p18">
            <a:extLst>
              <a:ext uri="{FF2B5EF4-FFF2-40B4-BE49-F238E27FC236}">
                <a16:creationId xmlns:a16="http://schemas.microsoft.com/office/drawing/2014/main" id="{C93F1DB4-738C-279B-C1DC-ED5482E6443F}"/>
              </a:ext>
            </a:extLst>
          </p:cNvPr>
          <p:cNvCxnSpPr>
            <a:endCxn id="3" idx="2"/>
          </p:cNvCxnSpPr>
          <p:nvPr/>
        </p:nvCxnSpPr>
        <p:spPr>
          <a:xfrm rot="10800000">
            <a:off x="4184963" y="2282913"/>
            <a:ext cx="7500" cy="410100"/>
          </a:xfrm>
          <a:prstGeom prst="straightConnector1">
            <a:avLst/>
          </a:prstGeom>
          <a:noFill/>
          <a:ln w="7900" cap="flat" cmpd="sng">
            <a:solidFill>
              <a:srgbClr val="4A4A48"/>
            </a:solidFill>
            <a:prstDash val="solid"/>
            <a:round/>
            <a:headEnd type="none" w="med" len="med"/>
            <a:tailEnd type="stealth" w="med" len="med"/>
          </a:ln>
        </p:spPr>
      </p:cxnSp>
      <p:cxnSp>
        <p:nvCxnSpPr>
          <p:cNvPr id="18" name="Google Shape;418;p18">
            <a:extLst>
              <a:ext uri="{FF2B5EF4-FFF2-40B4-BE49-F238E27FC236}">
                <a16:creationId xmlns:a16="http://schemas.microsoft.com/office/drawing/2014/main" id="{C4FB2E35-08DA-D8F2-D2A2-884A7C7A64B8}"/>
              </a:ext>
            </a:extLst>
          </p:cNvPr>
          <p:cNvCxnSpPr>
            <a:stCxn id="3" idx="3"/>
            <a:endCxn id="6" idx="1"/>
          </p:cNvCxnSpPr>
          <p:nvPr/>
        </p:nvCxnSpPr>
        <p:spPr>
          <a:xfrm rot="10800000" flipH="1">
            <a:off x="4340407" y="1887904"/>
            <a:ext cx="405300" cy="216000"/>
          </a:xfrm>
          <a:prstGeom prst="bentConnector3">
            <a:avLst>
              <a:gd name="adj1" fmla="val 49989"/>
            </a:avLst>
          </a:prstGeom>
          <a:noFill/>
          <a:ln w="7900" cap="flat" cmpd="sng">
            <a:solidFill>
              <a:srgbClr val="4A4A48"/>
            </a:solidFill>
            <a:prstDash val="solid"/>
            <a:round/>
            <a:headEnd type="none" w="med" len="med"/>
            <a:tailEnd type="stealth" w="med" len="med"/>
          </a:ln>
        </p:spPr>
      </p:cxnSp>
      <p:cxnSp>
        <p:nvCxnSpPr>
          <p:cNvPr id="19" name="Google Shape;419;p18">
            <a:extLst>
              <a:ext uri="{FF2B5EF4-FFF2-40B4-BE49-F238E27FC236}">
                <a16:creationId xmlns:a16="http://schemas.microsoft.com/office/drawing/2014/main" id="{8A00070D-F07C-21C0-43CC-BE207B9DDA0A}"/>
              </a:ext>
            </a:extLst>
          </p:cNvPr>
          <p:cNvCxnSpPr>
            <a:stCxn id="3" idx="3"/>
            <a:endCxn id="7" idx="1"/>
          </p:cNvCxnSpPr>
          <p:nvPr/>
        </p:nvCxnSpPr>
        <p:spPr>
          <a:xfrm>
            <a:off x="4340407" y="2103904"/>
            <a:ext cx="408000" cy="130500"/>
          </a:xfrm>
          <a:prstGeom prst="bentConnector3">
            <a:avLst>
              <a:gd name="adj1" fmla="val 50015"/>
            </a:avLst>
          </a:prstGeom>
          <a:noFill/>
          <a:ln w="7900" cap="flat" cmpd="sng">
            <a:solidFill>
              <a:srgbClr val="4A4A48"/>
            </a:solidFill>
            <a:prstDash val="solid"/>
            <a:round/>
            <a:headEnd type="none" w="med" len="med"/>
            <a:tailEnd type="stealth" w="med" len="med"/>
          </a:ln>
        </p:spPr>
      </p:cxnSp>
      <p:cxnSp>
        <p:nvCxnSpPr>
          <p:cNvPr id="20" name="Google Shape;420;p18">
            <a:extLst>
              <a:ext uri="{FF2B5EF4-FFF2-40B4-BE49-F238E27FC236}">
                <a16:creationId xmlns:a16="http://schemas.microsoft.com/office/drawing/2014/main" id="{43612E55-9BD6-C540-2216-F2C91ED31587}"/>
              </a:ext>
            </a:extLst>
          </p:cNvPr>
          <p:cNvCxnSpPr>
            <a:stCxn id="6" idx="3"/>
            <a:endCxn id="8" idx="1"/>
          </p:cNvCxnSpPr>
          <p:nvPr/>
        </p:nvCxnSpPr>
        <p:spPr>
          <a:xfrm>
            <a:off x="5210316" y="1887835"/>
            <a:ext cx="256500" cy="180900"/>
          </a:xfrm>
          <a:prstGeom prst="bentConnector3">
            <a:avLst>
              <a:gd name="adj1" fmla="val 49977"/>
            </a:avLst>
          </a:prstGeom>
          <a:noFill/>
          <a:ln w="7900" cap="flat" cmpd="sng">
            <a:solidFill>
              <a:srgbClr val="4A4A48"/>
            </a:solidFill>
            <a:prstDash val="solid"/>
            <a:round/>
            <a:headEnd type="none" w="med" len="med"/>
            <a:tailEnd type="stealth" w="med" len="med"/>
          </a:ln>
        </p:spPr>
      </p:cxnSp>
      <p:cxnSp>
        <p:nvCxnSpPr>
          <p:cNvPr id="21" name="Google Shape;421;p18">
            <a:extLst>
              <a:ext uri="{FF2B5EF4-FFF2-40B4-BE49-F238E27FC236}">
                <a16:creationId xmlns:a16="http://schemas.microsoft.com/office/drawing/2014/main" id="{E9D0689C-2100-87DF-00C6-E542A39B3321}"/>
              </a:ext>
            </a:extLst>
          </p:cNvPr>
          <p:cNvCxnSpPr>
            <a:stCxn id="7" idx="3"/>
            <a:endCxn id="8" idx="1"/>
          </p:cNvCxnSpPr>
          <p:nvPr/>
        </p:nvCxnSpPr>
        <p:spPr>
          <a:xfrm rot="10800000" flipH="1">
            <a:off x="5213233" y="2068781"/>
            <a:ext cx="253500" cy="165600"/>
          </a:xfrm>
          <a:prstGeom prst="bentConnector3">
            <a:avLst>
              <a:gd name="adj1" fmla="val 49993"/>
            </a:avLst>
          </a:prstGeom>
          <a:noFill/>
          <a:ln w="7900" cap="flat" cmpd="sng">
            <a:solidFill>
              <a:srgbClr val="4A4A48"/>
            </a:solidFill>
            <a:prstDash val="solid"/>
            <a:round/>
            <a:headEnd type="none" w="med" len="med"/>
            <a:tailEnd type="stealth" w="med" len="med"/>
          </a:ln>
        </p:spPr>
      </p:cxnSp>
      <p:cxnSp>
        <p:nvCxnSpPr>
          <p:cNvPr id="22" name="Google Shape;422;p18">
            <a:extLst>
              <a:ext uri="{FF2B5EF4-FFF2-40B4-BE49-F238E27FC236}">
                <a16:creationId xmlns:a16="http://schemas.microsoft.com/office/drawing/2014/main" id="{5C7CFA02-5A1A-33A2-F956-9877AE98FA89}"/>
              </a:ext>
            </a:extLst>
          </p:cNvPr>
          <p:cNvCxnSpPr>
            <a:stCxn id="8" idx="3"/>
            <a:endCxn id="10" idx="1"/>
          </p:cNvCxnSpPr>
          <p:nvPr/>
        </p:nvCxnSpPr>
        <p:spPr>
          <a:xfrm>
            <a:off x="5931398" y="2068832"/>
            <a:ext cx="221400" cy="2700"/>
          </a:xfrm>
          <a:prstGeom prst="straightConnector1">
            <a:avLst/>
          </a:prstGeom>
          <a:noFill/>
          <a:ln w="7900" cap="flat" cmpd="sng">
            <a:solidFill>
              <a:srgbClr val="4A4A48"/>
            </a:solidFill>
            <a:prstDash val="solid"/>
            <a:round/>
            <a:headEnd type="none" w="med" len="med"/>
            <a:tailEnd type="stealth" w="med" len="med"/>
          </a:ln>
        </p:spPr>
      </p:cxnSp>
      <p:cxnSp>
        <p:nvCxnSpPr>
          <p:cNvPr id="23" name="Google Shape;423;p18">
            <a:extLst>
              <a:ext uri="{FF2B5EF4-FFF2-40B4-BE49-F238E27FC236}">
                <a16:creationId xmlns:a16="http://schemas.microsoft.com/office/drawing/2014/main" id="{ED1513D8-962F-DA57-CABE-3554E089AF24}"/>
              </a:ext>
            </a:extLst>
          </p:cNvPr>
          <p:cNvCxnSpPr>
            <a:stCxn id="9" idx="2"/>
            <a:endCxn id="10" idx="0"/>
          </p:cNvCxnSpPr>
          <p:nvPr/>
        </p:nvCxnSpPr>
        <p:spPr>
          <a:xfrm>
            <a:off x="6385105" y="1746110"/>
            <a:ext cx="0" cy="212700"/>
          </a:xfrm>
          <a:prstGeom prst="straightConnector1">
            <a:avLst/>
          </a:prstGeom>
          <a:noFill/>
          <a:ln w="7900" cap="flat" cmpd="sng">
            <a:solidFill>
              <a:srgbClr val="6AA84F"/>
            </a:solidFill>
            <a:prstDash val="solid"/>
            <a:round/>
            <a:headEnd type="none" w="med" len="med"/>
            <a:tailEnd type="stealth" w="med" len="med"/>
          </a:ln>
        </p:spPr>
      </p:cxnSp>
      <p:cxnSp>
        <p:nvCxnSpPr>
          <p:cNvPr id="24" name="Google Shape;424;p18">
            <a:extLst>
              <a:ext uri="{FF2B5EF4-FFF2-40B4-BE49-F238E27FC236}">
                <a16:creationId xmlns:a16="http://schemas.microsoft.com/office/drawing/2014/main" id="{F40D55A7-F439-511C-291E-1589D6434F14}"/>
              </a:ext>
            </a:extLst>
          </p:cNvPr>
          <p:cNvCxnSpPr>
            <a:stCxn id="10" idx="3"/>
            <a:endCxn id="11" idx="1"/>
          </p:cNvCxnSpPr>
          <p:nvPr/>
        </p:nvCxnSpPr>
        <p:spPr>
          <a:xfrm>
            <a:off x="6617435" y="2071573"/>
            <a:ext cx="399600" cy="0"/>
          </a:xfrm>
          <a:prstGeom prst="straightConnector1">
            <a:avLst/>
          </a:prstGeom>
          <a:noFill/>
          <a:ln w="7900" cap="flat" cmpd="sng">
            <a:solidFill>
              <a:srgbClr val="4A4A48"/>
            </a:solidFill>
            <a:prstDash val="solid"/>
            <a:round/>
            <a:headEnd type="none" w="med" len="med"/>
            <a:tailEnd type="stealth" w="med" len="med"/>
          </a:ln>
        </p:spPr>
      </p:cxnSp>
      <p:sp>
        <p:nvSpPr>
          <p:cNvPr id="25" name="Google Shape;425;p18">
            <a:extLst>
              <a:ext uri="{FF2B5EF4-FFF2-40B4-BE49-F238E27FC236}">
                <a16:creationId xmlns:a16="http://schemas.microsoft.com/office/drawing/2014/main" id="{B046BF55-742D-10EA-E2A1-2EF8B44BD2E6}"/>
              </a:ext>
            </a:extLst>
          </p:cNvPr>
          <p:cNvSpPr/>
          <p:nvPr/>
        </p:nvSpPr>
        <p:spPr>
          <a:xfrm>
            <a:off x="7557724" y="3724200"/>
            <a:ext cx="464700" cy="225600"/>
          </a:xfrm>
          <a:prstGeom prst="roundRect">
            <a:avLst>
              <a:gd name="adj" fmla="val 16667"/>
            </a:avLst>
          </a:prstGeom>
          <a:solidFill>
            <a:srgbClr val="FFFFFF"/>
          </a:solidFill>
          <a:ln w="7900" cap="flat" cmpd="sng">
            <a:solidFill>
              <a:srgbClr val="1D1D1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26" name="Google Shape;426;p18">
            <a:extLst>
              <a:ext uri="{FF2B5EF4-FFF2-40B4-BE49-F238E27FC236}">
                <a16:creationId xmlns:a16="http://schemas.microsoft.com/office/drawing/2014/main" id="{E23F66BE-DFAC-F066-504F-A1DF6894F2F7}"/>
              </a:ext>
            </a:extLst>
          </p:cNvPr>
          <p:cNvSpPr/>
          <p:nvPr/>
        </p:nvSpPr>
        <p:spPr>
          <a:xfrm>
            <a:off x="4826421" y="2914241"/>
            <a:ext cx="5709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Metadata</a:t>
            </a:r>
            <a:endParaRPr sz="664">
              <a:solidFill>
                <a:srgbClr val="1D1D1C"/>
              </a:solidFill>
              <a:latin typeface="Nunito"/>
              <a:ea typeface="Nunito"/>
              <a:cs typeface="Nunito"/>
              <a:sym typeface="Nunito"/>
            </a:endParaRPr>
          </a:p>
        </p:txBody>
      </p:sp>
      <p:sp>
        <p:nvSpPr>
          <p:cNvPr id="27" name="Google Shape;427;p18">
            <a:extLst>
              <a:ext uri="{FF2B5EF4-FFF2-40B4-BE49-F238E27FC236}">
                <a16:creationId xmlns:a16="http://schemas.microsoft.com/office/drawing/2014/main" id="{30CAC6EA-CC22-D7C9-7E91-35188C0609E2}"/>
              </a:ext>
            </a:extLst>
          </p:cNvPr>
          <p:cNvSpPr txBox="1"/>
          <p:nvPr/>
        </p:nvSpPr>
        <p:spPr>
          <a:xfrm>
            <a:off x="4313437" y="1520515"/>
            <a:ext cx="464700" cy="3579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Vector Search</a:t>
            </a:r>
            <a:endParaRPr sz="664">
              <a:solidFill>
                <a:srgbClr val="1D1D1C"/>
              </a:solidFill>
              <a:latin typeface="Nunito"/>
              <a:ea typeface="Nunito"/>
              <a:cs typeface="Nunito"/>
              <a:sym typeface="Nunito"/>
            </a:endParaRPr>
          </a:p>
        </p:txBody>
      </p:sp>
      <p:sp>
        <p:nvSpPr>
          <p:cNvPr id="28" name="Google Shape;428;p18">
            <a:extLst>
              <a:ext uri="{FF2B5EF4-FFF2-40B4-BE49-F238E27FC236}">
                <a16:creationId xmlns:a16="http://schemas.microsoft.com/office/drawing/2014/main" id="{970B8E82-1906-07F1-1E7B-7BE72C2B999A}"/>
              </a:ext>
            </a:extLst>
          </p:cNvPr>
          <p:cNvSpPr txBox="1"/>
          <p:nvPr/>
        </p:nvSpPr>
        <p:spPr>
          <a:xfrm>
            <a:off x="4308589" y="2171172"/>
            <a:ext cx="4647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Text Search </a:t>
            </a:r>
            <a:endParaRPr sz="664">
              <a:solidFill>
                <a:srgbClr val="1D1D1C"/>
              </a:solidFill>
              <a:latin typeface="Nunito"/>
              <a:ea typeface="Nunito"/>
              <a:cs typeface="Nunito"/>
              <a:sym typeface="Nunito"/>
            </a:endParaRPr>
          </a:p>
        </p:txBody>
      </p:sp>
      <p:sp>
        <p:nvSpPr>
          <p:cNvPr id="29" name="Google Shape;429;p18">
            <a:extLst>
              <a:ext uri="{FF2B5EF4-FFF2-40B4-BE49-F238E27FC236}">
                <a16:creationId xmlns:a16="http://schemas.microsoft.com/office/drawing/2014/main" id="{323ADB16-5BF2-3F74-ADAD-F7F732CF7583}"/>
              </a:ext>
            </a:extLst>
          </p:cNvPr>
          <p:cNvSpPr txBox="1"/>
          <p:nvPr/>
        </p:nvSpPr>
        <p:spPr>
          <a:xfrm>
            <a:off x="5258527" y="1633148"/>
            <a:ext cx="464700" cy="2556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RRF </a:t>
            </a:r>
            <a:endParaRPr sz="664">
              <a:solidFill>
                <a:srgbClr val="1D1D1C"/>
              </a:solidFill>
              <a:latin typeface="Nunito"/>
              <a:ea typeface="Nunito"/>
              <a:cs typeface="Nunito"/>
              <a:sym typeface="Nunito"/>
            </a:endParaRPr>
          </a:p>
        </p:txBody>
      </p:sp>
      <p:cxnSp>
        <p:nvCxnSpPr>
          <p:cNvPr id="30" name="Google Shape;430;p18">
            <a:extLst>
              <a:ext uri="{FF2B5EF4-FFF2-40B4-BE49-F238E27FC236}">
                <a16:creationId xmlns:a16="http://schemas.microsoft.com/office/drawing/2014/main" id="{08ED7F3D-B073-7445-EF9A-BF6E9E5E4DFF}"/>
              </a:ext>
            </a:extLst>
          </p:cNvPr>
          <p:cNvCxnSpPr/>
          <p:nvPr/>
        </p:nvCxnSpPr>
        <p:spPr>
          <a:xfrm>
            <a:off x="3692056" y="2698484"/>
            <a:ext cx="903000" cy="1800"/>
          </a:xfrm>
          <a:prstGeom prst="straightConnector1">
            <a:avLst/>
          </a:prstGeom>
          <a:noFill/>
          <a:ln w="7900" cap="flat" cmpd="sng">
            <a:solidFill>
              <a:srgbClr val="4A4A48"/>
            </a:solidFill>
            <a:prstDash val="solid"/>
            <a:round/>
            <a:headEnd type="none" w="med" len="med"/>
            <a:tailEnd type="none" w="med" len="med"/>
          </a:ln>
        </p:spPr>
      </p:cxnSp>
      <p:sp>
        <p:nvSpPr>
          <p:cNvPr id="31" name="Google Shape;431;p18">
            <a:extLst>
              <a:ext uri="{FF2B5EF4-FFF2-40B4-BE49-F238E27FC236}">
                <a16:creationId xmlns:a16="http://schemas.microsoft.com/office/drawing/2014/main" id="{29793A79-1DD3-6F42-E3A2-C8FC8452885D}"/>
              </a:ext>
            </a:extLst>
          </p:cNvPr>
          <p:cNvSpPr txBox="1"/>
          <p:nvPr/>
        </p:nvSpPr>
        <p:spPr>
          <a:xfrm>
            <a:off x="7887126" y="3872653"/>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Query Analysis</a:t>
            </a:r>
            <a:endParaRPr sz="664">
              <a:solidFill>
                <a:srgbClr val="6AA84F"/>
              </a:solidFill>
              <a:latin typeface="Nunito"/>
              <a:ea typeface="Nunito"/>
              <a:cs typeface="Nunito"/>
              <a:sym typeface="Nunito"/>
            </a:endParaRPr>
          </a:p>
        </p:txBody>
      </p:sp>
      <p:sp>
        <p:nvSpPr>
          <p:cNvPr id="32" name="Google Shape;432;p18">
            <a:extLst>
              <a:ext uri="{FF2B5EF4-FFF2-40B4-BE49-F238E27FC236}">
                <a16:creationId xmlns:a16="http://schemas.microsoft.com/office/drawing/2014/main" id="{FC18D2D5-7498-8D02-5EA6-B15DAD57FFFB}"/>
              </a:ext>
            </a:extLst>
          </p:cNvPr>
          <p:cNvSpPr/>
          <p:nvPr/>
        </p:nvSpPr>
        <p:spPr>
          <a:xfrm>
            <a:off x="4759505" y="1328903"/>
            <a:ext cx="5745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Relevant Docs</a:t>
            </a:r>
            <a:endParaRPr sz="664">
              <a:solidFill>
                <a:srgbClr val="1D1D1C"/>
              </a:solidFill>
              <a:latin typeface="Nunito"/>
              <a:ea typeface="Nunito"/>
              <a:cs typeface="Nunito"/>
              <a:sym typeface="Nunito"/>
            </a:endParaRPr>
          </a:p>
        </p:txBody>
      </p:sp>
      <p:cxnSp>
        <p:nvCxnSpPr>
          <p:cNvPr id="33" name="Google Shape;433;p18">
            <a:extLst>
              <a:ext uri="{FF2B5EF4-FFF2-40B4-BE49-F238E27FC236}">
                <a16:creationId xmlns:a16="http://schemas.microsoft.com/office/drawing/2014/main" id="{038BCB6A-4255-A8B9-F85E-FF5AD26EFFA6}"/>
              </a:ext>
            </a:extLst>
          </p:cNvPr>
          <p:cNvCxnSpPr>
            <a:stCxn id="26" idx="0"/>
            <a:endCxn id="3" idx="2"/>
          </p:cNvCxnSpPr>
          <p:nvPr/>
        </p:nvCxnSpPr>
        <p:spPr>
          <a:xfrm rot="5400000" flipH="1">
            <a:off x="4332771" y="2135141"/>
            <a:ext cx="631200" cy="927000"/>
          </a:xfrm>
          <a:prstGeom prst="bentConnector3">
            <a:avLst>
              <a:gd name="adj1" fmla="val 50010"/>
            </a:avLst>
          </a:prstGeom>
          <a:noFill/>
          <a:ln w="7900" cap="flat" cmpd="sng">
            <a:solidFill>
              <a:srgbClr val="6AA84F"/>
            </a:solidFill>
            <a:prstDash val="solid"/>
            <a:round/>
            <a:headEnd type="none" w="med" len="med"/>
            <a:tailEnd type="stealth" w="med" len="med"/>
          </a:ln>
        </p:spPr>
      </p:cxnSp>
      <p:cxnSp>
        <p:nvCxnSpPr>
          <p:cNvPr id="34" name="Google Shape;434;p18">
            <a:extLst>
              <a:ext uri="{FF2B5EF4-FFF2-40B4-BE49-F238E27FC236}">
                <a16:creationId xmlns:a16="http://schemas.microsoft.com/office/drawing/2014/main" id="{FD07F5C6-F32C-4CE6-3C00-344D27BB6993}"/>
              </a:ext>
            </a:extLst>
          </p:cNvPr>
          <p:cNvCxnSpPr>
            <a:stCxn id="3" idx="0"/>
            <a:endCxn id="32" idx="1"/>
          </p:cNvCxnSpPr>
          <p:nvPr/>
        </p:nvCxnSpPr>
        <p:spPr>
          <a:xfrm rot="16200000">
            <a:off x="4230563" y="1395995"/>
            <a:ext cx="483300" cy="574500"/>
          </a:xfrm>
          <a:prstGeom prst="bentConnector2">
            <a:avLst/>
          </a:prstGeom>
          <a:noFill/>
          <a:ln w="7900" cap="flat" cmpd="sng">
            <a:solidFill>
              <a:srgbClr val="6AA84F"/>
            </a:solidFill>
            <a:prstDash val="solid"/>
            <a:round/>
            <a:headEnd type="none" w="med" len="med"/>
            <a:tailEnd type="stealth" w="med" len="med"/>
          </a:ln>
        </p:spPr>
      </p:cxnSp>
      <p:cxnSp>
        <p:nvCxnSpPr>
          <p:cNvPr id="35" name="Google Shape;435;p18">
            <a:extLst>
              <a:ext uri="{FF2B5EF4-FFF2-40B4-BE49-F238E27FC236}">
                <a16:creationId xmlns:a16="http://schemas.microsoft.com/office/drawing/2014/main" id="{A01C87F6-CDB4-7FD0-1A1A-82264163449C}"/>
              </a:ext>
            </a:extLst>
          </p:cNvPr>
          <p:cNvCxnSpPr>
            <a:cxnSpLocks/>
            <a:stCxn id="32" idx="3"/>
            <a:endCxn id="8" idx="0"/>
          </p:cNvCxnSpPr>
          <p:nvPr/>
        </p:nvCxnSpPr>
        <p:spPr>
          <a:xfrm>
            <a:off x="5334005" y="1441703"/>
            <a:ext cx="365043" cy="514329"/>
          </a:xfrm>
          <a:prstGeom prst="bentConnector2">
            <a:avLst/>
          </a:prstGeom>
          <a:noFill/>
          <a:ln w="7900" cap="flat" cmpd="sng">
            <a:solidFill>
              <a:srgbClr val="6AA84F"/>
            </a:solidFill>
            <a:prstDash val="solid"/>
            <a:round/>
            <a:headEnd type="none" w="med" len="med"/>
            <a:tailEnd type="stealth" w="med" len="med"/>
          </a:ln>
        </p:spPr>
      </p:cxnSp>
      <p:sp>
        <p:nvSpPr>
          <p:cNvPr id="36" name="Google Shape;436;p18">
            <a:extLst>
              <a:ext uri="{FF2B5EF4-FFF2-40B4-BE49-F238E27FC236}">
                <a16:creationId xmlns:a16="http://schemas.microsoft.com/office/drawing/2014/main" id="{D4BB5631-4D30-4332-6A57-7B71C32B6556}"/>
              </a:ext>
            </a:extLst>
          </p:cNvPr>
          <p:cNvSpPr txBox="1"/>
          <p:nvPr/>
        </p:nvSpPr>
        <p:spPr>
          <a:xfrm>
            <a:off x="5406922" y="2889711"/>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Temporal Qns</a:t>
            </a:r>
            <a:endParaRPr sz="664">
              <a:solidFill>
                <a:srgbClr val="6AA84F"/>
              </a:solidFill>
              <a:latin typeface="Nunito"/>
              <a:ea typeface="Nunito"/>
              <a:cs typeface="Nunito"/>
              <a:sym typeface="Nunito"/>
            </a:endParaRPr>
          </a:p>
        </p:txBody>
      </p:sp>
      <p:sp>
        <p:nvSpPr>
          <p:cNvPr id="38" name="Google Shape;439;p18">
            <a:extLst>
              <a:ext uri="{FF2B5EF4-FFF2-40B4-BE49-F238E27FC236}">
                <a16:creationId xmlns:a16="http://schemas.microsoft.com/office/drawing/2014/main" id="{D8209450-2A7F-E503-B89E-68559AE91DE6}"/>
              </a:ext>
            </a:extLst>
          </p:cNvPr>
          <p:cNvSpPr txBox="1"/>
          <p:nvPr/>
        </p:nvSpPr>
        <p:spPr>
          <a:xfrm>
            <a:off x="5015333" y="2451624"/>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Extract Timestamp</a:t>
            </a:r>
            <a:endParaRPr sz="664">
              <a:solidFill>
                <a:srgbClr val="6AA84F"/>
              </a:solidFill>
              <a:latin typeface="Nunito"/>
              <a:ea typeface="Nunito"/>
              <a:cs typeface="Nunito"/>
              <a:sym typeface="Nunito"/>
            </a:endParaRPr>
          </a:p>
        </p:txBody>
      </p:sp>
      <p:sp>
        <p:nvSpPr>
          <p:cNvPr id="39" name="Google Shape;440;p18">
            <a:extLst>
              <a:ext uri="{FF2B5EF4-FFF2-40B4-BE49-F238E27FC236}">
                <a16:creationId xmlns:a16="http://schemas.microsoft.com/office/drawing/2014/main" id="{85D5207E-C3BA-E994-0232-A16E57792517}"/>
              </a:ext>
            </a:extLst>
          </p:cNvPr>
          <p:cNvSpPr txBox="1"/>
          <p:nvPr/>
        </p:nvSpPr>
        <p:spPr>
          <a:xfrm>
            <a:off x="3580336" y="1276209"/>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Timestamp</a:t>
            </a:r>
            <a:endParaRPr sz="664">
              <a:solidFill>
                <a:srgbClr val="6AA84F"/>
              </a:solidFill>
              <a:latin typeface="Nunito"/>
              <a:ea typeface="Nunito"/>
              <a:cs typeface="Nunito"/>
              <a:sym typeface="Nunito"/>
            </a:endParaRPr>
          </a:p>
          <a:p>
            <a:pPr marL="0" lvl="0" indent="0" algn="ctr" rtl="0">
              <a:spcBef>
                <a:spcPts val="0"/>
              </a:spcBef>
              <a:spcAft>
                <a:spcPts val="0"/>
              </a:spcAft>
              <a:buNone/>
            </a:pPr>
            <a:r>
              <a:rPr lang="en-GB" sz="664">
                <a:solidFill>
                  <a:srgbClr val="6AA84F"/>
                </a:solidFill>
                <a:latin typeface="Nunito"/>
                <a:ea typeface="Nunito"/>
                <a:cs typeface="Nunito"/>
                <a:sym typeface="Nunito"/>
              </a:rPr>
              <a:t>Search</a:t>
            </a:r>
            <a:endParaRPr sz="664">
              <a:solidFill>
                <a:srgbClr val="6AA84F"/>
              </a:solidFill>
              <a:latin typeface="Nunito"/>
              <a:ea typeface="Nunito"/>
              <a:cs typeface="Nunito"/>
              <a:sym typeface="Nunito"/>
            </a:endParaRPr>
          </a:p>
        </p:txBody>
      </p:sp>
      <p:pic>
        <p:nvPicPr>
          <p:cNvPr id="40" name="Google Shape;441;p18">
            <a:extLst>
              <a:ext uri="{FF2B5EF4-FFF2-40B4-BE49-F238E27FC236}">
                <a16:creationId xmlns:a16="http://schemas.microsoft.com/office/drawing/2014/main" id="{DDEE8416-5E57-B6E0-25C7-78F2946D73F2}"/>
              </a:ext>
            </a:extLst>
          </p:cNvPr>
          <p:cNvPicPr preferRelativeResize="0"/>
          <p:nvPr/>
        </p:nvPicPr>
        <p:blipFill rotWithShape="1">
          <a:blip r:embed="rId4">
            <a:alphaModFix/>
          </a:blip>
          <a:srcRect t="-13740" b="13740"/>
          <a:stretch/>
        </p:blipFill>
        <p:spPr>
          <a:xfrm>
            <a:off x="6545637" y="1701330"/>
            <a:ext cx="310908" cy="310908"/>
          </a:xfrm>
          <a:prstGeom prst="rect">
            <a:avLst/>
          </a:prstGeom>
          <a:noFill/>
          <a:ln>
            <a:noFill/>
          </a:ln>
        </p:spPr>
      </p:pic>
      <p:pic>
        <p:nvPicPr>
          <p:cNvPr id="41" name="Google Shape;442;p18">
            <a:extLst>
              <a:ext uri="{FF2B5EF4-FFF2-40B4-BE49-F238E27FC236}">
                <a16:creationId xmlns:a16="http://schemas.microsoft.com/office/drawing/2014/main" id="{D40BE0E8-606A-F365-78DF-8BCAFC1C1D34}"/>
              </a:ext>
            </a:extLst>
          </p:cNvPr>
          <p:cNvPicPr preferRelativeResize="0"/>
          <p:nvPr/>
        </p:nvPicPr>
        <p:blipFill>
          <a:blip r:embed="rId4">
            <a:alphaModFix/>
          </a:blip>
          <a:stretch>
            <a:fillRect/>
          </a:stretch>
        </p:blipFill>
        <p:spPr>
          <a:xfrm>
            <a:off x="7467229" y="3896207"/>
            <a:ext cx="310908" cy="310908"/>
          </a:xfrm>
          <a:prstGeom prst="rect">
            <a:avLst/>
          </a:prstGeom>
          <a:noFill/>
          <a:ln>
            <a:noFill/>
          </a:ln>
        </p:spPr>
      </p:pic>
      <p:cxnSp>
        <p:nvCxnSpPr>
          <p:cNvPr id="42" name="Google Shape;443;p18">
            <a:extLst>
              <a:ext uri="{FF2B5EF4-FFF2-40B4-BE49-F238E27FC236}">
                <a16:creationId xmlns:a16="http://schemas.microsoft.com/office/drawing/2014/main" id="{29129C70-4876-4E7B-8D11-9EC91C7E6729}"/>
              </a:ext>
            </a:extLst>
          </p:cNvPr>
          <p:cNvCxnSpPr>
            <a:stCxn id="12" idx="1"/>
            <a:endCxn id="25" idx="3"/>
          </p:cNvCxnSpPr>
          <p:nvPr/>
        </p:nvCxnSpPr>
        <p:spPr>
          <a:xfrm rot="10800000">
            <a:off x="8022367" y="3836876"/>
            <a:ext cx="497700" cy="0"/>
          </a:xfrm>
          <a:prstGeom prst="straightConnector1">
            <a:avLst/>
          </a:prstGeom>
          <a:noFill/>
          <a:ln w="7900" cap="flat" cmpd="sng">
            <a:solidFill>
              <a:srgbClr val="93C47D"/>
            </a:solidFill>
            <a:prstDash val="solid"/>
            <a:round/>
            <a:headEnd type="none" w="med" len="med"/>
            <a:tailEnd type="stealth" w="med" len="med"/>
          </a:ln>
        </p:spPr>
      </p:cxnSp>
      <p:sp>
        <p:nvSpPr>
          <p:cNvPr id="43" name="Google Shape;444;p18">
            <a:extLst>
              <a:ext uri="{FF2B5EF4-FFF2-40B4-BE49-F238E27FC236}">
                <a16:creationId xmlns:a16="http://schemas.microsoft.com/office/drawing/2014/main" id="{11DC4C66-2BA7-676A-ABC8-B127AAA5B9D8}"/>
              </a:ext>
            </a:extLst>
          </p:cNvPr>
          <p:cNvSpPr/>
          <p:nvPr/>
        </p:nvSpPr>
        <p:spPr>
          <a:xfrm>
            <a:off x="6672101" y="3383003"/>
            <a:ext cx="464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Single Doc</a:t>
            </a:r>
            <a:endParaRPr sz="664">
              <a:solidFill>
                <a:srgbClr val="1D1D1C"/>
              </a:solidFill>
              <a:latin typeface="Nunito"/>
              <a:ea typeface="Nunito"/>
              <a:cs typeface="Nunito"/>
              <a:sym typeface="Nunito"/>
            </a:endParaRPr>
          </a:p>
        </p:txBody>
      </p:sp>
      <p:cxnSp>
        <p:nvCxnSpPr>
          <p:cNvPr id="44" name="Google Shape;445;p18">
            <a:extLst>
              <a:ext uri="{FF2B5EF4-FFF2-40B4-BE49-F238E27FC236}">
                <a16:creationId xmlns:a16="http://schemas.microsoft.com/office/drawing/2014/main" id="{4B890240-9330-8E78-A268-3BA9AB4FD3D9}"/>
              </a:ext>
            </a:extLst>
          </p:cNvPr>
          <p:cNvCxnSpPr>
            <a:stCxn id="25" idx="1"/>
            <a:endCxn id="43" idx="3"/>
          </p:cNvCxnSpPr>
          <p:nvPr/>
        </p:nvCxnSpPr>
        <p:spPr>
          <a:xfrm rot="10800000">
            <a:off x="7136824" y="3495900"/>
            <a:ext cx="420900" cy="341100"/>
          </a:xfrm>
          <a:prstGeom prst="bentConnector3">
            <a:avLst>
              <a:gd name="adj1" fmla="val 50003"/>
            </a:avLst>
          </a:prstGeom>
          <a:noFill/>
          <a:ln w="7900" cap="flat" cmpd="sng">
            <a:solidFill>
              <a:srgbClr val="9900FF"/>
            </a:solidFill>
            <a:prstDash val="solid"/>
            <a:round/>
            <a:headEnd type="none" w="med" len="med"/>
            <a:tailEnd type="stealth" w="med" len="med"/>
          </a:ln>
        </p:spPr>
      </p:cxnSp>
      <p:sp>
        <p:nvSpPr>
          <p:cNvPr id="45" name="Google Shape;446;p18">
            <a:extLst>
              <a:ext uri="{FF2B5EF4-FFF2-40B4-BE49-F238E27FC236}">
                <a16:creationId xmlns:a16="http://schemas.microsoft.com/office/drawing/2014/main" id="{E0A32A29-2304-5880-5CBE-53E089CAA072}"/>
              </a:ext>
            </a:extLst>
          </p:cNvPr>
          <p:cNvSpPr/>
          <p:nvPr/>
        </p:nvSpPr>
        <p:spPr>
          <a:xfrm>
            <a:off x="5502960" y="3258495"/>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Sparse </a:t>
            </a:r>
            <a:endParaRPr sz="664">
              <a:solidFill>
                <a:srgbClr val="1D1D1C"/>
              </a:solidFill>
              <a:latin typeface="Nunito"/>
              <a:ea typeface="Nunito"/>
              <a:cs typeface="Nunito"/>
              <a:sym typeface="Nunito"/>
            </a:endParaRPr>
          </a:p>
        </p:txBody>
      </p:sp>
      <p:sp>
        <p:nvSpPr>
          <p:cNvPr id="46" name="Google Shape;447;p18">
            <a:extLst>
              <a:ext uri="{FF2B5EF4-FFF2-40B4-BE49-F238E27FC236}">
                <a16:creationId xmlns:a16="http://schemas.microsoft.com/office/drawing/2014/main" id="{F1FC231A-59E7-B2FC-1CDB-9D8BD55A7D2B}"/>
              </a:ext>
            </a:extLst>
          </p:cNvPr>
          <p:cNvSpPr/>
          <p:nvPr/>
        </p:nvSpPr>
        <p:spPr>
          <a:xfrm>
            <a:off x="5502960" y="3589144"/>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Dense</a:t>
            </a:r>
            <a:endParaRPr sz="664">
              <a:solidFill>
                <a:srgbClr val="1D1D1C"/>
              </a:solidFill>
              <a:latin typeface="Nunito"/>
              <a:ea typeface="Nunito"/>
              <a:cs typeface="Nunito"/>
              <a:sym typeface="Nunito"/>
            </a:endParaRPr>
          </a:p>
        </p:txBody>
      </p:sp>
      <p:cxnSp>
        <p:nvCxnSpPr>
          <p:cNvPr id="47" name="Google Shape;448;p18">
            <a:extLst>
              <a:ext uri="{FF2B5EF4-FFF2-40B4-BE49-F238E27FC236}">
                <a16:creationId xmlns:a16="http://schemas.microsoft.com/office/drawing/2014/main" id="{07E1278D-161D-D924-B0F0-4685853023C3}"/>
              </a:ext>
            </a:extLst>
          </p:cNvPr>
          <p:cNvCxnSpPr>
            <a:stCxn id="43" idx="1"/>
            <a:endCxn id="45" idx="3"/>
          </p:cNvCxnSpPr>
          <p:nvPr/>
        </p:nvCxnSpPr>
        <p:spPr>
          <a:xfrm rot="10800000">
            <a:off x="6492701" y="3371303"/>
            <a:ext cx="179400" cy="124500"/>
          </a:xfrm>
          <a:prstGeom prst="bentConnector3">
            <a:avLst>
              <a:gd name="adj1" fmla="val 50011"/>
            </a:avLst>
          </a:prstGeom>
          <a:noFill/>
          <a:ln w="7900" cap="flat" cmpd="sng">
            <a:solidFill>
              <a:srgbClr val="9900FF"/>
            </a:solidFill>
            <a:prstDash val="solid"/>
            <a:round/>
            <a:headEnd type="none" w="med" len="med"/>
            <a:tailEnd type="stealth" w="med" len="med"/>
          </a:ln>
        </p:spPr>
      </p:cxnSp>
      <p:cxnSp>
        <p:nvCxnSpPr>
          <p:cNvPr id="48" name="Google Shape;449;p18">
            <a:extLst>
              <a:ext uri="{FF2B5EF4-FFF2-40B4-BE49-F238E27FC236}">
                <a16:creationId xmlns:a16="http://schemas.microsoft.com/office/drawing/2014/main" id="{4E7597A8-40F4-5A7A-E9A5-4BA561FCCDCB}"/>
              </a:ext>
            </a:extLst>
          </p:cNvPr>
          <p:cNvCxnSpPr>
            <a:stCxn id="43" idx="1"/>
            <a:endCxn id="46" idx="3"/>
          </p:cNvCxnSpPr>
          <p:nvPr/>
        </p:nvCxnSpPr>
        <p:spPr>
          <a:xfrm flipH="1">
            <a:off x="6492701" y="3495803"/>
            <a:ext cx="179400" cy="206100"/>
          </a:xfrm>
          <a:prstGeom prst="bentConnector3">
            <a:avLst>
              <a:gd name="adj1" fmla="val 50011"/>
            </a:avLst>
          </a:prstGeom>
          <a:noFill/>
          <a:ln w="7900" cap="flat" cmpd="sng">
            <a:solidFill>
              <a:srgbClr val="9900FF"/>
            </a:solidFill>
            <a:prstDash val="solid"/>
            <a:round/>
            <a:headEnd type="none" w="med" len="med"/>
            <a:tailEnd type="stealth" w="med" len="med"/>
          </a:ln>
        </p:spPr>
      </p:cxnSp>
      <p:cxnSp>
        <p:nvCxnSpPr>
          <p:cNvPr id="49" name="Google Shape;450;p18">
            <a:extLst>
              <a:ext uri="{FF2B5EF4-FFF2-40B4-BE49-F238E27FC236}">
                <a16:creationId xmlns:a16="http://schemas.microsoft.com/office/drawing/2014/main" id="{3A6E74AB-3F95-F50F-AA8E-DEFE0FEBCCB0}"/>
              </a:ext>
            </a:extLst>
          </p:cNvPr>
          <p:cNvCxnSpPr>
            <a:stCxn id="45" idx="1"/>
            <a:endCxn id="26" idx="2"/>
          </p:cNvCxnSpPr>
          <p:nvPr/>
        </p:nvCxnSpPr>
        <p:spPr>
          <a:xfrm rot="10800000">
            <a:off x="5111760" y="3139695"/>
            <a:ext cx="391200" cy="231600"/>
          </a:xfrm>
          <a:prstGeom prst="bentConnector2">
            <a:avLst/>
          </a:prstGeom>
          <a:noFill/>
          <a:ln w="7900" cap="flat" cmpd="sng">
            <a:solidFill>
              <a:srgbClr val="93C47D"/>
            </a:solidFill>
            <a:prstDash val="solid"/>
            <a:round/>
            <a:headEnd type="none" w="med" len="med"/>
            <a:tailEnd type="stealth" w="med" len="med"/>
          </a:ln>
        </p:spPr>
      </p:cxnSp>
      <p:cxnSp>
        <p:nvCxnSpPr>
          <p:cNvPr id="50" name="Google Shape;451;p18">
            <a:extLst>
              <a:ext uri="{FF2B5EF4-FFF2-40B4-BE49-F238E27FC236}">
                <a16:creationId xmlns:a16="http://schemas.microsoft.com/office/drawing/2014/main" id="{B5F0359A-CCF8-43BD-360B-84DB1DF73D57}"/>
              </a:ext>
            </a:extLst>
          </p:cNvPr>
          <p:cNvCxnSpPr>
            <a:stCxn id="46" idx="1"/>
            <a:endCxn id="26" idx="2"/>
          </p:cNvCxnSpPr>
          <p:nvPr/>
        </p:nvCxnSpPr>
        <p:spPr>
          <a:xfrm rot="10800000">
            <a:off x="5111760" y="3139744"/>
            <a:ext cx="391200" cy="562200"/>
          </a:xfrm>
          <a:prstGeom prst="bentConnector2">
            <a:avLst/>
          </a:prstGeom>
          <a:noFill/>
          <a:ln w="7900" cap="flat" cmpd="sng">
            <a:solidFill>
              <a:srgbClr val="93C47D"/>
            </a:solidFill>
            <a:prstDash val="solid"/>
            <a:round/>
            <a:headEnd type="none" w="med" len="med"/>
            <a:tailEnd type="none" w="med" len="med"/>
          </a:ln>
        </p:spPr>
      </p:cxnSp>
      <p:cxnSp>
        <p:nvCxnSpPr>
          <p:cNvPr id="51" name="Google Shape;452;p18">
            <a:extLst>
              <a:ext uri="{FF2B5EF4-FFF2-40B4-BE49-F238E27FC236}">
                <a16:creationId xmlns:a16="http://schemas.microsoft.com/office/drawing/2014/main" id="{263A58D2-6578-F0A4-1F54-B5083BB0C9C0}"/>
              </a:ext>
            </a:extLst>
          </p:cNvPr>
          <p:cNvCxnSpPr>
            <a:stCxn id="12" idx="0"/>
            <a:endCxn id="10" idx="2"/>
          </p:cNvCxnSpPr>
          <p:nvPr/>
        </p:nvCxnSpPr>
        <p:spPr>
          <a:xfrm rot="5400000" flipH="1">
            <a:off x="6798967" y="1770626"/>
            <a:ext cx="1539600" cy="2367300"/>
          </a:xfrm>
          <a:prstGeom prst="bentConnector3">
            <a:avLst>
              <a:gd name="adj1" fmla="val 50003"/>
            </a:avLst>
          </a:prstGeom>
          <a:noFill/>
          <a:ln w="7900" cap="flat" cmpd="sng">
            <a:solidFill>
              <a:srgbClr val="4A4A48"/>
            </a:solidFill>
            <a:prstDash val="solid"/>
            <a:round/>
            <a:headEnd type="none" w="med" len="med"/>
            <a:tailEnd type="stealth" w="med" len="med"/>
          </a:ln>
        </p:spPr>
      </p:cxnSp>
      <p:sp>
        <p:nvSpPr>
          <p:cNvPr id="52" name="Google Shape;453;p18">
            <a:extLst>
              <a:ext uri="{FF2B5EF4-FFF2-40B4-BE49-F238E27FC236}">
                <a16:creationId xmlns:a16="http://schemas.microsoft.com/office/drawing/2014/main" id="{D889A292-D733-BB24-A1CC-8F8DCAE14381}"/>
              </a:ext>
            </a:extLst>
          </p:cNvPr>
          <p:cNvSpPr/>
          <p:nvPr/>
        </p:nvSpPr>
        <p:spPr>
          <a:xfrm>
            <a:off x="1931036" y="1431358"/>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C1</a:t>
            </a:r>
            <a:r>
              <a:rPr lang="en-GB" sz="647">
                <a:solidFill>
                  <a:srgbClr val="1D1D1C"/>
                </a:solidFill>
                <a:latin typeface="Nunito"/>
                <a:ea typeface="Nunito"/>
                <a:cs typeface="Nunito"/>
                <a:sym typeface="Nunito"/>
              </a:rPr>
              <a:t> with</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3" name="Google Shape;454;p18">
            <a:extLst>
              <a:ext uri="{FF2B5EF4-FFF2-40B4-BE49-F238E27FC236}">
                <a16:creationId xmlns:a16="http://schemas.microsoft.com/office/drawing/2014/main" id="{127E2581-E7A6-C460-0531-04BF2B390650}"/>
              </a:ext>
            </a:extLst>
          </p:cNvPr>
          <p:cNvSpPr/>
          <p:nvPr/>
        </p:nvSpPr>
        <p:spPr>
          <a:xfrm>
            <a:off x="1931036" y="2423553"/>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C3</a:t>
            </a:r>
            <a:r>
              <a:rPr lang="en-GB" sz="647">
                <a:solidFill>
                  <a:srgbClr val="1D1D1C"/>
                </a:solidFill>
                <a:latin typeface="Nunito"/>
                <a:ea typeface="Nunito"/>
                <a:cs typeface="Nunito"/>
                <a:sym typeface="Nunito"/>
              </a:rPr>
              <a:t> with </a:t>
            </a: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4" name="Google Shape;455;p18">
            <a:extLst>
              <a:ext uri="{FF2B5EF4-FFF2-40B4-BE49-F238E27FC236}">
                <a16:creationId xmlns:a16="http://schemas.microsoft.com/office/drawing/2014/main" id="{A87F3874-076F-AC8D-3CE9-A858353BDB27}"/>
              </a:ext>
            </a:extLst>
          </p:cNvPr>
          <p:cNvSpPr/>
          <p:nvPr/>
        </p:nvSpPr>
        <p:spPr>
          <a:xfrm>
            <a:off x="1931036" y="1927445"/>
            <a:ext cx="5562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C2 </a:t>
            </a:r>
            <a:r>
              <a:rPr lang="en-GB" sz="647">
                <a:solidFill>
                  <a:srgbClr val="1D1D1C"/>
                </a:solidFill>
                <a:latin typeface="Nunito"/>
                <a:ea typeface="Nunito"/>
                <a:cs typeface="Nunito"/>
                <a:sym typeface="Nunito"/>
              </a:rPr>
              <a:t>with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5" name="Google Shape;456;p18">
            <a:extLst>
              <a:ext uri="{FF2B5EF4-FFF2-40B4-BE49-F238E27FC236}">
                <a16:creationId xmlns:a16="http://schemas.microsoft.com/office/drawing/2014/main" id="{6820C572-A23C-D8C7-F29C-E1781FAE916B}"/>
              </a:ext>
            </a:extLst>
          </p:cNvPr>
          <p:cNvSpPr/>
          <p:nvPr/>
        </p:nvSpPr>
        <p:spPr>
          <a:xfrm>
            <a:off x="2880142" y="1357075"/>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D1</a:t>
            </a:r>
            <a:endParaRPr sz="647">
              <a:solidFill>
                <a:srgbClr val="FFFFFF"/>
              </a:solidFill>
              <a:latin typeface="Nunito"/>
              <a:ea typeface="Nunito"/>
              <a:cs typeface="Nunito"/>
              <a:sym typeface="Nunito"/>
            </a:endParaRPr>
          </a:p>
        </p:txBody>
      </p:sp>
      <p:sp>
        <p:nvSpPr>
          <p:cNvPr id="56" name="Google Shape;457;p18">
            <a:extLst>
              <a:ext uri="{FF2B5EF4-FFF2-40B4-BE49-F238E27FC236}">
                <a16:creationId xmlns:a16="http://schemas.microsoft.com/office/drawing/2014/main" id="{2B450FA5-6869-A733-4E2A-FCD40A5AF05C}"/>
              </a:ext>
            </a:extLst>
          </p:cNvPr>
          <p:cNvSpPr/>
          <p:nvPr/>
        </p:nvSpPr>
        <p:spPr>
          <a:xfrm>
            <a:off x="2880142" y="1605754"/>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S1</a:t>
            </a:r>
            <a:endParaRPr sz="647">
              <a:solidFill>
                <a:srgbClr val="FFFFFF"/>
              </a:solidFill>
              <a:latin typeface="Nunito"/>
              <a:ea typeface="Nunito"/>
              <a:cs typeface="Nunito"/>
              <a:sym typeface="Nunito"/>
            </a:endParaRPr>
          </a:p>
        </p:txBody>
      </p:sp>
      <p:sp>
        <p:nvSpPr>
          <p:cNvPr id="57" name="Google Shape;458;p18">
            <a:extLst>
              <a:ext uri="{FF2B5EF4-FFF2-40B4-BE49-F238E27FC236}">
                <a16:creationId xmlns:a16="http://schemas.microsoft.com/office/drawing/2014/main" id="{AF40A6B2-09A6-05FE-21CB-3C3F90F6D778}"/>
              </a:ext>
            </a:extLst>
          </p:cNvPr>
          <p:cNvSpPr/>
          <p:nvPr/>
        </p:nvSpPr>
        <p:spPr>
          <a:xfrm>
            <a:off x="2880142" y="1834068"/>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D2</a:t>
            </a:r>
            <a:endParaRPr sz="647">
              <a:solidFill>
                <a:srgbClr val="FFFFFF"/>
              </a:solidFill>
              <a:latin typeface="Nunito"/>
              <a:ea typeface="Nunito"/>
              <a:cs typeface="Nunito"/>
              <a:sym typeface="Nunito"/>
            </a:endParaRPr>
          </a:p>
        </p:txBody>
      </p:sp>
      <p:sp>
        <p:nvSpPr>
          <p:cNvPr id="58" name="Google Shape;459;p18">
            <a:extLst>
              <a:ext uri="{FF2B5EF4-FFF2-40B4-BE49-F238E27FC236}">
                <a16:creationId xmlns:a16="http://schemas.microsoft.com/office/drawing/2014/main" id="{88723B92-4063-056C-9573-7592D8B93B91}"/>
              </a:ext>
            </a:extLst>
          </p:cNvPr>
          <p:cNvSpPr/>
          <p:nvPr/>
        </p:nvSpPr>
        <p:spPr>
          <a:xfrm>
            <a:off x="2880142" y="2082747"/>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S2</a:t>
            </a:r>
            <a:endParaRPr sz="647">
              <a:solidFill>
                <a:srgbClr val="FFFFFF"/>
              </a:solidFill>
              <a:latin typeface="Nunito"/>
              <a:ea typeface="Nunito"/>
              <a:cs typeface="Nunito"/>
              <a:sym typeface="Nunito"/>
            </a:endParaRPr>
          </a:p>
        </p:txBody>
      </p:sp>
      <p:sp>
        <p:nvSpPr>
          <p:cNvPr id="59" name="Google Shape;460;p18">
            <a:extLst>
              <a:ext uri="{FF2B5EF4-FFF2-40B4-BE49-F238E27FC236}">
                <a16:creationId xmlns:a16="http://schemas.microsoft.com/office/drawing/2014/main" id="{1DC304DB-0DE2-7C48-3E77-F6FCD59B2824}"/>
              </a:ext>
            </a:extLst>
          </p:cNvPr>
          <p:cNvSpPr/>
          <p:nvPr/>
        </p:nvSpPr>
        <p:spPr>
          <a:xfrm>
            <a:off x="2880142" y="233141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D3</a:t>
            </a:r>
            <a:endParaRPr sz="647">
              <a:solidFill>
                <a:srgbClr val="FFFFFF"/>
              </a:solidFill>
              <a:latin typeface="Nunito"/>
              <a:ea typeface="Nunito"/>
              <a:cs typeface="Nunito"/>
              <a:sym typeface="Nunito"/>
            </a:endParaRPr>
          </a:p>
        </p:txBody>
      </p:sp>
      <p:sp>
        <p:nvSpPr>
          <p:cNvPr id="60" name="Google Shape;461;p18">
            <a:extLst>
              <a:ext uri="{FF2B5EF4-FFF2-40B4-BE49-F238E27FC236}">
                <a16:creationId xmlns:a16="http://schemas.microsoft.com/office/drawing/2014/main" id="{ED460CD7-DD70-7E4C-3158-8D5115A8D848}"/>
              </a:ext>
            </a:extLst>
          </p:cNvPr>
          <p:cNvSpPr/>
          <p:nvPr/>
        </p:nvSpPr>
        <p:spPr>
          <a:xfrm>
            <a:off x="2880142" y="258009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S3</a:t>
            </a:r>
            <a:endParaRPr sz="647">
              <a:solidFill>
                <a:srgbClr val="FFFFFF"/>
              </a:solidFill>
              <a:latin typeface="Nunito"/>
              <a:ea typeface="Nunito"/>
              <a:cs typeface="Nunito"/>
              <a:sym typeface="Nunito"/>
            </a:endParaRPr>
          </a:p>
        </p:txBody>
      </p:sp>
      <p:pic>
        <p:nvPicPr>
          <p:cNvPr id="61" name="Google Shape;462;p18">
            <a:extLst>
              <a:ext uri="{FF2B5EF4-FFF2-40B4-BE49-F238E27FC236}">
                <a16:creationId xmlns:a16="http://schemas.microsoft.com/office/drawing/2014/main" id="{8ABA391F-0609-5F64-5D3E-92266659D542}"/>
              </a:ext>
            </a:extLst>
          </p:cNvPr>
          <p:cNvPicPr preferRelativeResize="0"/>
          <p:nvPr/>
        </p:nvPicPr>
        <p:blipFill rotWithShape="1">
          <a:blip r:embed="rId5">
            <a:alphaModFix/>
          </a:blip>
          <a:srcRect l="20160" r="20908"/>
          <a:stretch/>
        </p:blipFill>
        <p:spPr>
          <a:xfrm>
            <a:off x="957132" y="1948858"/>
            <a:ext cx="276992" cy="246780"/>
          </a:xfrm>
          <a:prstGeom prst="rect">
            <a:avLst/>
          </a:prstGeom>
          <a:noFill/>
          <a:ln>
            <a:noFill/>
          </a:ln>
        </p:spPr>
      </p:pic>
      <p:sp>
        <p:nvSpPr>
          <p:cNvPr id="62" name="Google Shape;463;p18">
            <a:extLst>
              <a:ext uri="{FF2B5EF4-FFF2-40B4-BE49-F238E27FC236}">
                <a16:creationId xmlns:a16="http://schemas.microsoft.com/office/drawing/2014/main" id="{914A619C-C779-1638-A6E0-EA23BABD7B92}"/>
              </a:ext>
            </a:extLst>
          </p:cNvPr>
          <p:cNvSpPr/>
          <p:nvPr/>
        </p:nvSpPr>
        <p:spPr>
          <a:xfrm>
            <a:off x="247565" y="1927436"/>
            <a:ext cx="510600" cy="289500"/>
          </a:xfrm>
          <a:prstGeom prst="roundRect">
            <a:avLst>
              <a:gd name="adj" fmla="val 16667"/>
            </a:avLst>
          </a:prstGeom>
          <a:solidFill>
            <a:srgbClr val="FFFFFF"/>
          </a:solidFill>
          <a:ln w="7725" cap="flat" cmpd="sng">
            <a:solidFill>
              <a:srgbClr val="1D1D1C"/>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Video</a:t>
            </a:r>
            <a:endParaRPr sz="647">
              <a:solidFill>
                <a:srgbClr val="1D1D1C"/>
              </a:solidFill>
              <a:latin typeface="Nunito"/>
              <a:ea typeface="Nunito"/>
              <a:cs typeface="Nunito"/>
              <a:sym typeface="Nunito"/>
            </a:endParaRPr>
          </a:p>
        </p:txBody>
      </p:sp>
      <p:pic>
        <p:nvPicPr>
          <p:cNvPr id="63" name="Google Shape;464;p18">
            <a:extLst>
              <a:ext uri="{FF2B5EF4-FFF2-40B4-BE49-F238E27FC236}">
                <a16:creationId xmlns:a16="http://schemas.microsoft.com/office/drawing/2014/main" id="{F074E2DE-0B2D-5717-D0D6-AD7A8405C331}"/>
              </a:ext>
            </a:extLst>
          </p:cNvPr>
          <p:cNvPicPr preferRelativeResize="0"/>
          <p:nvPr/>
        </p:nvPicPr>
        <p:blipFill>
          <a:blip r:embed="rId4">
            <a:alphaModFix/>
          </a:blip>
          <a:stretch>
            <a:fillRect/>
          </a:stretch>
        </p:blipFill>
        <p:spPr>
          <a:xfrm>
            <a:off x="1431118" y="1920790"/>
            <a:ext cx="302934" cy="302934"/>
          </a:xfrm>
          <a:prstGeom prst="rect">
            <a:avLst/>
          </a:prstGeom>
          <a:noFill/>
          <a:ln>
            <a:noFill/>
          </a:ln>
        </p:spPr>
      </p:pic>
      <p:cxnSp>
        <p:nvCxnSpPr>
          <p:cNvPr id="64" name="Google Shape;465;p18">
            <a:extLst>
              <a:ext uri="{FF2B5EF4-FFF2-40B4-BE49-F238E27FC236}">
                <a16:creationId xmlns:a16="http://schemas.microsoft.com/office/drawing/2014/main" id="{34E4D6EE-853A-2E42-DDF0-9B2C58F1F0DE}"/>
              </a:ext>
            </a:extLst>
          </p:cNvPr>
          <p:cNvCxnSpPr>
            <a:stCxn id="62" idx="3"/>
            <a:endCxn id="61" idx="1"/>
          </p:cNvCxnSpPr>
          <p:nvPr/>
        </p:nvCxnSpPr>
        <p:spPr>
          <a:xfrm>
            <a:off x="758165" y="2072186"/>
            <a:ext cx="198900" cy="0"/>
          </a:xfrm>
          <a:prstGeom prst="straightConnector1">
            <a:avLst/>
          </a:prstGeom>
          <a:noFill/>
          <a:ln w="7725" cap="flat" cmpd="sng">
            <a:solidFill>
              <a:srgbClr val="4A4A48"/>
            </a:solidFill>
            <a:prstDash val="solid"/>
            <a:round/>
            <a:headEnd type="none" w="med" len="med"/>
            <a:tailEnd type="triangle" w="med" len="med"/>
          </a:ln>
        </p:spPr>
      </p:cxnSp>
      <p:cxnSp>
        <p:nvCxnSpPr>
          <p:cNvPr id="65" name="Google Shape;466;p18">
            <a:extLst>
              <a:ext uri="{FF2B5EF4-FFF2-40B4-BE49-F238E27FC236}">
                <a16:creationId xmlns:a16="http://schemas.microsoft.com/office/drawing/2014/main" id="{CAD37A15-39D1-B8DF-A040-06364F98FC22}"/>
              </a:ext>
            </a:extLst>
          </p:cNvPr>
          <p:cNvCxnSpPr>
            <a:stCxn id="61" idx="3"/>
            <a:endCxn id="63" idx="1"/>
          </p:cNvCxnSpPr>
          <p:nvPr/>
        </p:nvCxnSpPr>
        <p:spPr>
          <a:xfrm>
            <a:off x="1234123" y="2072248"/>
            <a:ext cx="197100" cy="0"/>
          </a:xfrm>
          <a:prstGeom prst="straightConnector1">
            <a:avLst/>
          </a:prstGeom>
          <a:noFill/>
          <a:ln w="7725" cap="flat" cmpd="sng">
            <a:solidFill>
              <a:srgbClr val="4A4A48"/>
            </a:solidFill>
            <a:prstDash val="solid"/>
            <a:round/>
            <a:headEnd type="none" w="med" len="med"/>
            <a:tailEnd type="triangle" w="med" len="med"/>
          </a:ln>
        </p:spPr>
      </p:cxnSp>
      <p:cxnSp>
        <p:nvCxnSpPr>
          <p:cNvPr id="66" name="Google Shape;467;p18">
            <a:extLst>
              <a:ext uri="{FF2B5EF4-FFF2-40B4-BE49-F238E27FC236}">
                <a16:creationId xmlns:a16="http://schemas.microsoft.com/office/drawing/2014/main" id="{74B6AC75-0A00-9D0C-7488-F6687591CECB}"/>
              </a:ext>
            </a:extLst>
          </p:cNvPr>
          <p:cNvCxnSpPr>
            <a:stCxn id="63" idx="3"/>
            <a:endCxn id="52" idx="1"/>
          </p:cNvCxnSpPr>
          <p:nvPr/>
        </p:nvCxnSpPr>
        <p:spPr>
          <a:xfrm rot="10800000" flipH="1">
            <a:off x="1734052" y="1576057"/>
            <a:ext cx="197100" cy="4962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7" name="Google Shape;468;p18">
            <a:extLst>
              <a:ext uri="{FF2B5EF4-FFF2-40B4-BE49-F238E27FC236}">
                <a16:creationId xmlns:a16="http://schemas.microsoft.com/office/drawing/2014/main" id="{7F5B7AB2-570D-B644-1036-845821EAA521}"/>
              </a:ext>
            </a:extLst>
          </p:cNvPr>
          <p:cNvCxnSpPr>
            <a:stCxn id="63" idx="3"/>
            <a:endCxn id="53" idx="1"/>
          </p:cNvCxnSpPr>
          <p:nvPr/>
        </p:nvCxnSpPr>
        <p:spPr>
          <a:xfrm>
            <a:off x="1734052" y="2072257"/>
            <a:ext cx="197100" cy="4959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8" name="Google Shape;469;p18">
            <a:extLst>
              <a:ext uri="{FF2B5EF4-FFF2-40B4-BE49-F238E27FC236}">
                <a16:creationId xmlns:a16="http://schemas.microsoft.com/office/drawing/2014/main" id="{5D32E2C8-76AF-7A86-1E1F-0B37D0917FE8}"/>
              </a:ext>
            </a:extLst>
          </p:cNvPr>
          <p:cNvCxnSpPr>
            <a:stCxn id="63" idx="3"/>
            <a:endCxn id="54" idx="1"/>
          </p:cNvCxnSpPr>
          <p:nvPr/>
        </p:nvCxnSpPr>
        <p:spPr>
          <a:xfrm>
            <a:off x="1734052" y="2072257"/>
            <a:ext cx="197100" cy="6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9" name="Google Shape;470;p18">
            <a:extLst>
              <a:ext uri="{FF2B5EF4-FFF2-40B4-BE49-F238E27FC236}">
                <a16:creationId xmlns:a16="http://schemas.microsoft.com/office/drawing/2014/main" id="{5DDFB841-412D-E7C8-D03C-9C7469E13EFA}"/>
              </a:ext>
            </a:extLst>
          </p:cNvPr>
          <p:cNvCxnSpPr>
            <a:stCxn id="52" idx="3"/>
            <a:endCxn id="55" idx="1"/>
          </p:cNvCxnSpPr>
          <p:nvPr/>
        </p:nvCxnSpPr>
        <p:spPr>
          <a:xfrm rot="10800000" flipH="1">
            <a:off x="2490836" y="1451908"/>
            <a:ext cx="389400" cy="124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0" name="Google Shape;471;p18">
            <a:extLst>
              <a:ext uri="{FF2B5EF4-FFF2-40B4-BE49-F238E27FC236}">
                <a16:creationId xmlns:a16="http://schemas.microsoft.com/office/drawing/2014/main" id="{53B5E2BF-DD4C-0E79-2BB7-CDECF13FFB20}"/>
              </a:ext>
            </a:extLst>
          </p:cNvPr>
          <p:cNvCxnSpPr>
            <a:stCxn id="52" idx="3"/>
            <a:endCxn id="56" idx="1"/>
          </p:cNvCxnSpPr>
          <p:nvPr/>
        </p:nvCxnSpPr>
        <p:spPr>
          <a:xfrm>
            <a:off x="2490836" y="1576108"/>
            <a:ext cx="389400" cy="124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1" name="Google Shape;472;p18">
            <a:extLst>
              <a:ext uri="{FF2B5EF4-FFF2-40B4-BE49-F238E27FC236}">
                <a16:creationId xmlns:a16="http://schemas.microsoft.com/office/drawing/2014/main" id="{C93E9D80-AB59-7B02-6236-5750F1341513}"/>
              </a:ext>
            </a:extLst>
          </p:cNvPr>
          <p:cNvCxnSpPr>
            <a:stCxn id="54" idx="3"/>
            <a:endCxn id="57" idx="1"/>
          </p:cNvCxnSpPr>
          <p:nvPr/>
        </p:nvCxnSpPr>
        <p:spPr>
          <a:xfrm rot="10800000" flipH="1">
            <a:off x="2487236" y="1928795"/>
            <a:ext cx="393000" cy="1434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2" name="Google Shape;473;p18">
            <a:extLst>
              <a:ext uri="{FF2B5EF4-FFF2-40B4-BE49-F238E27FC236}">
                <a16:creationId xmlns:a16="http://schemas.microsoft.com/office/drawing/2014/main" id="{ABD4552B-DD16-5792-44C9-ECB74431F6E8}"/>
              </a:ext>
            </a:extLst>
          </p:cNvPr>
          <p:cNvCxnSpPr>
            <a:stCxn id="54" idx="3"/>
            <a:endCxn id="58" idx="1"/>
          </p:cNvCxnSpPr>
          <p:nvPr/>
        </p:nvCxnSpPr>
        <p:spPr>
          <a:xfrm>
            <a:off x="2487236" y="2072195"/>
            <a:ext cx="393000" cy="1053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3" name="Google Shape;474;p18">
            <a:extLst>
              <a:ext uri="{FF2B5EF4-FFF2-40B4-BE49-F238E27FC236}">
                <a16:creationId xmlns:a16="http://schemas.microsoft.com/office/drawing/2014/main" id="{377F1388-EA68-A43B-F8EB-9C1B0BF92331}"/>
              </a:ext>
            </a:extLst>
          </p:cNvPr>
          <p:cNvCxnSpPr>
            <a:stCxn id="53" idx="3"/>
            <a:endCxn id="59" idx="1"/>
          </p:cNvCxnSpPr>
          <p:nvPr/>
        </p:nvCxnSpPr>
        <p:spPr>
          <a:xfrm rot="10800000" flipH="1">
            <a:off x="2490836" y="2426103"/>
            <a:ext cx="389400" cy="142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4" name="Google Shape;475;p18">
            <a:extLst>
              <a:ext uri="{FF2B5EF4-FFF2-40B4-BE49-F238E27FC236}">
                <a16:creationId xmlns:a16="http://schemas.microsoft.com/office/drawing/2014/main" id="{BF31F36A-2695-2A7E-8CCD-990019D4BB18}"/>
              </a:ext>
            </a:extLst>
          </p:cNvPr>
          <p:cNvCxnSpPr>
            <a:stCxn id="53" idx="3"/>
            <a:endCxn id="60" idx="1"/>
          </p:cNvCxnSpPr>
          <p:nvPr/>
        </p:nvCxnSpPr>
        <p:spPr>
          <a:xfrm>
            <a:off x="2490836" y="2568303"/>
            <a:ext cx="389400" cy="106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5" name="Google Shape;476;p18">
            <a:extLst>
              <a:ext uri="{FF2B5EF4-FFF2-40B4-BE49-F238E27FC236}">
                <a16:creationId xmlns:a16="http://schemas.microsoft.com/office/drawing/2014/main" id="{5245E468-DDBC-0E25-83B0-8E21BB27D1C9}"/>
              </a:ext>
            </a:extLst>
          </p:cNvPr>
          <p:cNvCxnSpPr>
            <a:stCxn id="55" idx="3"/>
          </p:cNvCxnSpPr>
          <p:nvPr/>
        </p:nvCxnSpPr>
        <p:spPr>
          <a:xfrm>
            <a:off x="3297442" y="1451875"/>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6" name="Google Shape;477;p18">
            <a:extLst>
              <a:ext uri="{FF2B5EF4-FFF2-40B4-BE49-F238E27FC236}">
                <a16:creationId xmlns:a16="http://schemas.microsoft.com/office/drawing/2014/main" id="{4077C967-0FBC-E1D9-8667-C7B68D92D719}"/>
              </a:ext>
            </a:extLst>
          </p:cNvPr>
          <p:cNvCxnSpPr>
            <a:stCxn id="56" idx="3"/>
          </p:cNvCxnSpPr>
          <p:nvPr/>
        </p:nvCxnSpPr>
        <p:spPr>
          <a:xfrm>
            <a:off x="3297442" y="1700554"/>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7" name="Google Shape;478;p18">
            <a:extLst>
              <a:ext uri="{FF2B5EF4-FFF2-40B4-BE49-F238E27FC236}">
                <a16:creationId xmlns:a16="http://schemas.microsoft.com/office/drawing/2014/main" id="{F514C555-D832-870A-C277-672CB3F1DB6D}"/>
              </a:ext>
            </a:extLst>
          </p:cNvPr>
          <p:cNvCxnSpPr>
            <a:stCxn id="57" idx="3"/>
          </p:cNvCxnSpPr>
          <p:nvPr/>
        </p:nvCxnSpPr>
        <p:spPr>
          <a:xfrm>
            <a:off x="3297442" y="1928868"/>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8" name="Google Shape;479;p18">
            <a:extLst>
              <a:ext uri="{FF2B5EF4-FFF2-40B4-BE49-F238E27FC236}">
                <a16:creationId xmlns:a16="http://schemas.microsoft.com/office/drawing/2014/main" id="{53F763F8-1D5B-B3A6-ABBF-A300F638CE81}"/>
              </a:ext>
            </a:extLst>
          </p:cNvPr>
          <p:cNvCxnSpPr>
            <a:stCxn id="58" idx="3"/>
          </p:cNvCxnSpPr>
          <p:nvPr/>
        </p:nvCxnSpPr>
        <p:spPr>
          <a:xfrm>
            <a:off x="3297442" y="2177547"/>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9" name="Google Shape;480;p18">
            <a:extLst>
              <a:ext uri="{FF2B5EF4-FFF2-40B4-BE49-F238E27FC236}">
                <a16:creationId xmlns:a16="http://schemas.microsoft.com/office/drawing/2014/main" id="{80271759-43AB-F7EF-F17A-F4E68C0B2608}"/>
              </a:ext>
            </a:extLst>
          </p:cNvPr>
          <p:cNvCxnSpPr>
            <a:stCxn id="59" idx="3"/>
          </p:cNvCxnSpPr>
          <p:nvPr/>
        </p:nvCxnSpPr>
        <p:spPr>
          <a:xfrm>
            <a:off x="3297442" y="2426210"/>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80" name="Google Shape;481;p18">
            <a:extLst>
              <a:ext uri="{FF2B5EF4-FFF2-40B4-BE49-F238E27FC236}">
                <a16:creationId xmlns:a16="http://schemas.microsoft.com/office/drawing/2014/main" id="{42E861EF-B74A-E40B-D94E-564D9D9934AB}"/>
              </a:ext>
            </a:extLst>
          </p:cNvPr>
          <p:cNvCxnSpPr>
            <a:stCxn id="60" idx="3"/>
          </p:cNvCxnSpPr>
          <p:nvPr/>
        </p:nvCxnSpPr>
        <p:spPr>
          <a:xfrm>
            <a:off x="3297442" y="2674890"/>
            <a:ext cx="234900" cy="5100"/>
          </a:xfrm>
          <a:prstGeom prst="straightConnector1">
            <a:avLst/>
          </a:prstGeom>
          <a:noFill/>
          <a:ln w="7725" cap="flat" cmpd="sng">
            <a:solidFill>
              <a:srgbClr val="4A4A48"/>
            </a:solidFill>
            <a:prstDash val="solid"/>
            <a:round/>
            <a:headEnd type="none" w="med" len="med"/>
            <a:tailEnd type="stealth" w="med" len="med"/>
          </a:ln>
        </p:spPr>
      </p:cxnSp>
      <p:sp>
        <p:nvSpPr>
          <p:cNvPr id="81" name="Google Shape;482;p18">
            <a:extLst>
              <a:ext uri="{FF2B5EF4-FFF2-40B4-BE49-F238E27FC236}">
                <a16:creationId xmlns:a16="http://schemas.microsoft.com/office/drawing/2014/main" id="{2FFCEA33-61F5-0341-4EA7-F34E065FA5A5}"/>
              </a:ext>
            </a:extLst>
          </p:cNvPr>
          <p:cNvSpPr txBox="1"/>
          <p:nvPr/>
        </p:nvSpPr>
        <p:spPr>
          <a:xfrm>
            <a:off x="1874297" y="2777408"/>
            <a:ext cx="6225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Chunks of Documents</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(Cleaned)</a:t>
            </a:r>
            <a:endParaRPr sz="647">
              <a:solidFill>
                <a:srgbClr val="1D1D1C"/>
              </a:solidFill>
              <a:latin typeface="Nunito"/>
              <a:ea typeface="Nunito"/>
              <a:cs typeface="Nunito"/>
              <a:sym typeface="Nunito"/>
            </a:endParaRPr>
          </a:p>
        </p:txBody>
      </p:sp>
      <p:sp>
        <p:nvSpPr>
          <p:cNvPr id="82" name="Google Shape;483;p18">
            <a:extLst>
              <a:ext uri="{FF2B5EF4-FFF2-40B4-BE49-F238E27FC236}">
                <a16:creationId xmlns:a16="http://schemas.microsoft.com/office/drawing/2014/main" id="{79A18E7B-0605-69A3-AAF5-8A9484899CDB}"/>
              </a:ext>
            </a:extLst>
          </p:cNvPr>
          <p:cNvSpPr txBox="1"/>
          <p:nvPr/>
        </p:nvSpPr>
        <p:spPr>
          <a:xfrm>
            <a:off x="2637147" y="2828770"/>
            <a:ext cx="9033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Dense Vector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and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Sparse Matrix</a:t>
            </a:r>
            <a:endParaRPr sz="647">
              <a:solidFill>
                <a:srgbClr val="1D1D1C"/>
              </a:solidFill>
              <a:latin typeface="Nunito"/>
              <a:ea typeface="Nunito"/>
              <a:cs typeface="Nunito"/>
              <a:sym typeface="Nunito"/>
            </a:endParaRPr>
          </a:p>
        </p:txBody>
      </p:sp>
      <p:pic>
        <p:nvPicPr>
          <p:cNvPr id="83" name="Google Shape;484;p18">
            <a:extLst>
              <a:ext uri="{FF2B5EF4-FFF2-40B4-BE49-F238E27FC236}">
                <a16:creationId xmlns:a16="http://schemas.microsoft.com/office/drawing/2014/main" id="{6C21672D-38E7-2D15-476A-6F4C5004421C}"/>
              </a:ext>
            </a:extLst>
          </p:cNvPr>
          <p:cNvPicPr preferRelativeResize="0"/>
          <p:nvPr/>
        </p:nvPicPr>
        <p:blipFill rotWithShape="1">
          <a:blip r:embed="rId5">
            <a:alphaModFix/>
          </a:blip>
          <a:srcRect l="20160" r="20908"/>
          <a:stretch/>
        </p:blipFill>
        <p:spPr>
          <a:xfrm>
            <a:off x="618906" y="3595434"/>
            <a:ext cx="131063" cy="130942"/>
          </a:xfrm>
          <a:prstGeom prst="rect">
            <a:avLst/>
          </a:prstGeom>
          <a:noFill/>
          <a:ln>
            <a:noFill/>
          </a:ln>
        </p:spPr>
      </p:pic>
      <p:pic>
        <p:nvPicPr>
          <p:cNvPr id="84" name="Google Shape;485;p18">
            <a:extLst>
              <a:ext uri="{FF2B5EF4-FFF2-40B4-BE49-F238E27FC236}">
                <a16:creationId xmlns:a16="http://schemas.microsoft.com/office/drawing/2014/main" id="{E7C120A8-1AA6-50CF-8CC3-1F673C01D193}"/>
              </a:ext>
            </a:extLst>
          </p:cNvPr>
          <p:cNvPicPr preferRelativeResize="0"/>
          <p:nvPr/>
        </p:nvPicPr>
        <p:blipFill>
          <a:blip r:embed="rId4">
            <a:alphaModFix/>
          </a:blip>
          <a:stretch>
            <a:fillRect/>
          </a:stretch>
        </p:blipFill>
        <p:spPr>
          <a:xfrm>
            <a:off x="604963" y="3809557"/>
            <a:ext cx="143338" cy="160740"/>
          </a:xfrm>
          <a:prstGeom prst="rect">
            <a:avLst/>
          </a:prstGeom>
          <a:noFill/>
          <a:ln>
            <a:noFill/>
          </a:ln>
        </p:spPr>
      </p:pic>
      <p:pic>
        <p:nvPicPr>
          <p:cNvPr id="85" name="Google Shape;486;p18">
            <a:extLst>
              <a:ext uri="{FF2B5EF4-FFF2-40B4-BE49-F238E27FC236}">
                <a16:creationId xmlns:a16="http://schemas.microsoft.com/office/drawing/2014/main" id="{F7C7367E-B83D-FC14-95C6-ED6C51A00CB4}"/>
              </a:ext>
            </a:extLst>
          </p:cNvPr>
          <p:cNvPicPr preferRelativeResize="0"/>
          <p:nvPr/>
        </p:nvPicPr>
        <p:blipFill rotWithShape="1">
          <a:blip r:embed="rId3">
            <a:alphaModFix/>
          </a:blip>
          <a:srcRect l="12514" r="14895"/>
          <a:stretch/>
        </p:blipFill>
        <p:spPr>
          <a:xfrm>
            <a:off x="610622" y="4007367"/>
            <a:ext cx="143328" cy="221418"/>
          </a:xfrm>
          <a:prstGeom prst="rect">
            <a:avLst/>
          </a:prstGeom>
          <a:noFill/>
          <a:ln>
            <a:noFill/>
          </a:ln>
        </p:spPr>
      </p:pic>
      <p:sp>
        <p:nvSpPr>
          <p:cNvPr id="86" name="Google Shape;487;p18">
            <a:extLst>
              <a:ext uri="{FF2B5EF4-FFF2-40B4-BE49-F238E27FC236}">
                <a16:creationId xmlns:a16="http://schemas.microsoft.com/office/drawing/2014/main" id="{E0E503C1-C282-7014-6B6D-8678FDC1A238}"/>
              </a:ext>
            </a:extLst>
          </p:cNvPr>
          <p:cNvSpPr txBox="1"/>
          <p:nvPr/>
        </p:nvSpPr>
        <p:spPr>
          <a:xfrm>
            <a:off x="783666" y="351697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87" name="Google Shape;488;p18">
            <a:extLst>
              <a:ext uri="{FF2B5EF4-FFF2-40B4-BE49-F238E27FC236}">
                <a16:creationId xmlns:a16="http://schemas.microsoft.com/office/drawing/2014/main" id="{E8F8188D-D2F0-4AB7-5BA3-5E7752753DB7}"/>
              </a:ext>
            </a:extLst>
          </p:cNvPr>
          <p:cNvSpPr txBox="1"/>
          <p:nvPr/>
        </p:nvSpPr>
        <p:spPr>
          <a:xfrm>
            <a:off x="792597" y="374600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88" name="Google Shape;489;p18">
            <a:extLst>
              <a:ext uri="{FF2B5EF4-FFF2-40B4-BE49-F238E27FC236}">
                <a16:creationId xmlns:a16="http://schemas.microsoft.com/office/drawing/2014/main" id="{0B3151C3-7289-504A-FB38-ED12AAEC2916}"/>
              </a:ext>
            </a:extLst>
          </p:cNvPr>
          <p:cNvSpPr txBox="1"/>
          <p:nvPr/>
        </p:nvSpPr>
        <p:spPr>
          <a:xfrm>
            <a:off x="792598" y="400738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89" name="Google Shape;490;p18">
            <a:extLst>
              <a:ext uri="{FF2B5EF4-FFF2-40B4-BE49-F238E27FC236}">
                <a16:creationId xmlns:a16="http://schemas.microsoft.com/office/drawing/2014/main" id="{86D699AE-4B55-B673-D98C-EDF736835666}"/>
              </a:ext>
            </a:extLst>
          </p:cNvPr>
          <p:cNvSpPr txBox="1"/>
          <p:nvPr/>
        </p:nvSpPr>
        <p:spPr>
          <a:xfrm>
            <a:off x="544354" y="329024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90" name="Google Shape;491;p18">
            <a:extLst>
              <a:ext uri="{FF2B5EF4-FFF2-40B4-BE49-F238E27FC236}">
                <a16:creationId xmlns:a16="http://schemas.microsoft.com/office/drawing/2014/main" id="{8E89B210-5198-ADAC-1D81-A0323C62F5B8}"/>
              </a:ext>
            </a:extLst>
          </p:cNvPr>
          <p:cNvSpPr/>
          <p:nvPr/>
        </p:nvSpPr>
        <p:spPr>
          <a:xfrm>
            <a:off x="513746" y="334092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cxnSp>
        <p:nvCxnSpPr>
          <p:cNvPr id="91" name="Google Shape;492;p18">
            <a:extLst>
              <a:ext uri="{FF2B5EF4-FFF2-40B4-BE49-F238E27FC236}">
                <a16:creationId xmlns:a16="http://schemas.microsoft.com/office/drawing/2014/main" id="{7F578F2E-0418-DBA3-F398-37A451F1CECB}"/>
              </a:ext>
            </a:extLst>
          </p:cNvPr>
          <p:cNvCxnSpPr>
            <a:stCxn id="45" idx="1"/>
            <a:endCxn id="14" idx="2"/>
          </p:cNvCxnSpPr>
          <p:nvPr/>
        </p:nvCxnSpPr>
        <p:spPr>
          <a:xfrm rot="10800000">
            <a:off x="4465260" y="3142395"/>
            <a:ext cx="1037700" cy="228900"/>
          </a:xfrm>
          <a:prstGeom prst="curvedConnector2">
            <a:avLst/>
          </a:prstGeom>
          <a:noFill/>
          <a:ln w="9525" cap="flat" cmpd="sng">
            <a:solidFill>
              <a:srgbClr val="9900FF"/>
            </a:solidFill>
            <a:prstDash val="solid"/>
            <a:round/>
            <a:headEnd type="none" w="med" len="med"/>
            <a:tailEnd type="stealth" w="med" len="med"/>
          </a:ln>
        </p:spPr>
      </p:cxnSp>
      <p:cxnSp>
        <p:nvCxnSpPr>
          <p:cNvPr id="92" name="Google Shape;493;p18">
            <a:extLst>
              <a:ext uri="{FF2B5EF4-FFF2-40B4-BE49-F238E27FC236}">
                <a16:creationId xmlns:a16="http://schemas.microsoft.com/office/drawing/2014/main" id="{E52051F3-518B-A974-F766-16C8B808C989}"/>
              </a:ext>
            </a:extLst>
          </p:cNvPr>
          <p:cNvCxnSpPr>
            <a:endCxn id="13" idx="2"/>
          </p:cNvCxnSpPr>
          <p:nvPr/>
        </p:nvCxnSpPr>
        <p:spPr>
          <a:xfrm rot="10800000">
            <a:off x="3914980" y="3142331"/>
            <a:ext cx="1587900" cy="228900"/>
          </a:xfrm>
          <a:prstGeom prst="curvedConnector2">
            <a:avLst/>
          </a:prstGeom>
          <a:noFill/>
          <a:ln w="9525" cap="flat" cmpd="sng">
            <a:solidFill>
              <a:srgbClr val="9900FF"/>
            </a:solidFill>
            <a:prstDash val="solid"/>
            <a:round/>
            <a:headEnd type="none" w="med" len="med"/>
            <a:tailEnd type="stealth" w="med" len="med"/>
          </a:ln>
        </p:spPr>
      </p:cxnSp>
      <p:cxnSp>
        <p:nvCxnSpPr>
          <p:cNvPr id="93" name="Google Shape;494;p18">
            <a:extLst>
              <a:ext uri="{FF2B5EF4-FFF2-40B4-BE49-F238E27FC236}">
                <a16:creationId xmlns:a16="http://schemas.microsoft.com/office/drawing/2014/main" id="{F27060B3-51F5-E20B-17E1-FFF6787FA3BB}"/>
              </a:ext>
            </a:extLst>
          </p:cNvPr>
          <p:cNvCxnSpPr>
            <a:stCxn id="46" idx="1"/>
            <a:endCxn id="14" idx="2"/>
          </p:cNvCxnSpPr>
          <p:nvPr/>
        </p:nvCxnSpPr>
        <p:spPr>
          <a:xfrm rot="10800000">
            <a:off x="4465260" y="3142444"/>
            <a:ext cx="1037700" cy="559500"/>
          </a:xfrm>
          <a:prstGeom prst="curvedConnector2">
            <a:avLst/>
          </a:prstGeom>
          <a:noFill/>
          <a:ln w="9525" cap="flat" cmpd="sng">
            <a:solidFill>
              <a:srgbClr val="9900FF"/>
            </a:solidFill>
            <a:prstDash val="solid"/>
            <a:round/>
            <a:headEnd type="none" w="med" len="med"/>
            <a:tailEnd type="stealth" w="med" len="med"/>
          </a:ln>
        </p:spPr>
      </p:cxnSp>
      <p:cxnSp>
        <p:nvCxnSpPr>
          <p:cNvPr id="94" name="Google Shape;495;p18">
            <a:extLst>
              <a:ext uri="{FF2B5EF4-FFF2-40B4-BE49-F238E27FC236}">
                <a16:creationId xmlns:a16="http://schemas.microsoft.com/office/drawing/2014/main" id="{0A515C99-238D-6085-27D8-86744A0123AF}"/>
              </a:ext>
            </a:extLst>
          </p:cNvPr>
          <p:cNvCxnSpPr>
            <a:stCxn id="46" idx="1"/>
            <a:endCxn id="13" idx="2"/>
          </p:cNvCxnSpPr>
          <p:nvPr/>
        </p:nvCxnSpPr>
        <p:spPr>
          <a:xfrm rot="10800000">
            <a:off x="3915060" y="3142444"/>
            <a:ext cx="1587900" cy="559500"/>
          </a:xfrm>
          <a:prstGeom prst="curvedConnector2">
            <a:avLst/>
          </a:prstGeom>
          <a:noFill/>
          <a:ln w="9525" cap="flat" cmpd="sng">
            <a:solidFill>
              <a:srgbClr val="9900FF"/>
            </a:solidFill>
            <a:prstDash val="solid"/>
            <a:round/>
            <a:headEnd type="none" w="med" len="med"/>
            <a:tailEnd type="stealth" w="med" len="med"/>
          </a:ln>
        </p:spPr>
      </p:cxnSp>
      <p:pic>
        <p:nvPicPr>
          <p:cNvPr id="98" name="Picture 97">
            <a:extLst>
              <a:ext uri="{FF2B5EF4-FFF2-40B4-BE49-F238E27FC236}">
                <a16:creationId xmlns:a16="http://schemas.microsoft.com/office/drawing/2014/main" id="{259B11A9-F982-2E1B-1CD6-FD9330ED707D}"/>
              </a:ext>
            </a:extLst>
          </p:cNvPr>
          <p:cNvPicPr>
            <a:picLocks noChangeAspect="1"/>
          </p:cNvPicPr>
          <p:nvPr/>
        </p:nvPicPr>
        <p:blipFill>
          <a:blip r:embed="rId6"/>
          <a:stretch>
            <a:fillRect/>
          </a:stretch>
        </p:blipFill>
        <p:spPr>
          <a:xfrm>
            <a:off x="8375939" y="4012751"/>
            <a:ext cx="233529" cy="233529"/>
          </a:xfrm>
          <a:prstGeom prst="rect">
            <a:avLst/>
          </a:prstGeom>
        </p:spPr>
      </p:pic>
    </p:spTree>
    <p:extLst>
      <p:ext uri="{BB962C8B-B14F-4D97-AF65-F5344CB8AC3E}">
        <p14:creationId xmlns:p14="http://schemas.microsoft.com/office/powerpoint/2010/main" val="166136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69 0.0071 L -0.08264 0.00864 " pathEditMode="relative" ptsTypes="AA">
                                      <p:cBhvr>
                                        <p:cTn id="6" dur="1500" fill="hold"/>
                                        <p:tgtEl>
                                          <p:spTgt spid="9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28DE7-6033-5764-75B6-7338C73FD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6F184-E143-61B4-9DF6-9180ED62D6D8}"/>
              </a:ext>
            </a:extLst>
          </p:cNvPr>
          <p:cNvSpPr>
            <a:spLocks noGrp="1"/>
          </p:cNvSpPr>
          <p:nvPr>
            <p:ph type="title"/>
          </p:nvPr>
        </p:nvSpPr>
        <p:spPr/>
        <p:txBody>
          <a:bodyPr/>
          <a:lstStyle/>
          <a:p>
            <a:r>
              <a:rPr lang="en-US" dirty="0"/>
              <a:t>Single Document Module</a:t>
            </a:r>
          </a:p>
        </p:txBody>
      </p:sp>
      <p:pic>
        <p:nvPicPr>
          <p:cNvPr id="3" name="Google Shape;403;p18">
            <a:extLst>
              <a:ext uri="{FF2B5EF4-FFF2-40B4-BE49-F238E27FC236}">
                <a16:creationId xmlns:a16="http://schemas.microsoft.com/office/drawing/2014/main" id="{EAE1BEB5-3DD9-E070-82EF-EEECC747CDBB}"/>
              </a:ext>
            </a:extLst>
          </p:cNvPr>
          <p:cNvPicPr preferRelativeResize="0"/>
          <p:nvPr/>
        </p:nvPicPr>
        <p:blipFill rotWithShape="1">
          <a:blip r:embed="rId3">
            <a:alphaModFix/>
          </a:blip>
          <a:srcRect l="12514" t="16401" r="14895"/>
          <a:stretch/>
        </p:blipFill>
        <p:spPr>
          <a:xfrm>
            <a:off x="4029519" y="1924895"/>
            <a:ext cx="310888" cy="358019"/>
          </a:xfrm>
          <a:prstGeom prst="rect">
            <a:avLst/>
          </a:prstGeom>
          <a:noFill/>
          <a:ln>
            <a:noFill/>
          </a:ln>
        </p:spPr>
      </p:pic>
      <p:cxnSp>
        <p:nvCxnSpPr>
          <p:cNvPr id="4" name="Google Shape;404;p18">
            <a:extLst>
              <a:ext uri="{FF2B5EF4-FFF2-40B4-BE49-F238E27FC236}">
                <a16:creationId xmlns:a16="http://schemas.microsoft.com/office/drawing/2014/main" id="{73158D96-D7A1-A8C2-C91C-7297812C0761}"/>
              </a:ext>
            </a:extLst>
          </p:cNvPr>
          <p:cNvCxnSpPr/>
          <p:nvPr/>
        </p:nvCxnSpPr>
        <p:spPr>
          <a:xfrm flipH="1">
            <a:off x="3607933" y="1182324"/>
            <a:ext cx="7200" cy="1920000"/>
          </a:xfrm>
          <a:prstGeom prst="straightConnector1">
            <a:avLst/>
          </a:prstGeom>
          <a:noFill/>
          <a:ln w="7900" cap="flat" cmpd="sng">
            <a:solidFill>
              <a:srgbClr val="4A4A48"/>
            </a:solidFill>
            <a:prstDash val="solid"/>
            <a:round/>
            <a:headEnd type="none" w="med" len="med"/>
            <a:tailEnd type="none" w="med" len="med"/>
          </a:ln>
        </p:spPr>
      </p:cxnSp>
      <p:cxnSp>
        <p:nvCxnSpPr>
          <p:cNvPr id="5" name="Google Shape;405;p18">
            <a:extLst>
              <a:ext uri="{FF2B5EF4-FFF2-40B4-BE49-F238E27FC236}">
                <a16:creationId xmlns:a16="http://schemas.microsoft.com/office/drawing/2014/main" id="{E3421C2D-A057-E406-DF6D-C52D7AD72ED5}"/>
              </a:ext>
            </a:extLst>
          </p:cNvPr>
          <p:cNvCxnSpPr>
            <a:endCxn id="3" idx="1"/>
          </p:cNvCxnSpPr>
          <p:nvPr/>
        </p:nvCxnSpPr>
        <p:spPr>
          <a:xfrm rot="10800000" flipH="1">
            <a:off x="3611319" y="2103904"/>
            <a:ext cx="418200" cy="5400"/>
          </a:xfrm>
          <a:prstGeom prst="straightConnector1">
            <a:avLst/>
          </a:prstGeom>
          <a:noFill/>
          <a:ln w="7900" cap="flat" cmpd="sng">
            <a:solidFill>
              <a:srgbClr val="4A4A48"/>
            </a:solidFill>
            <a:prstDash val="solid"/>
            <a:round/>
            <a:headEnd type="none" w="med" len="med"/>
            <a:tailEnd type="triangle" w="med" len="med"/>
          </a:ln>
        </p:spPr>
      </p:cxnSp>
      <p:sp>
        <p:nvSpPr>
          <p:cNvPr id="6" name="Google Shape;406;p18">
            <a:extLst>
              <a:ext uri="{FF2B5EF4-FFF2-40B4-BE49-F238E27FC236}">
                <a16:creationId xmlns:a16="http://schemas.microsoft.com/office/drawing/2014/main" id="{D46D880B-7D2C-31C3-A774-86ED36F66497}"/>
              </a:ext>
            </a:extLst>
          </p:cNvPr>
          <p:cNvSpPr/>
          <p:nvPr/>
        </p:nvSpPr>
        <p:spPr>
          <a:xfrm>
            <a:off x="4745616" y="1775035"/>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V Results</a:t>
            </a:r>
            <a:endParaRPr sz="664">
              <a:solidFill>
                <a:srgbClr val="1D1D1C"/>
              </a:solidFill>
              <a:latin typeface="Nunito"/>
              <a:ea typeface="Nunito"/>
              <a:cs typeface="Nunito"/>
              <a:sym typeface="Nunito"/>
            </a:endParaRPr>
          </a:p>
        </p:txBody>
      </p:sp>
      <p:sp>
        <p:nvSpPr>
          <p:cNvPr id="7" name="Google Shape;407;p18">
            <a:extLst>
              <a:ext uri="{FF2B5EF4-FFF2-40B4-BE49-F238E27FC236}">
                <a16:creationId xmlns:a16="http://schemas.microsoft.com/office/drawing/2014/main" id="{BB604A64-FC7D-62E0-925A-F7F07E05A982}"/>
              </a:ext>
            </a:extLst>
          </p:cNvPr>
          <p:cNvSpPr/>
          <p:nvPr/>
        </p:nvSpPr>
        <p:spPr>
          <a:xfrm>
            <a:off x="4748533" y="212158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K Results</a:t>
            </a:r>
            <a:endParaRPr sz="664">
              <a:solidFill>
                <a:srgbClr val="1D1D1C"/>
              </a:solidFill>
              <a:latin typeface="Nunito"/>
              <a:ea typeface="Nunito"/>
              <a:cs typeface="Nunito"/>
              <a:sym typeface="Nunito"/>
            </a:endParaRPr>
          </a:p>
        </p:txBody>
      </p:sp>
      <p:sp>
        <p:nvSpPr>
          <p:cNvPr id="8" name="Google Shape;408;p18">
            <a:extLst>
              <a:ext uri="{FF2B5EF4-FFF2-40B4-BE49-F238E27FC236}">
                <a16:creationId xmlns:a16="http://schemas.microsoft.com/office/drawing/2014/main" id="{EBFF508B-C07D-4B69-0421-51D6CB86DE43}"/>
              </a:ext>
            </a:extLst>
          </p:cNvPr>
          <p:cNvSpPr/>
          <p:nvPr/>
        </p:nvSpPr>
        <p:spPr>
          <a:xfrm>
            <a:off x="5466698" y="1956032"/>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N Results</a:t>
            </a:r>
            <a:endParaRPr sz="664">
              <a:solidFill>
                <a:srgbClr val="1D1D1C"/>
              </a:solidFill>
              <a:latin typeface="Nunito"/>
              <a:ea typeface="Nunito"/>
              <a:cs typeface="Nunito"/>
              <a:sym typeface="Nunito"/>
            </a:endParaRPr>
          </a:p>
        </p:txBody>
      </p:sp>
      <p:sp>
        <p:nvSpPr>
          <p:cNvPr id="9" name="Google Shape;409;p18">
            <a:extLst>
              <a:ext uri="{FF2B5EF4-FFF2-40B4-BE49-F238E27FC236}">
                <a16:creationId xmlns:a16="http://schemas.microsoft.com/office/drawing/2014/main" id="{997C39D5-9727-442A-2973-4F3A27E9E128}"/>
              </a:ext>
            </a:extLst>
          </p:cNvPr>
          <p:cNvSpPr/>
          <p:nvPr/>
        </p:nvSpPr>
        <p:spPr>
          <a:xfrm>
            <a:off x="6152755" y="1520510"/>
            <a:ext cx="4647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Prompt</a:t>
            </a:r>
            <a:endParaRPr sz="664">
              <a:solidFill>
                <a:srgbClr val="1D1D1C"/>
              </a:solidFill>
              <a:latin typeface="Nunito"/>
              <a:ea typeface="Nunito"/>
              <a:cs typeface="Nunito"/>
              <a:sym typeface="Nunito"/>
            </a:endParaRPr>
          </a:p>
        </p:txBody>
      </p:sp>
      <p:sp>
        <p:nvSpPr>
          <p:cNvPr id="10" name="Google Shape;410;p18">
            <a:extLst>
              <a:ext uri="{FF2B5EF4-FFF2-40B4-BE49-F238E27FC236}">
                <a16:creationId xmlns:a16="http://schemas.microsoft.com/office/drawing/2014/main" id="{DC73FA3B-56A5-A2E4-EECA-9A405BB4169C}"/>
              </a:ext>
            </a:extLst>
          </p:cNvPr>
          <p:cNvSpPr/>
          <p:nvPr/>
        </p:nvSpPr>
        <p:spPr>
          <a:xfrm>
            <a:off x="6152735" y="1958773"/>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1" name="Google Shape;411;p18">
            <a:extLst>
              <a:ext uri="{FF2B5EF4-FFF2-40B4-BE49-F238E27FC236}">
                <a16:creationId xmlns:a16="http://schemas.microsoft.com/office/drawing/2014/main" id="{44D593DC-68DB-0E2D-FB65-07A65007EA50}"/>
              </a:ext>
            </a:extLst>
          </p:cNvPr>
          <p:cNvSpPr/>
          <p:nvPr/>
        </p:nvSpPr>
        <p:spPr>
          <a:xfrm>
            <a:off x="7017107" y="1958778"/>
            <a:ext cx="5709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Response</a:t>
            </a:r>
            <a:endParaRPr sz="664">
              <a:solidFill>
                <a:srgbClr val="1D1D1C"/>
              </a:solidFill>
              <a:latin typeface="Nunito"/>
              <a:ea typeface="Nunito"/>
              <a:cs typeface="Nunito"/>
              <a:sym typeface="Nunito"/>
            </a:endParaRPr>
          </a:p>
        </p:txBody>
      </p:sp>
      <p:sp>
        <p:nvSpPr>
          <p:cNvPr id="12" name="Google Shape;412;p18">
            <a:extLst>
              <a:ext uri="{FF2B5EF4-FFF2-40B4-BE49-F238E27FC236}">
                <a16:creationId xmlns:a16="http://schemas.microsoft.com/office/drawing/2014/main" id="{4E3CD563-1C25-DA3B-1285-A908FDAB9D7C}"/>
              </a:ext>
            </a:extLst>
          </p:cNvPr>
          <p:cNvSpPr/>
          <p:nvPr/>
        </p:nvSpPr>
        <p:spPr>
          <a:xfrm>
            <a:off x="8520067" y="3724076"/>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Query</a:t>
            </a:r>
            <a:endParaRPr sz="664">
              <a:solidFill>
                <a:srgbClr val="1D1D1C"/>
              </a:solidFill>
              <a:latin typeface="Nunito"/>
              <a:ea typeface="Nunito"/>
              <a:cs typeface="Nunito"/>
              <a:sym typeface="Nunito"/>
            </a:endParaRPr>
          </a:p>
        </p:txBody>
      </p:sp>
      <p:sp>
        <p:nvSpPr>
          <p:cNvPr id="13" name="Google Shape;413;p18">
            <a:extLst>
              <a:ext uri="{FF2B5EF4-FFF2-40B4-BE49-F238E27FC236}">
                <a16:creationId xmlns:a16="http://schemas.microsoft.com/office/drawing/2014/main" id="{A1005A3F-716A-C27C-4E8B-7D2B722D5D1E}"/>
              </a:ext>
            </a:extLst>
          </p:cNvPr>
          <p:cNvSpPr/>
          <p:nvPr/>
        </p:nvSpPr>
        <p:spPr>
          <a:xfrm>
            <a:off x="3682630"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Dense Vector </a:t>
            </a:r>
            <a:endParaRPr sz="664">
              <a:solidFill>
                <a:srgbClr val="1D1D1C"/>
              </a:solidFill>
              <a:latin typeface="Nunito"/>
              <a:ea typeface="Nunito"/>
              <a:cs typeface="Nunito"/>
              <a:sym typeface="Nunito"/>
            </a:endParaRPr>
          </a:p>
        </p:txBody>
      </p:sp>
      <p:sp>
        <p:nvSpPr>
          <p:cNvPr id="14" name="Google Shape;414;p18">
            <a:extLst>
              <a:ext uri="{FF2B5EF4-FFF2-40B4-BE49-F238E27FC236}">
                <a16:creationId xmlns:a16="http://schemas.microsoft.com/office/drawing/2014/main" id="{BC579443-2042-DD5D-506E-9A370B5F58BF}"/>
              </a:ext>
            </a:extLst>
          </p:cNvPr>
          <p:cNvSpPr/>
          <p:nvPr/>
        </p:nvSpPr>
        <p:spPr>
          <a:xfrm>
            <a:off x="4232819"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Sparse Matrix</a:t>
            </a:r>
            <a:endParaRPr sz="664">
              <a:solidFill>
                <a:srgbClr val="1D1D1C"/>
              </a:solidFill>
              <a:latin typeface="Nunito"/>
              <a:ea typeface="Nunito"/>
              <a:cs typeface="Nunito"/>
              <a:sym typeface="Nunito"/>
            </a:endParaRPr>
          </a:p>
        </p:txBody>
      </p:sp>
      <p:cxnSp>
        <p:nvCxnSpPr>
          <p:cNvPr id="15" name="Google Shape;415;p18">
            <a:extLst>
              <a:ext uri="{FF2B5EF4-FFF2-40B4-BE49-F238E27FC236}">
                <a16:creationId xmlns:a16="http://schemas.microsoft.com/office/drawing/2014/main" id="{B6DF373A-ABA1-CF80-DD2B-D57103E914CB}"/>
              </a:ext>
            </a:extLst>
          </p:cNvPr>
          <p:cNvCxnSpPr>
            <a:stCxn id="13" idx="0"/>
          </p:cNvCxnSpPr>
          <p:nvPr/>
        </p:nvCxnSpPr>
        <p:spPr>
          <a:xfrm rot="10800000">
            <a:off x="3914980"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6" name="Google Shape;416;p18">
            <a:extLst>
              <a:ext uri="{FF2B5EF4-FFF2-40B4-BE49-F238E27FC236}">
                <a16:creationId xmlns:a16="http://schemas.microsoft.com/office/drawing/2014/main" id="{C9CD0E84-8146-D4D0-4B5A-B7E58687687C}"/>
              </a:ext>
            </a:extLst>
          </p:cNvPr>
          <p:cNvCxnSpPr>
            <a:stCxn id="14" idx="0"/>
          </p:cNvCxnSpPr>
          <p:nvPr/>
        </p:nvCxnSpPr>
        <p:spPr>
          <a:xfrm rot="10800000">
            <a:off x="4465169"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7" name="Google Shape;417;p18">
            <a:extLst>
              <a:ext uri="{FF2B5EF4-FFF2-40B4-BE49-F238E27FC236}">
                <a16:creationId xmlns:a16="http://schemas.microsoft.com/office/drawing/2014/main" id="{22427B1E-65BE-E174-5D13-9EBFE14D5C2D}"/>
              </a:ext>
            </a:extLst>
          </p:cNvPr>
          <p:cNvCxnSpPr>
            <a:endCxn id="3" idx="2"/>
          </p:cNvCxnSpPr>
          <p:nvPr/>
        </p:nvCxnSpPr>
        <p:spPr>
          <a:xfrm rot="10800000">
            <a:off x="4184963" y="2282913"/>
            <a:ext cx="7500" cy="410100"/>
          </a:xfrm>
          <a:prstGeom prst="straightConnector1">
            <a:avLst/>
          </a:prstGeom>
          <a:noFill/>
          <a:ln w="7900" cap="flat" cmpd="sng">
            <a:solidFill>
              <a:srgbClr val="4A4A48"/>
            </a:solidFill>
            <a:prstDash val="solid"/>
            <a:round/>
            <a:headEnd type="none" w="med" len="med"/>
            <a:tailEnd type="stealth" w="med" len="med"/>
          </a:ln>
        </p:spPr>
      </p:cxnSp>
      <p:cxnSp>
        <p:nvCxnSpPr>
          <p:cNvPr id="18" name="Google Shape;418;p18">
            <a:extLst>
              <a:ext uri="{FF2B5EF4-FFF2-40B4-BE49-F238E27FC236}">
                <a16:creationId xmlns:a16="http://schemas.microsoft.com/office/drawing/2014/main" id="{0CC643EB-40D2-5B2A-02D1-36B175274EE4}"/>
              </a:ext>
            </a:extLst>
          </p:cNvPr>
          <p:cNvCxnSpPr>
            <a:stCxn id="3" idx="3"/>
            <a:endCxn id="6" idx="1"/>
          </p:cNvCxnSpPr>
          <p:nvPr/>
        </p:nvCxnSpPr>
        <p:spPr>
          <a:xfrm rot="10800000" flipH="1">
            <a:off x="4340407" y="1887904"/>
            <a:ext cx="405300" cy="216000"/>
          </a:xfrm>
          <a:prstGeom prst="bentConnector3">
            <a:avLst>
              <a:gd name="adj1" fmla="val 49989"/>
            </a:avLst>
          </a:prstGeom>
          <a:noFill/>
          <a:ln w="7900" cap="flat" cmpd="sng">
            <a:solidFill>
              <a:srgbClr val="4A4A48"/>
            </a:solidFill>
            <a:prstDash val="solid"/>
            <a:round/>
            <a:headEnd type="none" w="med" len="med"/>
            <a:tailEnd type="stealth" w="med" len="med"/>
          </a:ln>
        </p:spPr>
      </p:cxnSp>
      <p:cxnSp>
        <p:nvCxnSpPr>
          <p:cNvPr id="19" name="Google Shape;419;p18">
            <a:extLst>
              <a:ext uri="{FF2B5EF4-FFF2-40B4-BE49-F238E27FC236}">
                <a16:creationId xmlns:a16="http://schemas.microsoft.com/office/drawing/2014/main" id="{9A81DEB4-DD65-9A64-1CC1-0322E479DB18}"/>
              </a:ext>
            </a:extLst>
          </p:cNvPr>
          <p:cNvCxnSpPr>
            <a:stCxn id="3" idx="3"/>
            <a:endCxn id="7" idx="1"/>
          </p:cNvCxnSpPr>
          <p:nvPr/>
        </p:nvCxnSpPr>
        <p:spPr>
          <a:xfrm>
            <a:off x="4340407" y="2103904"/>
            <a:ext cx="408000" cy="130500"/>
          </a:xfrm>
          <a:prstGeom prst="bentConnector3">
            <a:avLst>
              <a:gd name="adj1" fmla="val 50015"/>
            </a:avLst>
          </a:prstGeom>
          <a:noFill/>
          <a:ln w="7900" cap="flat" cmpd="sng">
            <a:solidFill>
              <a:srgbClr val="4A4A48"/>
            </a:solidFill>
            <a:prstDash val="solid"/>
            <a:round/>
            <a:headEnd type="none" w="med" len="med"/>
            <a:tailEnd type="stealth" w="med" len="med"/>
          </a:ln>
        </p:spPr>
      </p:cxnSp>
      <p:cxnSp>
        <p:nvCxnSpPr>
          <p:cNvPr id="20" name="Google Shape;420;p18">
            <a:extLst>
              <a:ext uri="{FF2B5EF4-FFF2-40B4-BE49-F238E27FC236}">
                <a16:creationId xmlns:a16="http://schemas.microsoft.com/office/drawing/2014/main" id="{8934C38F-3E26-F23F-FB97-83FCBA21B68B}"/>
              </a:ext>
            </a:extLst>
          </p:cNvPr>
          <p:cNvCxnSpPr>
            <a:stCxn id="6" idx="3"/>
            <a:endCxn id="8" idx="1"/>
          </p:cNvCxnSpPr>
          <p:nvPr/>
        </p:nvCxnSpPr>
        <p:spPr>
          <a:xfrm>
            <a:off x="5210316" y="1887835"/>
            <a:ext cx="256500" cy="180900"/>
          </a:xfrm>
          <a:prstGeom prst="bentConnector3">
            <a:avLst>
              <a:gd name="adj1" fmla="val 49977"/>
            </a:avLst>
          </a:prstGeom>
          <a:noFill/>
          <a:ln w="7900" cap="flat" cmpd="sng">
            <a:solidFill>
              <a:srgbClr val="4A4A48"/>
            </a:solidFill>
            <a:prstDash val="solid"/>
            <a:round/>
            <a:headEnd type="none" w="med" len="med"/>
            <a:tailEnd type="stealth" w="med" len="med"/>
          </a:ln>
        </p:spPr>
      </p:cxnSp>
      <p:cxnSp>
        <p:nvCxnSpPr>
          <p:cNvPr id="21" name="Google Shape;421;p18">
            <a:extLst>
              <a:ext uri="{FF2B5EF4-FFF2-40B4-BE49-F238E27FC236}">
                <a16:creationId xmlns:a16="http://schemas.microsoft.com/office/drawing/2014/main" id="{189EF0C8-45EE-8D03-225E-3AC3FC29F0A9}"/>
              </a:ext>
            </a:extLst>
          </p:cNvPr>
          <p:cNvCxnSpPr>
            <a:stCxn id="7" idx="3"/>
            <a:endCxn id="8" idx="1"/>
          </p:cNvCxnSpPr>
          <p:nvPr/>
        </p:nvCxnSpPr>
        <p:spPr>
          <a:xfrm rot="10800000" flipH="1">
            <a:off x="5213233" y="2068781"/>
            <a:ext cx="253500" cy="165600"/>
          </a:xfrm>
          <a:prstGeom prst="bentConnector3">
            <a:avLst>
              <a:gd name="adj1" fmla="val 49993"/>
            </a:avLst>
          </a:prstGeom>
          <a:noFill/>
          <a:ln w="7900" cap="flat" cmpd="sng">
            <a:solidFill>
              <a:srgbClr val="4A4A48"/>
            </a:solidFill>
            <a:prstDash val="solid"/>
            <a:round/>
            <a:headEnd type="none" w="med" len="med"/>
            <a:tailEnd type="stealth" w="med" len="med"/>
          </a:ln>
        </p:spPr>
      </p:cxnSp>
      <p:cxnSp>
        <p:nvCxnSpPr>
          <p:cNvPr id="22" name="Google Shape;422;p18">
            <a:extLst>
              <a:ext uri="{FF2B5EF4-FFF2-40B4-BE49-F238E27FC236}">
                <a16:creationId xmlns:a16="http://schemas.microsoft.com/office/drawing/2014/main" id="{5E67BB7F-F945-C89C-289D-34D3A983A655}"/>
              </a:ext>
            </a:extLst>
          </p:cNvPr>
          <p:cNvCxnSpPr>
            <a:stCxn id="8" idx="3"/>
            <a:endCxn id="10" idx="1"/>
          </p:cNvCxnSpPr>
          <p:nvPr/>
        </p:nvCxnSpPr>
        <p:spPr>
          <a:xfrm>
            <a:off x="5931398" y="2068832"/>
            <a:ext cx="221400" cy="2700"/>
          </a:xfrm>
          <a:prstGeom prst="straightConnector1">
            <a:avLst/>
          </a:prstGeom>
          <a:noFill/>
          <a:ln w="7900" cap="flat" cmpd="sng">
            <a:solidFill>
              <a:srgbClr val="4A4A48"/>
            </a:solidFill>
            <a:prstDash val="solid"/>
            <a:round/>
            <a:headEnd type="none" w="med" len="med"/>
            <a:tailEnd type="stealth" w="med" len="med"/>
          </a:ln>
        </p:spPr>
      </p:cxnSp>
      <p:cxnSp>
        <p:nvCxnSpPr>
          <p:cNvPr id="23" name="Google Shape;423;p18">
            <a:extLst>
              <a:ext uri="{FF2B5EF4-FFF2-40B4-BE49-F238E27FC236}">
                <a16:creationId xmlns:a16="http://schemas.microsoft.com/office/drawing/2014/main" id="{E61270C2-07F0-ACC7-0053-EF8835880904}"/>
              </a:ext>
            </a:extLst>
          </p:cNvPr>
          <p:cNvCxnSpPr>
            <a:stCxn id="9" idx="2"/>
            <a:endCxn id="10" idx="0"/>
          </p:cNvCxnSpPr>
          <p:nvPr/>
        </p:nvCxnSpPr>
        <p:spPr>
          <a:xfrm>
            <a:off x="6385105" y="1746110"/>
            <a:ext cx="0" cy="212700"/>
          </a:xfrm>
          <a:prstGeom prst="straightConnector1">
            <a:avLst/>
          </a:prstGeom>
          <a:noFill/>
          <a:ln w="7900" cap="flat" cmpd="sng">
            <a:solidFill>
              <a:srgbClr val="6AA84F"/>
            </a:solidFill>
            <a:prstDash val="solid"/>
            <a:round/>
            <a:headEnd type="none" w="med" len="med"/>
            <a:tailEnd type="stealth" w="med" len="med"/>
          </a:ln>
        </p:spPr>
      </p:cxnSp>
      <p:cxnSp>
        <p:nvCxnSpPr>
          <p:cNvPr id="24" name="Google Shape;424;p18">
            <a:extLst>
              <a:ext uri="{FF2B5EF4-FFF2-40B4-BE49-F238E27FC236}">
                <a16:creationId xmlns:a16="http://schemas.microsoft.com/office/drawing/2014/main" id="{2F8FCC88-CFB4-ED49-7081-FE5FDA0FDD84}"/>
              </a:ext>
            </a:extLst>
          </p:cNvPr>
          <p:cNvCxnSpPr>
            <a:stCxn id="10" idx="3"/>
            <a:endCxn id="11" idx="1"/>
          </p:cNvCxnSpPr>
          <p:nvPr/>
        </p:nvCxnSpPr>
        <p:spPr>
          <a:xfrm>
            <a:off x="6617435" y="2071573"/>
            <a:ext cx="399600" cy="0"/>
          </a:xfrm>
          <a:prstGeom prst="straightConnector1">
            <a:avLst/>
          </a:prstGeom>
          <a:noFill/>
          <a:ln w="7900" cap="flat" cmpd="sng">
            <a:solidFill>
              <a:srgbClr val="4A4A48"/>
            </a:solidFill>
            <a:prstDash val="solid"/>
            <a:round/>
            <a:headEnd type="none" w="med" len="med"/>
            <a:tailEnd type="stealth" w="med" len="med"/>
          </a:ln>
        </p:spPr>
      </p:cxnSp>
      <p:sp>
        <p:nvSpPr>
          <p:cNvPr id="25" name="Google Shape;425;p18">
            <a:extLst>
              <a:ext uri="{FF2B5EF4-FFF2-40B4-BE49-F238E27FC236}">
                <a16:creationId xmlns:a16="http://schemas.microsoft.com/office/drawing/2014/main" id="{F7DAB6C1-8DF7-269D-CD81-AB44B9AC794E}"/>
              </a:ext>
            </a:extLst>
          </p:cNvPr>
          <p:cNvSpPr/>
          <p:nvPr/>
        </p:nvSpPr>
        <p:spPr>
          <a:xfrm>
            <a:off x="7557724" y="3724200"/>
            <a:ext cx="464700" cy="225600"/>
          </a:xfrm>
          <a:prstGeom prst="roundRect">
            <a:avLst>
              <a:gd name="adj" fmla="val 16667"/>
            </a:avLst>
          </a:prstGeom>
          <a:solidFill>
            <a:srgbClr val="FFFFFF"/>
          </a:solidFill>
          <a:ln w="7900" cap="flat" cmpd="sng">
            <a:solidFill>
              <a:srgbClr val="1D1D1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26" name="Google Shape;426;p18">
            <a:extLst>
              <a:ext uri="{FF2B5EF4-FFF2-40B4-BE49-F238E27FC236}">
                <a16:creationId xmlns:a16="http://schemas.microsoft.com/office/drawing/2014/main" id="{F8CE7AF3-6B34-6CAA-DF50-321DFC254639}"/>
              </a:ext>
            </a:extLst>
          </p:cNvPr>
          <p:cNvSpPr/>
          <p:nvPr/>
        </p:nvSpPr>
        <p:spPr>
          <a:xfrm>
            <a:off x="4826421" y="2914241"/>
            <a:ext cx="5709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Metadata</a:t>
            </a:r>
            <a:endParaRPr sz="664">
              <a:solidFill>
                <a:srgbClr val="1D1D1C"/>
              </a:solidFill>
              <a:latin typeface="Nunito"/>
              <a:ea typeface="Nunito"/>
              <a:cs typeface="Nunito"/>
              <a:sym typeface="Nunito"/>
            </a:endParaRPr>
          </a:p>
        </p:txBody>
      </p:sp>
      <p:sp>
        <p:nvSpPr>
          <p:cNvPr id="27" name="Google Shape;427;p18">
            <a:extLst>
              <a:ext uri="{FF2B5EF4-FFF2-40B4-BE49-F238E27FC236}">
                <a16:creationId xmlns:a16="http://schemas.microsoft.com/office/drawing/2014/main" id="{075E9D92-D6E2-831C-B94B-D523FA3A3276}"/>
              </a:ext>
            </a:extLst>
          </p:cNvPr>
          <p:cNvSpPr txBox="1"/>
          <p:nvPr/>
        </p:nvSpPr>
        <p:spPr>
          <a:xfrm>
            <a:off x="4313437" y="1520515"/>
            <a:ext cx="464700" cy="3579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Vector Search</a:t>
            </a:r>
            <a:endParaRPr sz="664">
              <a:solidFill>
                <a:srgbClr val="1D1D1C"/>
              </a:solidFill>
              <a:latin typeface="Nunito"/>
              <a:ea typeface="Nunito"/>
              <a:cs typeface="Nunito"/>
              <a:sym typeface="Nunito"/>
            </a:endParaRPr>
          </a:p>
        </p:txBody>
      </p:sp>
      <p:sp>
        <p:nvSpPr>
          <p:cNvPr id="28" name="Google Shape;428;p18">
            <a:extLst>
              <a:ext uri="{FF2B5EF4-FFF2-40B4-BE49-F238E27FC236}">
                <a16:creationId xmlns:a16="http://schemas.microsoft.com/office/drawing/2014/main" id="{17FECE95-7E01-5703-813D-827FEB5E58ED}"/>
              </a:ext>
            </a:extLst>
          </p:cNvPr>
          <p:cNvSpPr txBox="1"/>
          <p:nvPr/>
        </p:nvSpPr>
        <p:spPr>
          <a:xfrm>
            <a:off x="4308589" y="2171172"/>
            <a:ext cx="4647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Text Search </a:t>
            </a:r>
            <a:endParaRPr sz="664">
              <a:solidFill>
                <a:srgbClr val="1D1D1C"/>
              </a:solidFill>
              <a:latin typeface="Nunito"/>
              <a:ea typeface="Nunito"/>
              <a:cs typeface="Nunito"/>
              <a:sym typeface="Nunito"/>
            </a:endParaRPr>
          </a:p>
        </p:txBody>
      </p:sp>
      <p:sp>
        <p:nvSpPr>
          <p:cNvPr id="29" name="Google Shape;429;p18">
            <a:extLst>
              <a:ext uri="{FF2B5EF4-FFF2-40B4-BE49-F238E27FC236}">
                <a16:creationId xmlns:a16="http://schemas.microsoft.com/office/drawing/2014/main" id="{3C3AA004-8AEE-5622-2B5F-E21F3B7C50A4}"/>
              </a:ext>
            </a:extLst>
          </p:cNvPr>
          <p:cNvSpPr txBox="1"/>
          <p:nvPr/>
        </p:nvSpPr>
        <p:spPr>
          <a:xfrm>
            <a:off x="5258527" y="1633148"/>
            <a:ext cx="464700" cy="2556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RRF </a:t>
            </a:r>
            <a:endParaRPr sz="664">
              <a:solidFill>
                <a:srgbClr val="1D1D1C"/>
              </a:solidFill>
              <a:latin typeface="Nunito"/>
              <a:ea typeface="Nunito"/>
              <a:cs typeface="Nunito"/>
              <a:sym typeface="Nunito"/>
            </a:endParaRPr>
          </a:p>
        </p:txBody>
      </p:sp>
      <p:cxnSp>
        <p:nvCxnSpPr>
          <p:cNvPr id="30" name="Google Shape;430;p18">
            <a:extLst>
              <a:ext uri="{FF2B5EF4-FFF2-40B4-BE49-F238E27FC236}">
                <a16:creationId xmlns:a16="http://schemas.microsoft.com/office/drawing/2014/main" id="{E76ACD98-6C63-313E-F4E6-4E97B03A4B64}"/>
              </a:ext>
            </a:extLst>
          </p:cNvPr>
          <p:cNvCxnSpPr/>
          <p:nvPr/>
        </p:nvCxnSpPr>
        <p:spPr>
          <a:xfrm>
            <a:off x="3692056" y="2698484"/>
            <a:ext cx="903000" cy="1800"/>
          </a:xfrm>
          <a:prstGeom prst="straightConnector1">
            <a:avLst/>
          </a:prstGeom>
          <a:noFill/>
          <a:ln w="7900" cap="flat" cmpd="sng">
            <a:solidFill>
              <a:srgbClr val="4A4A48"/>
            </a:solidFill>
            <a:prstDash val="solid"/>
            <a:round/>
            <a:headEnd type="none" w="med" len="med"/>
            <a:tailEnd type="none" w="med" len="med"/>
          </a:ln>
        </p:spPr>
      </p:cxnSp>
      <p:sp>
        <p:nvSpPr>
          <p:cNvPr id="31" name="Google Shape;431;p18">
            <a:extLst>
              <a:ext uri="{FF2B5EF4-FFF2-40B4-BE49-F238E27FC236}">
                <a16:creationId xmlns:a16="http://schemas.microsoft.com/office/drawing/2014/main" id="{B16CDBE6-EB45-835E-78F5-C1C31C9DDBAE}"/>
              </a:ext>
            </a:extLst>
          </p:cNvPr>
          <p:cNvSpPr txBox="1"/>
          <p:nvPr/>
        </p:nvSpPr>
        <p:spPr>
          <a:xfrm>
            <a:off x="7887126" y="3872653"/>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Query Analysis</a:t>
            </a:r>
            <a:endParaRPr sz="664">
              <a:solidFill>
                <a:srgbClr val="6AA84F"/>
              </a:solidFill>
              <a:latin typeface="Nunito"/>
              <a:ea typeface="Nunito"/>
              <a:cs typeface="Nunito"/>
              <a:sym typeface="Nunito"/>
            </a:endParaRPr>
          </a:p>
        </p:txBody>
      </p:sp>
      <p:sp>
        <p:nvSpPr>
          <p:cNvPr id="32" name="Google Shape;432;p18">
            <a:extLst>
              <a:ext uri="{FF2B5EF4-FFF2-40B4-BE49-F238E27FC236}">
                <a16:creationId xmlns:a16="http://schemas.microsoft.com/office/drawing/2014/main" id="{D68F63C1-2793-A1EF-12CB-C96DCD9F3AF4}"/>
              </a:ext>
            </a:extLst>
          </p:cNvPr>
          <p:cNvSpPr/>
          <p:nvPr/>
        </p:nvSpPr>
        <p:spPr>
          <a:xfrm>
            <a:off x="4759505" y="1328903"/>
            <a:ext cx="5745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Relevant Docs</a:t>
            </a:r>
            <a:endParaRPr sz="664">
              <a:solidFill>
                <a:srgbClr val="1D1D1C"/>
              </a:solidFill>
              <a:latin typeface="Nunito"/>
              <a:ea typeface="Nunito"/>
              <a:cs typeface="Nunito"/>
              <a:sym typeface="Nunito"/>
            </a:endParaRPr>
          </a:p>
        </p:txBody>
      </p:sp>
      <p:cxnSp>
        <p:nvCxnSpPr>
          <p:cNvPr id="33" name="Google Shape;433;p18">
            <a:extLst>
              <a:ext uri="{FF2B5EF4-FFF2-40B4-BE49-F238E27FC236}">
                <a16:creationId xmlns:a16="http://schemas.microsoft.com/office/drawing/2014/main" id="{BF050306-6581-6FA4-AEE5-F71ECBB5C29B}"/>
              </a:ext>
            </a:extLst>
          </p:cNvPr>
          <p:cNvCxnSpPr>
            <a:stCxn id="26" idx="0"/>
            <a:endCxn id="3" idx="2"/>
          </p:cNvCxnSpPr>
          <p:nvPr/>
        </p:nvCxnSpPr>
        <p:spPr>
          <a:xfrm rot="5400000" flipH="1">
            <a:off x="4332771" y="2135141"/>
            <a:ext cx="631200" cy="927000"/>
          </a:xfrm>
          <a:prstGeom prst="bentConnector3">
            <a:avLst>
              <a:gd name="adj1" fmla="val 50010"/>
            </a:avLst>
          </a:prstGeom>
          <a:noFill/>
          <a:ln w="7900" cap="flat" cmpd="sng">
            <a:solidFill>
              <a:srgbClr val="6AA84F"/>
            </a:solidFill>
            <a:prstDash val="solid"/>
            <a:round/>
            <a:headEnd type="none" w="med" len="med"/>
            <a:tailEnd type="stealth" w="med" len="med"/>
          </a:ln>
        </p:spPr>
      </p:cxnSp>
      <p:cxnSp>
        <p:nvCxnSpPr>
          <p:cNvPr id="34" name="Google Shape;434;p18">
            <a:extLst>
              <a:ext uri="{FF2B5EF4-FFF2-40B4-BE49-F238E27FC236}">
                <a16:creationId xmlns:a16="http://schemas.microsoft.com/office/drawing/2014/main" id="{0FAB5177-62AD-29B0-FDAA-5DEA164E389C}"/>
              </a:ext>
            </a:extLst>
          </p:cNvPr>
          <p:cNvCxnSpPr>
            <a:stCxn id="3" idx="0"/>
            <a:endCxn id="32" idx="1"/>
          </p:cNvCxnSpPr>
          <p:nvPr/>
        </p:nvCxnSpPr>
        <p:spPr>
          <a:xfrm rot="16200000">
            <a:off x="4230563" y="1395995"/>
            <a:ext cx="483300" cy="574500"/>
          </a:xfrm>
          <a:prstGeom prst="bentConnector2">
            <a:avLst/>
          </a:prstGeom>
          <a:noFill/>
          <a:ln w="7900" cap="flat" cmpd="sng">
            <a:solidFill>
              <a:srgbClr val="6AA84F"/>
            </a:solidFill>
            <a:prstDash val="solid"/>
            <a:round/>
            <a:headEnd type="none" w="med" len="med"/>
            <a:tailEnd type="stealth" w="med" len="med"/>
          </a:ln>
        </p:spPr>
      </p:cxnSp>
      <p:cxnSp>
        <p:nvCxnSpPr>
          <p:cNvPr id="35" name="Google Shape;435;p18">
            <a:extLst>
              <a:ext uri="{FF2B5EF4-FFF2-40B4-BE49-F238E27FC236}">
                <a16:creationId xmlns:a16="http://schemas.microsoft.com/office/drawing/2014/main" id="{E16F3334-5B01-E420-55F9-EC17B0827DB8}"/>
              </a:ext>
            </a:extLst>
          </p:cNvPr>
          <p:cNvCxnSpPr>
            <a:cxnSpLocks/>
            <a:stCxn id="32" idx="3"/>
            <a:endCxn id="8" idx="0"/>
          </p:cNvCxnSpPr>
          <p:nvPr/>
        </p:nvCxnSpPr>
        <p:spPr>
          <a:xfrm>
            <a:off x="5334005" y="1441703"/>
            <a:ext cx="365043" cy="514329"/>
          </a:xfrm>
          <a:prstGeom prst="bentConnector2">
            <a:avLst/>
          </a:prstGeom>
          <a:noFill/>
          <a:ln w="7900" cap="flat" cmpd="sng">
            <a:solidFill>
              <a:srgbClr val="6AA84F"/>
            </a:solidFill>
            <a:prstDash val="solid"/>
            <a:round/>
            <a:headEnd type="none" w="med" len="med"/>
            <a:tailEnd type="stealth" w="med" len="med"/>
          </a:ln>
        </p:spPr>
      </p:cxnSp>
      <p:sp>
        <p:nvSpPr>
          <p:cNvPr id="36" name="Google Shape;436;p18">
            <a:extLst>
              <a:ext uri="{FF2B5EF4-FFF2-40B4-BE49-F238E27FC236}">
                <a16:creationId xmlns:a16="http://schemas.microsoft.com/office/drawing/2014/main" id="{99E30B9A-FBDD-6CBA-2122-F7BB322FD293}"/>
              </a:ext>
            </a:extLst>
          </p:cNvPr>
          <p:cNvSpPr txBox="1"/>
          <p:nvPr/>
        </p:nvSpPr>
        <p:spPr>
          <a:xfrm>
            <a:off x="5406922" y="2889711"/>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Temporal Qns</a:t>
            </a:r>
            <a:endParaRPr sz="664">
              <a:solidFill>
                <a:srgbClr val="6AA84F"/>
              </a:solidFill>
              <a:latin typeface="Nunito"/>
              <a:ea typeface="Nunito"/>
              <a:cs typeface="Nunito"/>
              <a:sym typeface="Nunito"/>
            </a:endParaRPr>
          </a:p>
        </p:txBody>
      </p:sp>
      <p:sp>
        <p:nvSpPr>
          <p:cNvPr id="38" name="Google Shape;439;p18">
            <a:extLst>
              <a:ext uri="{FF2B5EF4-FFF2-40B4-BE49-F238E27FC236}">
                <a16:creationId xmlns:a16="http://schemas.microsoft.com/office/drawing/2014/main" id="{281E7284-A1C5-7F33-E757-95A0B3C549FC}"/>
              </a:ext>
            </a:extLst>
          </p:cNvPr>
          <p:cNvSpPr txBox="1"/>
          <p:nvPr/>
        </p:nvSpPr>
        <p:spPr>
          <a:xfrm>
            <a:off x="5015333" y="2451624"/>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Extract Timestamp</a:t>
            </a:r>
            <a:endParaRPr sz="664">
              <a:solidFill>
                <a:srgbClr val="6AA84F"/>
              </a:solidFill>
              <a:latin typeface="Nunito"/>
              <a:ea typeface="Nunito"/>
              <a:cs typeface="Nunito"/>
              <a:sym typeface="Nunito"/>
            </a:endParaRPr>
          </a:p>
        </p:txBody>
      </p:sp>
      <p:sp>
        <p:nvSpPr>
          <p:cNvPr id="39" name="Google Shape;440;p18">
            <a:extLst>
              <a:ext uri="{FF2B5EF4-FFF2-40B4-BE49-F238E27FC236}">
                <a16:creationId xmlns:a16="http://schemas.microsoft.com/office/drawing/2014/main" id="{FE7B33E5-7025-538E-9936-91917CDAFACD}"/>
              </a:ext>
            </a:extLst>
          </p:cNvPr>
          <p:cNvSpPr txBox="1"/>
          <p:nvPr/>
        </p:nvSpPr>
        <p:spPr>
          <a:xfrm>
            <a:off x="3580336" y="1276209"/>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Timestamp</a:t>
            </a:r>
            <a:endParaRPr sz="664">
              <a:solidFill>
                <a:srgbClr val="6AA84F"/>
              </a:solidFill>
              <a:latin typeface="Nunito"/>
              <a:ea typeface="Nunito"/>
              <a:cs typeface="Nunito"/>
              <a:sym typeface="Nunito"/>
            </a:endParaRPr>
          </a:p>
          <a:p>
            <a:pPr marL="0" lvl="0" indent="0" algn="ctr" rtl="0">
              <a:spcBef>
                <a:spcPts val="0"/>
              </a:spcBef>
              <a:spcAft>
                <a:spcPts val="0"/>
              </a:spcAft>
              <a:buNone/>
            </a:pPr>
            <a:r>
              <a:rPr lang="en-GB" sz="664">
                <a:solidFill>
                  <a:srgbClr val="6AA84F"/>
                </a:solidFill>
                <a:latin typeface="Nunito"/>
                <a:ea typeface="Nunito"/>
                <a:cs typeface="Nunito"/>
                <a:sym typeface="Nunito"/>
              </a:rPr>
              <a:t>Search</a:t>
            </a:r>
            <a:endParaRPr sz="664">
              <a:solidFill>
                <a:srgbClr val="6AA84F"/>
              </a:solidFill>
              <a:latin typeface="Nunito"/>
              <a:ea typeface="Nunito"/>
              <a:cs typeface="Nunito"/>
              <a:sym typeface="Nunito"/>
            </a:endParaRPr>
          </a:p>
        </p:txBody>
      </p:sp>
      <p:pic>
        <p:nvPicPr>
          <p:cNvPr id="40" name="Google Shape;441;p18">
            <a:extLst>
              <a:ext uri="{FF2B5EF4-FFF2-40B4-BE49-F238E27FC236}">
                <a16:creationId xmlns:a16="http://schemas.microsoft.com/office/drawing/2014/main" id="{EBC90531-E1BC-0E4D-E2A5-ADFECDE2D389}"/>
              </a:ext>
            </a:extLst>
          </p:cNvPr>
          <p:cNvPicPr preferRelativeResize="0"/>
          <p:nvPr/>
        </p:nvPicPr>
        <p:blipFill rotWithShape="1">
          <a:blip r:embed="rId4">
            <a:alphaModFix/>
          </a:blip>
          <a:srcRect t="-13740" b="13740"/>
          <a:stretch/>
        </p:blipFill>
        <p:spPr>
          <a:xfrm>
            <a:off x="6545637" y="1701330"/>
            <a:ext cx="310908" cy="310908"/>
          </a:xfrm>
          <a:prstGeom prst="rect">
            <a:avLst/>
          </a:prstGeom>
          <a:noFill/>
          <a:ln>
            <a:noFill/>
          </a:ln>
        </p:spPr>
      </p:pic>
      <p:pic>
        <p:nvPicPr>
          <p:cNvPr id="41" name="Google Shape;442;p18">
            <a:extLst>
              <a:ext uri="{FF2B5EF4-FFF2-40B4-BE49-F238E27FC236}">
                <a16:creationId xmlns:a16="http://schemas.microsoft.com/office/drawing/2014/main" id="{5C8A3245-36F4-BEF9-069B-343F4C026291}"/>
              </a:ext>
            </a:extLst>
          </p:cNvPr>
          <p:cNvPicPr preferRelativeResize="0"/>
          <p:nvPr/>
        </p:nvPicPr>
        <p:blipFill>
          <a:blip r:embed="rId4">
            <a:alphaModFix/>
          </a:blip>
          <a:stretch>
            <a:fillRect/>
          </a:stretch>
        </p:blipFill>
        <p:spPr>
          <a:xfrm>
            <a:off x="7467229" y="3896207"/>
            <a:ext cx="310908" cy="310908"/>
          </a:xfrm>
          <a:prstGeom prst="rect">
            <a:avLst/>
          </a:prstGeom>
          <a:noFill/>
          <a:ln>
            <a:noFill/>
          </a:ln>
        </p:spPr>
      </p:pic>
      <p:cxnSp>
        <p:nvCxnSpPr>
          <p:cNvPr id="42" name="Google Shape;443;p18">
            <a:extLst>
              <a:ext uri="{FF2B5EF4-FFF2-40B4-BE49-F238E27FC236}">
                <a16:creationId xmlns:a16="http://schemas.microsoft.com/office/drawing/2014/main" id="{55BFB66F-8294-DBC4-6484-404E1C569938}"/>
              </a:ext>
            </a:extLst>
          </p:cNvPr>
          <p:cNvCxnSpPr>
            <a:stCxn id="12" idx="1"/>
            <a:endCxn id="25" idx="3"/>
          </p:cNvCxnSpPr>
          <p:nvPr/>
        </p:nvCxnSpPr>
        <p:spPr>
          <a:xfrm rot="10800000">
            <a:off x="8022367" y="3836876"/>
            <a:ext cx="497700" cy="0"/>
          </a:xfrm>
          <a:prstGeom prst="straightConnector1">
            <a:avLst/>
          </a:prstGeom>
          <a:noFill/>
          <a:ln w="7900" cap="flat" cmpd="sng">
            <a:solidFill>
              <a:srgbClr val="93C47D"/>
            </a:solidFill>
            <a:prstDash val="solid"/>
            <a:round/>
            <a:headEnd type="none" w="med" len="med"/>
            <a:tailEnd type="stealth" w="med" len="med"/>
          </a:ln>
        </p:spPr>
      </p:cxnSp>
      <p:sp>
        <p:nvSpPr>
          <p:cNvPr id="43" name="Google Shape;444;p18">
            <a:extLst>
              <a:ext uri="{FF2B5EF4-FFF2-40B4-BE49-F238E27FC236}">
                <a16:creationId xmlns:a16="http://schemas.microsoft.com/office/drawing/2014/main" id="{DCF3E7EE-F450-1D0B-6303-B8B1DC679C29}"/>
              </a:ext>
            </a:extLst>
          </p:cNvPr>
          <p:cNvSpPr/>
          <p:nvPr/>
        </p:nvSpPr>
        <p:spPr>
          <a:xfrm>
            <a:off x="6672101" y="3383003"/>
            <a:ext cx="464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Single Doc</a:t>
            </a:r>
            <a:endParaRPr sz="664">
              <a:solidFill>
                <a:srgbClr val="1D1D1C"/>
              </a:solidFill>
              <a:latin typeface="Nunito"/>
              <a:ea typeface="Nunito"/>
              <a:cs typeface="Nunito"/>
              <a:sym typeface="Nunito"/>
            </a:endParaRPr>
          </a:p>
        </p:txBody>
      </p:sp>
      <p:cxnSp>
        <p:nvCxnSpPr>
          <p:cNvPr id="44" name="Google Shape;445;p18">
            <a:extLst>
              <a:ext uri="{FF2B5EF4-FFF2-40B4-BE49-F238E27FC236}">
                <a16:creationId xmlns:a16="http://schemas.microsoft.com/office/drawing/2014/main" id="{84D9B68D-CE53-0409-6E78-D0315936AEBE}"/>
              </a:ext>
            </a:extLst>
          </p:cNvPr>
          <p:cNvCxnSpPr>
            <a:cxnSpLocks/>
            <a:stCxn id="25" idx="1"/>
            <a:endCxn id="43" idx="3"/>
          </p:cNvCxnSpPr>
          <p:nvPr/>
        </p:nvCxnSpPr>
        <p:spPr>
          <a:xfrm rot="10800000">
            <a:off x="7136824" y="3495900"/>
            <a:ext cx="420900" cy="341100"/>
          </a:xfrm>
          <a:prstGeom prst="bentConnector3">
            <a:avLst>
              <a:gd name="adj1" fmla="val 50003"/>
            </a:avLst>
          </a:prstGeom>
          <a:noFill/>
          <a:ln w="7900" cap="flat" cmpd="sng">
            <a:solidFill>
              <a:srgbClr val="9900FF"/>
            </a:solidFill>
            <a:prstDash val="solid"/>
            <a:round/>
            <a:headEnd type="none" w="med" len="med"/>
            <a:tailEnd type="stealth" w="med" len="med"/>
          </a:ln>
        </p:spPr>
      </p:cxnSp>
      <p:sp>
        <p:nvSpPr>
          <p:cNvPr id="45" name="Google Shape;446;p18">
            <a:extLst>
              <a:ext uri="{FF2B5EF4-FFF2-40B4-BE49-F238E27FC236}">
                <a16:creationId xmlns:a16="http://schemas.microsoft.com/office/drawing/2014/main" id="{00A755D9-2D3F-E559-65D3-B64D9A167623}"/>
              </a:ext>
            </a:extLst>
          </p:cNvPr>
          <p:cNvSpPr/>
          <p:nvPr/>
        </p:nvSpPr>
        <p:spPr>
          <a:xfrm>
            <a:off x="5502960" y="3258495"/>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Sparse </a:t>
            </a:r>
            <a:endParaRPr sz="664">
              <a:solidFill>
                <a:srgbClr val="1D1D1C"/>
              </a:solidFill>
              <a:latin typeface="Nunito"/>
              <a:ea typeface="Nunito"/>
              <a:cs typeface="Nunito"/>
              <a:sym typeface="Nunito"/>
            </a:endParaRPr>
          </a:p>
        </p:txBody>
      </p:sp>
      <p:sp>
        <p:nvSpPr>
          <p:cNvPr id="46" name="Google Shape;447;p18">
            <a:extLst>
              <a:ext uri="{FF2B5EF4-FFF2-40B4-BE49-F238E27FC236}">
                <a16:creationId xmlns:a16="http://schemas.microsoft.com/office/drawing/2014/main" id="{DC3796DF-D529-9BC6-1757-78E83DD2A29F}"/>
              </a:ext>
            </a:extLst>
          </p:cNvPr>
          <p:cNvSpPr/>
          <p:nvPr/>
        </p:nvSpPr>
        <p:spPr>
          <a:xfrm>
            <a:off x="5502960" y="3589144"/>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Dense</a:t>
            </a:r>
            <a:endParaRPr sz="664">
              <a:solidFill>
                <a:srgbClr val="1D1D1C"/>
              </a:solidFill>
              <a:latin typeface="Nunito"/>
              <a:ea typeface="Nunito"/>
              <a:cs typeface="Nunito"/>
              <a:sym typeface="Nunito"/>
            </a:endParaRPr>
          </a:p>
        </p:txBody>
      </p:sp>
      <p:cxnSp>
        <p:nvCxnSpPr>
          <p:cNvPr id="47" name="Google Shape;448;p18">
            <a:extLst>
              <a:ext uri="{FF2B5EF4-FFF2-40B4-BE49-F238E27FC236}">
                <a16:creationId xmlns:a16="http://schemas.microsoft.com/office/drawing/2014/main" id="{CA826C47-911B-5C45-6137-114A4700C9FB}"/>
              </a:ext>
            </a:extLst>
          </p:cNvPr>
          <p:cNvCxnSpPr>
            <a:stCxn id="43" idx="1"/>
            <a:endCxn id="45" idx="3"/>
          </p:cNvCxnSpPr>
          <p:nvPr/>
        </p:nvCxnSpPr>
        <p:spPr>
          <a:xfrm rot="10800000">
            <a:off x="6492701" y="3371303"/>
            <a:ext cx="179400" cy="124500"/>
          </a:xfrm>
          <a:prstGeom prst="bentConnector3">
            <a:avLst>
              <a:gd name="adj1" fmla="val 50011"/>
            </a:avLst>
          </a:prstGeom>
          <a:noFill/>
          <a:ln w="7900" cap="flat" cmpd="sng">
            <a:solidFill>
              <a:srgbClr val="9900FF"/>
            </a:solidFill>
            <a:prstDash val="solid"/>
            <a:round/>
            <a:headEnd type="none" w="med" len="med"/>
            <a:tailEnd type="stealth" w="med" len="med"/>
          </a:ln>
        </p:spPr>
      </p:cxnSp>
      <p:cxnSp>
        <p:nvCxnSpPr>
          <p:cNvPr id="48" name="Google Shape;449;p18">
            <a:extLst>
              <a:ext uri="{FF2B5EF4-FFF2-40B4-BE49-F238E27FC236}">
                <a16:creationId xmlns:a16="http://schemas.microsoft.com/office/drawing/2014/main" id="{91ECED02-B562-0845-8B49-5C1636A4000D}"/>
              </a:ext>
            </a:extLst>
          </p:cNvPr>
          <p:cNvCxnSpPr>
            <a:stCxn id="43" idx="1"/>
            <a:endCxn id="46" idx="3"/>
          </p:cNvCxnSpPr>
          <p:nvPr/>
        </p:nvCxnSpPr>
        <p:spPr>
          <a:xfrm flipH="1">
            <a:off x="6492701" y="3495803"/>
            <a:ext cx="179400" cy="206100"/>
          </a:xfrm>
          <a:prstGeom prst="bentConnector3">
            <a:avLst>
              <a:gd name="adj1" fmla="val 50011"/>
            </a:avLst>
          </a:prstGeom>
          <a:noFill/>
          <a:ln w="7900" cap="flat" cmpd="sng">
            <a:solidFill>
              <a:srgbClr val="9900FF"/>
            </a:solidFill>
            <a:prstDash val="solid"/>
            <a:round/>
            <a:headEnd type="none" w="med" len="med"/>
            <a:tailEnd type="stealth" w="med" len="med"/>
          </a:ln>
        </p:spPr>
      </p:cxnSp>
      <p:cxnSp>
        <p:nvCxnSpPr>
          <p:cNvPr id="49" name="Google Shape;450;p18">
            <a:extLst>
              <a:ext uri="{FF2B5EF4-FFF2-40B4-BE49-F238E27FC236}">
                <a16:creationId xmlns:a16="http://schemas.microsoft.com/office/drawing/2014/main" id="{C7FF2852-8AFF-BC9C-6AD7-7FF728327BE1}"/>
              </a:ext>
            </a:extLst>
          </p:cNvPr>
          <p:cNvCxnSpPr>
            <a:stCxn id="45" idx="1"/>
            <a:endCxn id="26" idx="2"/>
          </p:cNvCxnSpPr>
          <p:nvPr/>
        </p:nvCxnSpPr>
        <p:spPr>
          <a:xfrm rot="10800000">
            <a:off x="5111760" y="3139695"/>
            <a:ext cx="391200" cy="231600"/>
          </a:xfrm>
          <a:prstGeom prst="bentConnector2">
            <a:avLst/>
          </a:prstGeom>
          <a:noFill/>
          <a:ln w="7900" cap="flat" cmpd="sng">
            <a:solidFill>
              <a:srgbClr val="93C47D"/>
            </a:solidFill>
            <a:prstDash val="solid"/>
            <a:round/>
            <a:headEnd type="none" w="med" len="med"/>
            <a:tailEnd type="stealth" w="med" len="med"/>
          </a:ln>
        </p:spPr>
      </p:cxnSp>
      <p:cxnSp>
        <p:nvCxnSpPr>
          <p:cNvPr id="50" name="Google Shape;451;p18">
            <a:extLst>
              <a:ext uri="{FF2B5EF4-FFF2-40B4-BE49-F238E27FC236}">
                <a16:creationId xmlns:a16="http://schemas.microsoft.com/office/drawing/2014/main" id="{8E1C189F-C426-D90C-7DEC-C1C9268D1664}"/>
              </a:ext>
            </a:extLst>
          </p:cNvPr>
          <p:cNvCxnSpPr>
            <a:stCxn id="46" idx="1"/>
            <a:endCxn id="26" idx="2"/>
          </p:cNvCxnSpPr>
          <p:nvPr/>
        </p:nvCxnSpPr>
        <p:spPr>
          <a:xfrm rot="10800000">
            <a:off x="5111760" y="3139744"/>
            <a:ext cx="391200" cy="562200"/>
          </a:xfrm>
          <a:prstGeom prst="bentConnector2">
            <a:avLst/>
          </a:prstGeom>
          <a:noFill/>
          <a:ln w="7900" cap="flat" cmpd="sng">
            <a:solidFill>
              <a:srgbClr val="93C47D"/>
            </a:solidFill>
            <a:prstDash val="solid"/>
            <a:round/>
            <a:headEnd type="none" w="med" len="med"/>
            <a:tailEnd type="none" w="med" len="med"/>
          </a:ln>
        </p:spPr>
      </p:cxnSp>
      <p:sp>
        <p:nvSpPr>
          <p:cNvPr id="52" name="Google Shape;453;p18">
            <a:extLst>
              <a:ext uri="{FF2B5EF4-FFF2-40B4-BE49-F238E27FC236}">
                <a16:creationId xmlns:a16="http://schemas.microsoft.com/office/drawing/2014/main" id="{EB0CC5D0-3DC4-20CB-0384-37143A5FC3AB}"/>
              </a:ext>
            </a:extLst>
          </p:cNvPr>
          <p:cNvSpPr/>
          <p:nvPr/>
        </p:nvSpPr>
        <p:spPr>
          <a:xfrm>
            <a:off x="1931036" y="1431358"/>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C1</a:t>
            </a:r>
            <a:r>
              <a:rPr lang="en-GB" sz="647">
                <a:solidFill>
                  <a:srgbClr val="1D1D1C"/>
                </a:solidFill>
                <a:latin typeface="Nunito"/>
                <a:ea typeface="Nunito"/>
                <a:cs typeface="Nunito"/>
                <a:sym typeface="Nunito"/>
              </a:rPr>
              <a:t> with</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3" name="Google Shape;454;p18">
            <a:extLst>
              <a:ext uri="{FF2B5EF4-FFF2-40B4-BE49-F238E27FC236}">
                <a16:creationId xmlns:a16="http://schemas.microsoft.com/office/drawing/2014/main" id="{5089323D-04DA-281F-8487-1314F356B14D}"/>
              </a:ext>
            </a:extLst>
          </p:cNvPr>
          <p:cNvSpPr/>
          <p:nvPr/>
        </p:nvSpPr>
        <p:spPr>
          <a:xfrm>
            <a:off x="1931036" y="2423553"/>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C3</a:t>
            </a:r>
            <a:r>
              <a:rPr lang="en-GB" sz="647">
                <a:solidFill>
                  <a:srgbClr val="1D1D1C"/>
                </a:solidFill>
                <a:latin typeface="Nunito"/>
                <a:ea typeface="Nunito"/>
                <a:cs typeface="Nunito"/>
                <a:sym typeface="Nunito"/>
              </a:rPr>
              <a:t> with </a:t>
            </a: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4" name="Google Shape;455;p18">
            <a:extLst>
              <a:ext uri="{FF2B5EF4-FFF2-40B4-BE49-F238E27FC236}">
                <a16:creationId xmlns:a16="http://schemas.microsoft.com/office/drawing/2014/main" id="{D71F3D84-0F81-07B2-DC28-A57A03B7A9D9}"/>
              </a:ext>
            </a:extLst>
          </p:cNvPr>
          <p:cNvSpPr/>
          <p:nvPr/>
        </p:nvSpPr>
        <p:spPr>
          <a:xfrm>
            <a:off x="1931036" y="1927445"/>
            <a:ext cx="5562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C2 </a:t>
            </a:r>
            <a:r>
              <a:rPr lang="en-GB" sz="647">
                <a:solidFill>
                  <a:srgbClr val="1D1D1C"/>
                </a:solidFill>
                <a:latin typeface="Nunito"/>
                <a:ea typeface="Nunito"/>
                <a:cs typeface="Nunito"/>
                <a:sym typeface="Nunito"/>
              </a:rPr>
              <a:t>with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5" name="Google Shape;456;p18">
            <a:extLst>
              <a:ext uri="{FF2B5EF4-FFF2-40B4-BE49-F238E27FC236}">
                <a16:creationId xmlns:a16="http://schemas.microsoft.com/office/drawing/2014/main" id="{C1E7CAF6-FDDC-E85D-074F-3AD5D2BE050F}"/>
              </a:ext>
            </a:extLst>
          </p:cNvPr>
          <p:cNvSpPr/>
          <p:nvPr/>
        </p:nvSpPr>
        <p:spPr>
          <a:xfrm>
            <a:off x="2880142" y="1357075"/>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D1</a:t>
            </a:r>
            <a:endParaRPr sz="647">
              <a:solidFill>
                <a:srgbClr val="FFFFFF"/>
              </a:solidFill>
              <a:latin typeface="Nunito"/>
              <a:ea typeface="Nunito"/>
              <a:cs typeface="Nunito"/>
              <a:sym typeface="Nunito"/>
            </a:endParaRPr>
          </a:p>
        </p:txBody>
      </p:sp>
      <p:sp>
        <p:nvSpPr>
          <p:cNvPr id="56" name="Google Shape;457;p18">
            <a:extLst>
              <a:ext uri="{FF2B5EF4-FFF2-40B4-BE49-F238E27FC236}">
                <a16:creationId xmlns:a16="http://schemas.microsoft.com/office/drawing/2014/main" id="{4B85DEE9-6E3A-2C0E-13C6-BB82D1BE8E93}"/>
              </a:ext>
            </a:extLst>
          </p:cNvPr>
          <p:cNvSpPr/>
          <p:nvPr/>
        </p:nvSpPr>
        <p:spPr>
          <a:xfrm>
            <a:off x="2880142" y="1605754"/>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S1</a:t>
            </a:r>
            <a:endParaRPr sz="647">
              <a:solidFill>
                <a:srgbClr val="FFFFFF"/>
              </a:solidFill>
              <a:latin typeface="Nunito"/>
              <a:ea typeface="Nunito"/>
              <a:cs typeface="Nunito"/>
              <a:sym typeface="Nunito"/>
            </a:endParaRPr>
          </a:p>
        </p:txBody>
      </p:sp>
      <p:sp>
        <p:nvSpPr>
          <p:cNvPr id="57" name="Google Shape;458;p18">
            <a:extLst>
              <a:ext uri="{FF2B5EF4-FFF2-40B4-BE49-F238E27FC236}">
                <a16:creationId xmlns:a16="http://schemas.microsoft.com/office/drawing/2014/main" id="{956A96EF-7BCD-124E-9BED-3EABF55D0E57}"/>
              </a:ext>
            </a:extLst>
          </p:cNvPr>
          <p:cNvSpPr/>
          <p:nvPr/>
        </p:nvSpPr>
        <p:spPr>
          <a:xfrm>
            <a:off x="2880142" y="1834068"/>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D2</a:t>
            </a:r>
            <a:endParaRPr sz="647">
              <a:solidFill>
                <a:srgbClr val="FFFFFF"/>
              </a:solidFill>
              <a:latin typeface="Nunito"/>
              <a:ea typeface="Nunito"/>
              <a:cs typeface="Nunito"/>
              <a:sym typeface="Nunito"/>
            </a:endParaRPr>
          </a:p>
        </p:txBody>
      </p:sp>
      <p:sp>
        <p:nvSpPr>
          <p:cNvPr id="58" name="Google Shape;459;p18">
            <a:extLst>
              <a:ext uri="{FF2B5EF4-FFF2-40B4-BE49-F238E27FC236}">
                <a16:creationId xmlns:a16="http://schemas.microsoft.com/office/drawing/2014/main" id="{BFE9DB1F-C9D1-DF6A-57E5-7D03268EC43A}"/>
              </a:ext>
            </a:extLst>
          </p:cNvPr>
          <p:cNvSpPr/>
          <p:nvPr/>
        </p:nvSpPr>
        <p:spPr>
          <a:xfrm>
            <a:off x="2880142" y="2082747"/>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S2</a:t>
            </a:r>
            <a:endParaRPr sz="647">
              <a:solidFill>
                <a:srgbClr val="FFFFFF"/>
              </a:solidFill>
              <a:latin typeface="Nunito"/>
              <a:ea typeface="Nunito"/>
              <a:cs typeface="Nunito"/>
              <a:sym typeface="Nunito"/>
            </a:endParaRPr>
          </a:p>
        </p:txBody>
      </p:sp>
      <p:sp>
        <p:nvSpPr>
          <p:cNvPr id="59" name="Google Shape;460;p18">
            <a:extLst>
              <a:ext uri="{FF2B5EF4-FFF2-40B4-BE49-F238E27FC236}">
                <a16:creationId xmlns:a16="http://schemas.microsoft.com/office/drawing/2014/main" id="{F3AD546B-D6DC-B996-CB78-55AE234EF418}"/>
              </a:ext>
            </a:extLst>
          </p:cNvPr>
          <p:cNvSpPr/>
          <p:nvPr/>
        </p:nvSpPr>
        <p:spPr>
          <a:xfrm>
            <a:off x="2880142" y="233141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D3</a:t>
            </a:r>
            <a:endParaRPr sz="647">
              <a:solidFill>
                <a:srgbClr val="FFFFFF"/>
              </a:solidFill>
              <a:latin typeface="Nunito"/>
              <a:ea typeface="Nunito"/>
              <a:cs typeface="Nunito"/>
              <a:sym typeface="Nunito"/>
            </a:endParaRPr>
          </a:p>
        </p:txBody>
      </p:sp>
      <p:sp>
        <p:nvSpPr>
          <p:cNvPr id="60" name="Google Shape;461;p18">
            <a:extLst>
              <a:ext uri="{FF2B5EF4-FFF2-40B4-BE49-F238E27FC236}">
                <a16:creationId xmlns:a16="http://schemas.microsoft.com/office/drawing/2014/main" id="{CF8AF21D-74AE-B5A5-F266-DAD9E4D6199D}"/>
              </a:ext>
            </a:extLst>
          </p:cNvPr>
          <p:cNvSpPr/>
          <p:nvPr/>
        </p:nvSpPr>
        <p:spPr>
          <a:xfrm>
            <a:off x="2880142" y="258009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S3</a:t>
            </a:r>
            <a:endParaRPr sz="647">
              <a:solidFill>
                <a:srgbClr val="FFFFFF"/>
              </a:solidFill>
              <a:latin typeface="Nunito"/>
              <a:ea typeface="Nunito"/>
              <a:cs typeface="Nunito"/>
              <a:sym typeface="Nunito"/>
            </a:endParaRPr>
          </a:p>
        </p:txBody>
      </p:sp>
      <p:pic>
        <p:nvPicPr>
          <p:cNvPr id="61" name="Google Shape;462;p18">
            <a:extLst>
              <a:ext uri="{FF2B5EF4-FFF2-40B4-BE49-F238E27FC236}">
                <a16:creationId xmlns:a16="http://schemas.microsoft.com/office/drawing/2014/main" id="{7FCCC4D0-47F4-E60E-024F-8AEFE18669EB}"/>
              </a:ext>
            </a:extLst>
          </p:cNvPr>
          <p:cNvPicPr preferRelativeResize="0"/>
          <p:nvPr/>
        </p:nvPicPr>
        <p:blipFill rotWithShape="1">
          <a:blip r:embed="rId5">
            <a:alphaModFix/>
          </a:blip>
          <a:srcRect l="20160" r="20908"/>
          <a:stretch/>
        </p:blipFill>
        <p:spPr>
          <a:xfrm>
            <a:off x="957132" y="1948858"/>
            <a:ext cx="276992" cy="246780"/>
          </a:xfrm>
          <a:prstGeom prst="rect">
            <a:avLst/>
          </a:prstGeom>
          <a:noFill/>
          <a:ln>
            <a:noFill/>
          </a:ln>
        </p:spPr>
      </p:pic>
      <p:sp>
        <p:nvSpPr>
          <p:cNvPr id="62" name="Google Shape;463;p18">
            <a:extLst>
              <a:ext uri="{FF2B5EF4-FFF2-40B4-BE49-F238E27FC236}">
                <a16:creationId xmlns:a16="http://schemas.microsoft.com/office/drawing/2014/main" id="{95C46535-897F-ED48-E481-5CFD62857973}"/>
              </a:ext>
            </a:extLst>
          </p:cNvPr>
          <p:cNvSpPr/>
          <p:nvPr/>
        </p:nvSpPr>
        <p:spPr>
          <a:xfrm>
            <a:off x="247565" y="1927436"/>
            <a:ext cx="510600" cy="289500"/>
          </a:xfrm>
          <a:prstGeom prst="roundRect">
            <a:avLst>
              <a:gd name="adj" fmla="val 16667"/>
            </a:avLst>
          </a:prstGeom>
          <a:solidFill>
            <a:srgbClr val="FFFFFF"/>
          </a:solidFill>
          <a:ln w="7725" cap="flat" cmpd="sng">
            <a:solidFill>
              <a:srgbClr val="1D1D1C"/>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Video</a:t>
            </a:r>
            <a:endParaRPr sz="647">
              <a:solidFill>
                <a:srgbClr val="1D1D1C"/>
              </a:solidFill>
              <a:latin typeface="Nunito"/>
              <a:ea typeface="Nunito"/>
              <a:cs typeface="Nunito"/>
              <a:sym typeface="Nunito"/>
            </a:endParaRPr>
          </a:p>
        </p:txBody>
      </p:sp>
      <p:pic>
        <p:nvPicPr>
          <p:cNvPr id="63" name="Google Shape;464;p18">
            <a:extLst>
              <a:ext uri="{FF2B5EF4-FFF2-40B4-BE49-F238E27FC236}">
                <a16:creationId xmlns:a16="http://schemas.microsoft.com/office/drawing/2014/main" id="{48010205-B3D7-C0B5-8A11-AD8CBBAD3E3D}"/>
              </a:ext>
            </a:extLst>
          </p:cNvPr>
          <p:cNvPicPr preferRelativeResize="0"/>
          <p:nvPr/>
        </p:nvPicPr>
        <p:blipFill>
          <a:blip r:embed="rId4">
            <a:alphaModFix/>
          </a:blip>
          <a:stretch>
            <a:fillRect/>
          </a:stretch>
        </p:blipFill>
        <p:spPr>
          <a:xfrm>
            <a:off x="1431118" y="1920790"/>
            <a:ext cx="302934" cy="302934"/>
          </a:xfrm>
          <a:prstGeom prst="rect">
            <a:avLst/>
          </a:prstGeom>
          <a:noFill/>
          <a:ln>
            <a:noFill/>
          </a:ln>
        </p:spPr>
      </p:pic>
      <p:cxnSp>
        <p:nvCxnSpPr>
          <p:cNvPr id="64" name="Google Shape;465;p18">
            <a:extLst>
              <a:ext uri="{FF2B5EF4-FFF2-40B4-BE49-F238E27FC236}">
                <a16:creationId xmlns:a16="http://schemas.microsoft.com/office/drawing/2014/main" id="{1A782464-0EE6-E2F8-28A3-9F822A9976CE}"/>
              </a:ext>
            </a:extLst>
          </p:cNvPr>
          <p:cNvCxnSpPr>
            <a:stCxn id="62" idx="3"/>
            <a:endCxn id="61" idx="1"/>
          </p:cNvCxnSpPr>
          <p:nvPr/>
        </p:nvCxnSpPr>
        <p:spPr>
          <a:xfrm>
            <a:off x="758165" y="2072186"/>
            <a:ext cx="198900" cy="0"/>
          </a:xfrm>
          <a:prstGeom prst="straightConnector1">
            <a:avLst/>
          </a:prstGeom>
          <a:noFill/>
          <a:ln w="7725" cap="flat" cmpd="sng">
            <a:solidFill>
              <a:srgbClr val="4A4A48"/>
            </a:solidFill>
            <a:prstDash val="solid"/>
            <a:round/>
            <a:headEnd type="none" w="med" len="med"/>
            <a:tailEnd type="triangle" w="med" len="med"/>
          </a:ln>
        </p:spPr>
      </p:cxnSp>
      <p:cxnSp>
        <p:nvCxnSpPr>
          <p:cNvPr id="65" name="Google Shape;466;p18">
            <a:extLst>
              <a:ext uri="{FF2B5EF4-FFF2-40B4-BE49-F238E27FC236}">
                <a16:creationId xmlns:a16="http://schemas.microsoft.com/office/drawing/2014/main" id="{65423BB3-D334-3FC0-D0A8-E8E15249ECBD}"/>
              </a:ext>
            </a:extLst>
          </p:cNvPr>
          <p:cNvCxnSpPr>
            <a:stCxn id="61" idx="3"/>
            <a:endCxn id="63" idx="1"/>
          </p:cNvCxnSpPr>
          <p:nvPr/>
        </p:nvCxnSpPr>
        <p:spPr>
          <a:xfrm>
            <a:off x="1234123" y="2072248"/>
            <a:ext cx="197100" cy="0"/>
          </a:xfrm>
          <a:prstGeom prst="straightConnector1">
            <a:avLst/>
          </a:prstGeom>
          <a:noFill/>
          <a:ln w="7725" cap="flat" cmpd="sng">
            <a:solidFill>
              <a:srgbClr val="4A4A48"/>
            </a:solidFill>
            <a:prstDash val="solid"/>
            <a:round/>
            <a:headEnd type="none" w="med" len="med"/>
            <a:tailEnd type="triangle" w="med" len="med"/>
          </a:ln>
        </p:spPr>
      </p:cxnSp>
      <p:cxnSp>
        <p:nvCxnSpPr>
          <p:cNvPr id="66" name="Google Shape;467;p18">
            <a:extLst>
              <a:ext uri="{FF2B5EF4-FFF2-40B4-BE49-F238E27FC236}">
                <a16:creationId xmlns:a16="http://schemas.microsoft.com/office/drawing/2014/main" id="{1ED3DB5A-B024-C5C8-8AE6-E37B8F57CFAF}"/>
              </a:ext>
            </a:extLst>
          </p:cNvPr>
          <p:cNvCxnSpPr>
            <a:stCxn id="63" idx="3"/>
            <a:endCxn id="52" idx="1"/>
          </p:cNvCxnSpPr>
          <p:nvPr/>
        </p:nvCxnSpPr>
        <p:spPr>
          <a:xfrm rot="10800000" flipH="1">
            <a:off x="1734052" y="1576057"/>
            <a:ext cx="197100" cy="4962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7" name="Google Shape;468;p18">
            <a:extLst>
              <a:ext uri="{FF2B5EF4-FFF2-40B4-BE49-F238E27FC236}">
                <a16:creationId xmlns:a16="http://schemas.microsoft.com/office/drawing/2014/main" id="{BB3F9AFD-B465-8D13-3C87-65F9D9EE885E}"/>
              </a:ext>
            </a:extLst>
          </p:cNvPr>
          <p:cNvCxnSpPr>
            <a:stCxn id="63" idx="3"/>
            <a:endCxn id="53" idx="1"/>
          </p:cNvCxnSpPr>
          <p:nvPr/>
        </p:nvCxnSpPr>
        <p:spPr>
          <a:xfrm>
            <a:off x="1734052" y="2072257"/>
            <a:ext cx="197100" cy="4959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8" name="Google Shape;469;p18">
            <a:extLst>
              <a:ext uri="{FF2B5EF4-FFF2-40B4-BE49-F238E27FC236}">
                <a16:creationId xmlns:a16="http://schemas.microsoft.com/office/drawing/2014/main" id="{B2948F48-00DE-BF75-1E25-F0D3EF6A0840}"/>
              </a:ext>
            </a:extLst>
          </p:cNvPr>
          <p:cNvCxnSpPr>
            <a:stCxn id="63" idx="3"/>
            <a:endCxn id="54" idx="1"/>
          </p:cNvCxnSpPr>
          <p:nvPr/>
        </p:nvCxnSpPr>
        <p:spPr>
          <a:xfrm>
            <a:off x="1734052" y="2072257"/>
            <a:ext cx="197100" cy="6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9" name="Google Shape;470;p18">
            <a:extLst>
              <a:ext uri="{FF2B5EF4-FFF2-40B4-BE49-F238E27FC236}">
                <a16:creationId xmlns:a16="http://schemas.microsoft.com/office/drawing/2014/main" id="{C76AA8F7-0D90-038B-1AA6-D8B6FB03E973}"/>
              </a:ext>
            </a:extLst>
          </p:cNvPr>
          <p:cNvCxnSpPr>
            <a:stCxn id="52" idx="3"/>
            <a:endCxn id="55" idx="1"/>
          </p:cNvCxnSpPr>
          <p:nvPr/>
        </p:nvCxnSpPr>
        <p:spPr>
          <a:xfrm rot="10800000" flipH="1">
            <a:off x="2490836" y="1451908"/>
            <a:ext cx="389400" cy="124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0" name="Google Shape;471;p18">
            <a:extLst>
              <a:ext uri="{FF2B5EF4-FFF2-40B4-BE49-F238E27FC236}">
                <a16:creationId xmlns:a16="http://schemas.microsoft.com/office/drawing/2014/main" id="{B75FABE2-6DFE-1769-E43B-7190F265F298}"/>
              </a:ext>
            </a:extLst>
          </p:cNvPr>
          <p:cNvCxnSpPr>
            <a:stCxn id="52" idx="3"/>
            <a:endCxn id="56" idx="1"/>
          </p:cNvCxnSpPr>
          <p:nvPr/>
        </p:nvCxnSpPr>
        <p:spPr>
          <a:xfrm>
            <a:off x="2490836" y="1576108"/>
            <a:ext cx="389400" cy="124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1" name="Google Shape;472;p18">
            <a:extLst>
              <a:ext uri="{FF2B5EF4-FFF2-40B4-BE49-F238E27FC236}">
                <a16:creationId xmlns:a16="http://schemas.microsoft.com/office/drawing/2014/main" id="{AF6F69E0-2945-F2A3-680D-08FBA7133965}"/>
              </a:ext>
            </a:extLst>
          </p:cNvPr>
          <p:cNvCxnSpPr>
            <a:stCxn id="54" idx="3"/>
            <a:endCxn id="57" idx="1"/>
          </p:cNvCxnSpPr>
          <p:nvPr/>
        </p:nvCxnSpPr>
        <p:spPr>
          <a:xfrm rot="10800000" flipH="1">
            <a:off x="2487236" y="1928795"/>
            <a:ext cx="393000" cy="1434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2" name="Google Shape;473;p18">
            <a:extLst>
              <a:ext uri="{FF2B5EF4-FFF2-40B4-BE49-F238E27FC236}">
                <a16:creationId xmlns:a16="http://schemas.microsoft.com/office/drawing/2014/main" id="{31FFC574-4D93-C89D-0161-1DE078F25B5E}"/>
              </a:ext>
            </a:extLst>
          </p:cNvPr>
          <p:cNvCxnSpPr>
            <a:stCxn id="54" idx="3"/>
            <a:endCxn id="58" idx="1"/>
          </p:cNvCxnSpPr>
          <p:nvPr/>
        </p:nvCxnSpPr>
        <p:spPr>
          <a:xfrm>
            <a:off x="2487236" y="2072195"/>
            <a:ext cx="393000" cy="1053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3" name="Google Shape;474;p18">
            <a:extLst>
              <a:ext uri="{FF2B5EF4-FFF2-40B4-BE49-F238E27FC236}">
                <a16:creationId xmlns:a16="http://schemas.microsoft.com/office/drawing/2014/main" id="{A336739F-1973-772D-C90C-42774CAD82DA}"/>
              </a:ext>
            </a:extLst>
          </p:cNvPr>
          <p:cNvCxnSpPr>
            <a:stCxn id="53" idx="3"/>
            <a:endCxn id="59" idx="1"/>
          </p:cNvCxnSpPr>
          <p:nvPr/>
        </p:nvCxnSpPr>
        <p:spPr>
          <a:xfrm rot="10800000" flipH="1">
            <a:off x="2490836" y="2426103"/>
            <a:ext cx="389400" cy="142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4" name="Google Shape;475;p18">
            <a:extLst>
              <a:ext uri="{FF2B5EF4-FFF2-40B4-BE49-F238E27FC236}">
                <a16:creationId xmlns:a16="http://schemas.microsoft.com/office/drawing/2014/main" id="{BD2AB063-2ADC-47F3-D8A7-BE3407CFC774}"/>
              </a:ext>
            </a:extLst>
          </p:cNvPr>
          <p:cNvCxnSpPr>
            <a:stCxn id="53" idx="3"/>
            <a:endCxn id="60" idx="1"/>
          </p:cNvCxnSpPr>
          <p:nvPr/>
        </p:nvCxnSpPr>
        <p:spPr>
          <a:xfrm>
            <a:off x="2490836" y="2568303"/>
            <a:ext cx="389400" cy="106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5" name="Google Shape;476;p18">
            <a:extLst>
              <a:ext uri="{FF2B5EF4-FFF2-40B4-BE49-F238E27FC236}">
                <a16:creationId xmlns:a16="http://schemas.microsoft.com/office/drawing/2014/main" id="{F794FB5F-7FD9-2E21-6C7F-AE30629A7594}"/>
              </a:ext>
            </a:extLst>
          </p:cNvPr>
          <p:cNvCxnSpPr>
            <a:stCxn id="55" idx="3"/>
          </p:cNvCxnSpPr>
          <p:nvPr/>
        </p:nvCxnSpPr>
        <p:spPr>
          <a:xfrm>
            <a:off x="3297442" y="1451875"/>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6" name="Google Shape;477;p18">
            <a:extLst>
              <a:ext uri="{FF2B5EF4-FFF2-40B4-BE49-F238E27FC236}">
                <a16:creationId xmlns:a16="http://schemas.microsoft.com/office/drawing/2014/main" id="{2186F009-6B2A-E537-21BC-E79A5F74C93C}"/>
              </a:ext>
            </a:extLst>
          </p:cNvPr>
          <p:cNvCxnSpPr>
            <a:stCxn id="56" idx="3"/>
          </p:cNvCxnSpPr>
          <p:nvPr/>
        </p:nvCxnSpPr>
        <p:spPr>
          <a:xfrm>
            <a:off x="3297442" y="1700554"/>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7" name="Google Shape;478;p18">
            <a:extLst>
              <a:ext uri="{FF2B5EF4-FFF2-40B4-BE49-F238E27FC236}">
                <a16:creationId xmlns:a16="http://schemas.microsoft.com/office/drawing/2014/main" id="{373ED616-6A0A-483F-C75B-5F8E40714D5E}"/>
              </a:ext>
            </a:extLst>
          </p:cNvPr>
          <p:cNvCxnSpPr>
            <a:stCxn id="57" idx="3"/>
          </p:cNvCxnSpPr>
          <p:nvPr/>
        </p:nvCxnSpPr>
        <p:spPr>
          <a:xfrm>
            <a:off x="3297442" y="1928868"/>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8" name="Google Shape;479;p18">
            <a:extLst>
              <a:ext uri="{FF2B5EF4-FFF2-40B4-BE49-F238E27FC236}">
                <a16:creationId xmlns:a16="http://schemas.microsoft.com/office/drawing/2014/main" id="{0884404E-7BC7-CB15-51D0-2A5B86195CBE}"/>
              </a:ext>
            </a:extLst>
          </p:cNvPr>
          <p:cNvCxnSpPr>
            <a:stCxn id="58" idx="3"/>
          </p:cNvCxnSpPr>
          <p:nvPr/>
        </p:nvCxnSpPr>
        <p:spPr>
          <a:xfrm>
            <a:off x="3297442" y="2177547"/>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9" name="Google Shape;480;p18">
            <a:extLst>
              <a:ext uri="{FF2B5EF4-FFF2-40B4-BE49-F238E27FC236}">
                <a16:creationId xmlns:a16="http://schemas.microsoft.com/office/drawing/2014/main" id="{D45E48B6-3551-E863-A4C0-B5AA04E93348}"/>
              </a:ext>
            </a:extLst>
          </p:cNvPr>
          <p:cNvCxnSpPr>
            <a:stCxn id="59" idx="3"/>
          </p:cNvCxnSpPr>
          <p:nvPr/>
        </p:nvCxnSpPr>
        <p:spPr>
          <a:xfrm>
            <a:off x="3297442" y="2426210"/>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80" name="Google Shape;481;p18">
            <a:extLst>
              <a:ext uri="{FF2B5EF4-FFF2-40B4-BE49-F238E27FC236}">
                <a16:creationId xmlns:a16="http://schemas.microsoft.com/office/drawing/2014/main" id="{6DD0E6EF-0D90-1C08-1E07-CAD9694E54E5}"/>
              </a:ext>
            </a:extLst>
          </p:cNvPr>
          <p:cNvCxnSpPr>
            <a:stCxn id="60" idx="3"/>
          </p:cNvCxnSpPr>
          <p:nvPr/>
        </p:nvCxnSpPr>
        <p:spPr>
          <a:xfrm>
            <a:off x="3297442" y="2674890"/>
            <a:ext cx="234900" cy="5100"/>
          </a:xfrm>
          <a:prstGeom prst="straightConnector1">
            <a:avLst/>
          </a:prstGeom>
          <a:noFill/>
          <a:ln w="7725" cap="flat" cmpd="sng">
            <a:solidFill>
              <a:srgbClr val="4A4A48"/>
            </a:solidFill>
            <a:prstDash val="solid"/>
            <a:round/>
            <a:headEnd type="none" w="med" len="med"/>
            <a:tailEnd type="stealth" w="med" len="med"/>
          </a:ln>
        </p:spPr>
      </p:cxnSp>
      <p:sp>
        <p:nvSpPr>
          <p:cNvPr id="81" name="Google Shape;482;p18">
            <a:extLst>
              <a:ext uri="{FF2B5EF4-FFF2-40B4-BE49-F238E27FC236}">
                <a16:creationId xmlns:a16="http://schemas.microsoft.com/office/drawing/2014/main" id="{6B7685AF-5287-F526-31CA-47DFA2306921}"/>
              </a:ext>
            </a:extLst>
          </p:cNvPr>
          <p:cNvSpPr txBox="1"/>
          <p:nvPr/>
        </p:nvSpPr>
        <p:spPr>
          <a:xfrm>
            <a:off x="1874297" y="2777408"/>
            <a:ext cx="6225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Chunks of Documents</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(Cleaned)</a:t>
            </a:r>
            <a:endParaRPr sz="647">
              <a:solidFill>
                <a:srgbClr val="1D1D1C"/>
              </a:solidFill>
              <a:latin typeface="Nunito"/>
              <a:ea typeface="Nunito"/>
              <a:cs typeface="Nunito"/>
              <a:sym typeface="Nunito"/>
            </a:endParaRPr>
          </a:p>
        </p:txBody>
      </p:sp>
      <p:sp>
        <p:nvSpPr>
          <p:cNvPr id="82" name="Google Shape;483;p18">
            <a:extLst>
              <a:ext uri="{FF2B5EF4-FFF2-40B4-BE49-F238E27FC236}">
                <a16:creationId xmlns:a16="http://schemas.microsoft.com/office/drawing/2014/main" id="{5911BCDB-5C5C-FFD6-267E-BC0401306469}"/>
              </a:ext>
            </a:extLst>
          </p:cNvPr>
          <p:cNvSpPr txBox="1"/>
          <p:nvPr/>
        </p:nvSpPr>
        <p:spPr>
          <a:xfrm>
            <a:off x="2637147" y="2828770"/>
            <a:ext cx="9033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Dense Vector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and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Sparse Matrix</a:t>
            </a:r>
            <a:endParaRPr sz="647">
              <a:solidFill>
                <a:srgbClr val="1D1D1C"/>
              </a:solidFill>
              <a:latin typeface="Nunito"/>
              <a:ea typeface="Nunito"/>
              <a:cs typeface="Nunito"/>
              <a:sym typeface="Nunito"/>
            </a:endParaRPr>
          </a:p>
        </p:txBody>
      </p:sp>
      <p:pic>
        <p:nvPicPr>
          <p:cNvPr id="83" name="Google Shape;484;p18">
            <a:extLst>
              <a:ext uri="{FF2B5EF4-FFF2-40B4-BE49-F238E27FC236}">
                <a16:creationId xmlns:a16="http://schemas.microsoft.com/office/drawing/2014/main" id="{441A593E-B16D-FBB0-199E-36E16034A0A6}"/>
              </a:ext>
            </a:extLst>
          </p:cNvPr>
          <p:cNvPicPr preferRelativeResize="0"/>
          <p:nvPr/>
        </p:nvPicPr>
        <p:blipFill rotWithShape="1">
          <a:blip r:embed="rId5">
            <a:alphaModFix/>
          </a:blip>
          <a:srcRect l="20160" r="20908"/>
          <a:stretch/>
        </p:blipFill>
        <p:spPr>
          <a:xfrm>
            <a:off x="618906" y="3595434"/>
            <a:ext cx="131063" cy="130942"/>
          </a:xfrm>
          <a:prstGeom prst="rect">
            <a:avLst/>
          </a:prstGeom>
          <a:noFill/>
          <a:ln>
            <a:noFill/>
          </a:ln>
        </p:spPr>
      </p:pic>
      <p:pic>
        <p:nvPicPr>
          <p:cNvPr id="84" name="Google Shape;485;p18">
            <a:extLst>
              <a:ext uri="{FF2B5EF4-FFF2-40B4-BE49-F238E27FC236}">
                <a16:creationId xmlns:a16="http://schemas.microsoft.com/office/drawing/2014/main" id="{45EA6FCC-4C73-EB45-00E4-0BE7EBEFB268}"/>
              </a:ext>
            </a:extLst>
          </p:cNvPr>
          <p:cNvPicPr preferRelativeResize="0"/>
          <p:nvPr/>
        </p:nvPicPr>
        <p:blipFill>
          <a:blip r:embed="rId4">
            <a:alphaModFix/>
          </a:blip>
          <a:stretch>
            <a:fillRect/>
          </a:stretch>
        </p:blipFill>
        <p:spPr>
          <a:xfrm>
            <a:off x="604963" y="3809557"/>
            <a:ext cx="143338" cy="160740"/>
          </a:xfrm>
          <a:prstGeom prst="rect">
            <a:avLst/>
          </a:prstGeom>
          <a:noFill/>
          <a:ln>
            <a:noFill/>
          </a:ln>
        </p:spPr>
      </p:pic>
      <p:pic>
        <p:nvPicPr>
          <p:cNvPr id="85" name="Google Shape;486;p18">
            <a:extLst>
              <a:ext uri="{FF2B5EF4-FFF2-40B4-BE49-F238E27FC236}">
                <a16:creationId xmlns:a16="http://schemas.microsoft.com/office/drawing/2014/main" id="{8E0F2C75-D835-BA24-6242-8E8F6DA67810}"/>
              </a:ext>
            </a:extLst>
          </p:cNvPr>
          <p:cNvPicPr preferRelativeResize="0"/>
          <p:nvPr/>
        </p:nvPicPr>
        <p:blipFill rotWithShape="1">
          <a:blip r:embed="rId3">
            <a:alphaModFix/>
          </a:blip>
          <a:srcRect l="12514" r="14895"/>
          <a:stretch/>
        </p:blipFill>
        <p:spPr>
          <a:xfrm>
            <a:off x="610622" y="4007367"/>
            <a:ext cx="143328" cy="221418"/>
          </a:xfrm>
          <a:prstGeom prst="rect">
            <a:avLst/>
          </a:prstGeom>
          <a:noFill/>
          <a:ln>
            <a:noFill/>
          </a:ln>
        </p:spPr>
      </p:pic>
      <p:sp>
        <p:nvSpPr>
          <p:cNvPr id="86" name="Google Shape;487;p18">
            <a:extLst>
              <a:ext uri="{FF2B5EF4-FFF2-40B4-BE49-F238E27FC236}">
                <a16:creationId xmlns:a16="http://schemas.microsoft.com/office/drawing/2014/main" id="{995423B9-2B51-45BC-4858-AB9B93D3CB6D}"/>
              </a:ext>
            </a:extLst>
          </p:cNvPr>
          <p:cNvSpPr txBox="1"/>
          <p:nvPr/>
        </p:nvSpPr>
        <p:spPr>
          <a:xfrm>
            <a:off x="783666" y="351697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87" name="Google Shape;488;p18">
            <a:extLst>
              <a:ext uri="{FF2B5EF4-FFF2-40B4-BE49-F238E27FC236}">
                <a16:creationId xmlns:a16="http://schemas.microsoft.com/office/drawing/2014/main" id="{8BB164ED-826E-D097-055F-548A84542923}"/>
              </a:ext>
            </a:extLst>
          </p:cNvPr>
          <p:cNvSpPr txBox="1"/>
          <p:nvPr/>
        </p:nvSpPr>
        <p:spPr>
          <a:xfrm>
            <a:off x="792597" y="374600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88" name="Google Shape;489;p18">
            <a:extLst>
              <a:ext uri="{FF2B5EF4-FFF2-40B4-BE49-F238E27FC236}">
                <a16:creationId xmlns:a16="http://schemas.microsoft.com/office/drawing/2014/main" id="{340983EF-1966-68DB-B735-F1AC3F1FB8CF}"/>
              </a:ext>
            </a:extLst>
          </p:cNvPr>
          <p:cNvSpPr txBox="1"/>
          <p:nvPr/>
        </p:nvSpPr>
        <p:spPr>
          <a:xfrm>
            <a:off x="792598" y="400738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89" name="Google Shape;490;p18">
            <a:extLst>
              <a:ext uri="{FF2B5EF4-FFF2-40B4-BE49-F238E27FC236}">
                <a16:creationId xmlns:a16="http://schemas.microsoft.com/office/drawing/2014/main" id="{90C4CE46-D7BC-522C-F4E4-CA5FA1010238}"/>
              </a:ext>
            </a:extLst>
          </p:cNvPr>
          <p:cNvSpPr txBox="1"/>
          <p:nvPr/>
        </p:nvSpPr>
        <p:spPr>
          <a:xfrm>
            <a:off x="544354" y="329024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90" name="Google Shape;491;p18">
            <a:extLst>
              <a:ext uri="{FF2B5EF4-FFF2-40B4-BE49-F238E27FC236}">
                <a16:creationId xmlns:a16="http://schemas.microsoft.com/office/drawing/2014/main" id="{5C7698B7-07F0-B549-E879-F601EB769347}"/>
              </a:ext>
            </a:extLst>
          </p:cNvPr>
          <p:cNvSpPr/>
          <p:nvPr/>
        </p:nvSpPr>
        <p:spPr>
          <a:xfrm>
            <a:off x="513746" y="334092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cxnSp>
        <p:nvCxnSpPr>
          <p:cNvPr id="91" name="Google Shape;492;p18">
            <a:extLst>
              <a:ext uri="{FF2B5EF4-FFF2-40B4-BE49-F238E27FC236}">
                <a16:creationId xmlns:a16="http://schemas.microsoft.com/office/drawing/2014/main" id="{AAF0AEFF-323B-F97E-E698-2BEE6ACFE8E7}"/>
              </a:ext>
            </a:extLst>
          </p:cNvPr>
          <p:cNvCxnSpPr>
            <a:stCxn id="45" idx="1"/>
            <a:endCxn id="14" idx="2"/>
          </p:cNvCxnSpPr>
          <p:nvPr/>
        </p:nvCxnSpPr>
        <p:spPr>
          <a:xfrm rot="10800000">
            <a:off x="4465260" y="3142395"/>
            <a:ext cx="1037700" cy="228900"/>
          </a:xfrm>
          <a:prstGeom prst="curvedConnector2">
            <a:avLst/>
          </a:prstGeom>
          <a:noFill/>
          <a:ln w="9525" cap="flat" cmpd="sng">
            <a:solidFill>
              <a:srgbClr val="9900FF"/>
            </a:solidFill>
            <a:prstDash val="solid"/>
            <a:round/>
            <a:headEnd type="none" w="med" len="med"/>
            <a:tailEnd type="stealth" w="med" len="med"/>
          </a:ln>
        </p:spPr>
      </p:cxnSp>
      <p:cxnSp>
        <p:nvCxnSpPr>
          <p:cNvPr id="92" name="Google Shape;493;p18">
            <a:extLst>
              <a:ext uri="{FF2B5EF4-FFF2-40B4-BE49-F238E27FC236}">
                <a16:creationId xmlns:a16="http://schemas.microsoft.com/office/drawing/2014/main" id="{6360BF7E-CD99-CF33-2443-C4956CFBE7CC}"/>
              </a:ext>
            </a:extLst>
          </p:cNvPr>
          <p:cNvCxnSpPr>
            <a:endCxn id="13" idx="2"/>
          </p:cNvCxnSpPr>
          <p:nvPr/>
        </p:nvCxnSpPr>
        <p:spPr>
          <a:xfrm rot="10800000">
            <a:off x="3914980" y="3142331"/>
            <a:ext cx="1587900" cy="228900"/>
          </a:xfrm>
          <a:prstGeom prst="curvedConnector2">
            <a:avLst/>
          </a:prstGeom>
          <a:noFill/>
          <a:ln w="9525" cap="flat" cmpd="sng">
            <a:solidFill>
              <a:srgbClr val="9900FF"/>
            </a:solidFill>
            <a:prstDash val="solid"/>
            <a:round/>
            <a:headEnd type="none" w="med" len="med"/>
            <a:tailEnd type="stealth" w="med" len="med"/>
          </a:ln>
        </p:spPr>
      </p:cxnSp>
      <p:cxnSp>
        <p:nvCxnSpPr>
          <p:cNvPr id="93" name="Google Shape;494;p18">
            <a:extLst>
              <a:ext uri="{FF2B5EF4-FFF2-40B4-BE49-F238E27FC236}">
                <a16:creationId xmlns:a16="http://schemas.microsoft.com/office/drawing/2014/main" id="{27174F20-AF81-3F1C-65ED-68901B33EE64}"/>
              </a:ext>
            </a:extLst>
          </p:cNvPr>
          <p:cNvCxnSpPr>
            <a:stCxn id="46" idx="1"/>
            <a:endCxn id="14" idx="2"/>
          </p:cNvCxnSpPr>
          <p:nvPr/>
        </p:nvCxnSpPr>
        <p:spPr>
          <a:xfrm rot="10800000">
            <a:off x="4465260" y="3142444"/>
            <a:ext cx="1037700" cy="559500"/>
          </a:xfrm>
          <a:prstGeom prst="curvedConnector2">
            <a:avLst/>
          </a:prstGeom>
          <a:noFill/>
          <a:ln w="9525" cap="flat" cmpd="sng">
            <a:solidFill>
              <a:srgbClr val="9900FF"/>
            </a:solidFill>
            <a:prstDash val="solid"/>
            <a:round/>
            <a:headEnd type="none" w="med" len="med"/>
            <a:tailEnd type="stealth" w="med" len="med"/>
          </a:ln>
        </p:spPr>
      </p:cxnSp>
      <p:cxnSp>
        <p:nvCxnSpPr>
          <p:cNvPr id="94" name="Google Shape;495;p18">
            <a:extLst>
              <a:ext uri="{FF2B5EF4-FFF2-40B4-BE49-F238E27FC236}">
                <a16:creationId xmlns:a16="http://schemas.microsoft.com/office/drawing/2014/main" id="{9809FF1B-4237-E888-584D-328528C2E98B}"/>
              </a:ext>
            </a:extLst>
          </p:cNvPr>
          <p:cNvCxnSpPr>
            <a:stCxn id="46" idx="1"/>
            <a:endCxn id="13" idx="2"/>
          </p:cNvCxnSpPr>
          <p:nvPr/>
        </p:nvCxnSpPr>
        <p:spPr>
          <a:xfrm rot="10800000">
            <a:off x="3915060" y="3142444"/>
            <a:ext cx="1587900" cy="559500"/>
          </a:xfrm>
          <a:prstGeom prst="curvedConnector2">
            <a:avLst/>
          </a:prstGeom>
          <a:noFill/>
          <a:ln w="9525" cap="flat" cmpd="sng">
            <a:solidFill>
              <a:srgbClr val="9900FF"/>
            </a:solidFill>
            <a:prstDash val="solid"/>
            <a:round/>
            <a:headEnd type="none" w="med" len="med"/>
            <a:tailEnd type="stealth" w="med" len="med"/>
          </a:ln>
        </p:spPr>
      </p:cxnSp>
      <p:pic>
        <p:nvPicPr>
          <p:cNvPr id="37" name="Picture 36">
            <a:extLst>
              <a:ext uri="{FF2B5EF4-FFF2-40B4-BE49-F238E27FC236}">
                <a16:creationId xmlns:a16="http://schemas.microsoft.com/office/drawing/2014/main" id="{F2182531-F977-1D77-0B37-00C73EA18572}"/>
              </a:ext>
            </a:extLst>
          </p:cNvPr>
          <p:cNvPicPr>
            <a:picLocks noChangeAspect="1"/>
          </p:cNvPicPr>
          <p:nvPr/>
        </p:nvPicPr>
        <p:blipFill>
          <a:blip r:embed="rId6"/>
          <a:stretch>
            <a:fillRect/>
          </a:stretch>
        </p:blipFill>
        <p:spPr>
          <a:xfrm>
            <a:off x="7453100" y="3693439"/>
            <a:ext cx="233529" cy="233529"/>
          </a:xfrm>
          <a:prstGeom prst="rect">
            <a:avLst/>
          </a:prstGeom>
        </p:spPr>
      </p:pic>
      <p:pic>
        <p:nvPicPr>
          <p:cNvPr id="95" name="Picture 94">
            <a:extLst>
              <a:ext uri="{FF2B5EF4-FFF2-40B4-BE49-F238E27FC236}">
                <a16:creationId xmlns:a16="http://schemas.microsoft.com/office/drawing/2014/main" id="{A690463A-436D-152C-E1C7-2757DA95C07B}"/>
              </a:ext>
            </a:extLst>
          </p:cNvPr>
          <p:cNvPicPr>
            <a:picLocks noChangeAspect="1"/>
          </p:cNvPicPr>
          <p:nvPr/>
        </p:nvPicPr>
        <p:blipFill>
          <a:blip r:embed="rId6"/>
          <a:stretch>
            <a:fillRect/>
          </a:stretch>
        </p:blipFill>
        <p:spPr>
          <a:xfrm>
            <a:off x="7456252" y="3707491"/>
            <a:ext cx="233529" cy="233529"/>
          </a:xfrm>
          <a:prstGeom prst="rect">
            <a:avLst/>
          </a:prstGeom>
        </p:spPr>
      </p:pic>
    </p:spTree>
    <p:extLst>
      <p:ext uri="{BB962C8B-B14F-4D97-AF65-F5344CB8AC3E}">
        <p14:creationId xmlns:p14="http://schemas.microsoft.com/office/powerpoint/2010/main" val="157289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451 0.01327 L -0.02222 0.00525 L -0.02517 -0.06111 L -0.06059 -0.06512 L -0.10834 -0.06512 L -0.1099 -0.08982 L -0.14653 -0.08858 " pathEditMode="relative" rAng="0" ptsTypes="AAAAAAA">
                                      <p:cBhvr>
                                        <p:cTn id="6" dur="1500" fill="hold"/>
                                        <p:tgtEl>
                                          <p:spTgt spid="95"/>
                                        </p:tgtEl>
                                        <p:attrNameLst>
                                          <p:attrName>ppt_x</p:attrName>
                                          <p:attrName>ppt_y</p:attrName>
                                        </p:attrNameLst>
                                      </p:cBhvr>
                                      <p:rCtr x="-7101" y="-5154"/>
                                    </p:animMotion>
                                  </p:childTnLst>
                                </p:cTn>
                              </p:par>
                              <p:par>
                                <p:cTn id="7" presetID="0" presetClass="path" presetSubtype="0" accel="50000" decel="50000" fill="hold" nodeType="withEffect">
                                  <p:stCondLst>
                                    <p:cond delay="0"/>
                                  </p:stCondLst>
                                  <p:childTnLst>
                                    <p:animMotion origin="layout" path="M -0.01389 0.0071 L -0.02795 -0.00216 L -0.02431 -0.06759 L -0.07136 -0.06512 L -0.10955 -0.06389 L -0.10955 -0.02438 L -0.13733 -0.02438 " pathEditMode="relative" ptsTypes="AAAAAAA">
                                      <p:cBhvr>
                                        <p:cTn id="8" dur="1500" fill="hold"/>
                                        <p:tgtEl>
                                          <p:spTgt spid="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CD4F4B-2A74-52B8-C352-E4D53ADC0B9B}"/>
              </a:ext>
            </a:extLst>
          </p:cNvPr>
          <p:cNvSpPr>
            <a:spLocks noGrp="1"/>
          </p:cNvSpPr>
          <p:nvPr>
            <p:ph type="body" idx="1"/>
          </p:nvPr>
        </p:nvSpPr>
        <p:spPr>
          <a:xfrm>
            <a:off x="474704" y="387552"/>
            <a:ext cx="5360121" cy="977700"/>
          </a:xfrm>
        </p:spPr>
        <p:txBody>
          <a:bodyPr/>
          <a:lstStyle/>
          <a:p>
            <a:r>
              <a:rPr lang="en-US" dirty="0"/>
              <a:t>Single Document Query </a:t>
            </a:r>
          </a:p>
        </p:txBody>
      </p:sp>
      <p:sp>
        <p:nvSpPr>
          <p:cNvPr id="4" name="Subtitle 2">
            <a:extLst>
              <a:ext uri="{FF2B5EF4-FFF2-40B4-BE49-F238E27FC236}">
                <a16:creationId xmlns:a16="http://schemas.microsoft.com/office/drawing/2014/main" id="{14CA5B6C-346A-EFE4-E1BC-9A191BFBA0AC}"/>
              </a:ext>
            </a:extLst>
          </p:cNvPr>
          <p:cNvSpPr txBox="1">
            <a:spLocks/>
          </p:cNvSpPr>
          <p:nvPr/>
        </p:nvSpPr>
        <p:spPr>
          <a:xfrm>
            <a:off x="5318178" y="1197454"/>
            <a:ext cx="3351118" cy="203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2"/>
              </a:buClr>
              <a:buSzPts val="1800"/>
              <a:buFont typeface="Montserrat"/>
              <a:buNone/>
              <a:defRPr sz="3000" b="0" i="0" u="none" strike="noStrike" cap="none">
                <a:solidFill>
                  <a:schemeClr val="dk2"/>
                </a:solidFill>
                <a:latin typeface="Vidaloka"/>
                <a:ea typeface="Vidaloka"/>
                <a:cs typeface="Vidaloka"/>
                <a:sym typeface="Vidaloka"/>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52400" indent="0"/>
            <a:r>
              <a:rPr lang="en-US" sz="1400" dirty="0">
                <a:latin typeface="Montserrat" panose="00000500000000000000" pitchFamily="2" charset="0"/>
              </a:rPr>
              <a:t>If categories as </a:t>
            </a:r>
            <a:r>
              <a:rPr lang="en-US" sz="1400" b="1" dirty="0">
                <a:latin typeface="Montserrat" panose="00000500000000000000" pitchFamily="2" charset="0"/>
              </a:rPr>
              <a:t>single docs Query</a:t>
            </a:r>
            <a:r>
              <a:rPr lang="en-US" sz="1400" dirty="0">
                <a:latin typeface="Montserrat" panose="00000500000000000000" pitchFamily="2" charset="0"/>
              </a:rPr>
              <a:t>, the system rewrites the question into two forms one for </a:t>
            </a:r>
            <a:r>
              <a:rPr lang="en-US" sz="1400" b="1" u="sng" dirty="0">
                <a:latin typeface="Montserrat" panose="00000500000000000000" pitchFamily="2" charset="0"/>
              </a:rPr>
              <a:t>semantic search </a:t>
            </a:r>
            <a:r>
              <a:rPr lang="en-US" sz="1400" dirty="0">
                <a:latin typeface="Montserrat" panose="00000500000000000000" pitchFamily="2" charset="0"/>
              </a:rPr>
              <a:t>and one for </a:t>
            </a:r>
            <a:r>
              <a:rPr lang="en-US" sz="1400" b="1" u="sng" dirty="0">
                <a:latin typeface="Montserrat" panose="00000500000000000000" pitchFamily="2" charset="0"/>
              </a:rPr>
              <a:t>keyword search</a:t>
            </a:r>
            <a:r>
              <a:rPr lang="en-US" sz="1400" dirty="0">
                <a:latin typeface="Montserrat" panose="00000500000000000000" pitchFamily="2" charset="0"/>
              </a:rPr>
              <a:t>.</a:t>
            </a:r>
          </a:p>
          <a:p>
            <a:pPr marL="152400" indent="0"/>
            <a:endParaRPr lang="en-US" sz="1400" dirty="0">
              <a:latin typeface="Montserrat" panose="00000500000000000000" pitchFamily="2" charset="0"/>
            </a:endParaRPr>
          </a:p>
          <a:p>
            <a:pPr marL="152400" indent="0"/>
            <a:r>
              <a:rPr lang="en-US" sz="1400" dirty="0">
                <a:latin typeface="Montserrat" panose="00000500000000000000" pitchFamily="2" charset="0"/>
              </a:rPr>
              <a:t>This ensures the answer is </a:t>
            </a:r>
            <a:r>
              <a:rPr lang="en-US" sz="1400" b="1" dirty="0">
                <a:latin typeface="Montserrat" panose="00000500000000000000" pitchFamily="2" charset="0"/>
              </a:rPr>
              <a:t>accurate</a:t>
            </a:r>
            <a:r>
              <a:rPr lang="en-US" sz="1400" dirty="0">
                <a:latin typeface="Montserrat" panose="00000500000000000000" pitchFamily="2" charset="0"/>
              </a:rPr>
              <a:t> and comes from the correct video.</a:t>
            </a:r>
            <a:br>
              <a:rPr lang="en-US" dirty="0">
                <a:latin typeface="Montserrat" panose="00000500000000000000" pitchFamily="2" charset="0"/>
              </a:rPr>
            </a:br>
            <a:endParaRPr lang="en-US" dirty="0">
              <a:latin typeface="Montserrat" panose="00000500000000000000" pitchFamily="2" charset="0"/>
            </a:endParaRPr>
          </a:p>
        </p:txBody>
      </p:sp>
      <p:grpSp>
        <p:nvGrpSpPr>
          <p:cNvPr id="17" name="Group 16">
            <a:extLst>
              <a:ext uri="{FF2B5EF4-FFF2-40B4-BE49-F238E27FC236}">
                <a16:creationId xmlns:a16="http://schemas.microsoft.com/office/drawing/2014/main" id="{52FB2888-A6CB-7E52-472D-8EC688AE64B4}"/>
              </a:ext>
            </a:extLst>
          </p:cNvPr>
          <p:cNvGrpSpPr/>
          <p:nvPr/>
        </p:nvGrpSpPr>
        <p:grpSpPr>
          <a:xfrm>
            <a:off x="388208" y="1049465"/>
            <a:ext cx="4542138" cy="3652108"/>
            <a:chOff x="388208" y="1049465"/>
            <a:chExt cx="4542138" cy="3652108"/>
          </a:xfrm>
        </p:grpSpPr>
        <p:pic>
          <p:nvPicPr>
            <p:cNvPr id="3" name="Picture 2" descr="A screenshot of a computer program&#10;&#10;AI-generated content may be incorrect.">
              <a:extLst>
                <a:ext uri="{FF2B5EF4-FFF2-40B4-BE49-F238E27FC236}">
                  <a16:creationId xmlns:a16="http://schemas.microsoft.com/office/drawing/2014/main" id="{71C06AA7-97DA-231E-6036-8C90BCC119F7}"/>
                </a:ext>
              </a:extLst>
            </p:cNvPr>
            <p:cNvPicPr>
              <a:picLocks noChangeAspect="1"/>
            </p:cNvPicPr>
            <p:nvPr/>
          </p:nvPicPr>
          <p:blipFill>
            <a:blip r:embed="rId3"/>
            <a:stretch>
              <a:fillRect/>
            </a:stretch>
          </p:blipFill>
          <p:spPr>
            <a:xfrm>
              <a:off x="474704" y="1049465"/>
              <a:ext cx="4362965" cy="3652108"/>
            </a:xfrm>
            <a:prstGeom prst="rect">
              <a:avLst/>
            </a:prstGeom>
          </p:spPr>
        </p:pic>
        <p:sp>
          <p:nvSpPr>
            <p:cNvPr id="6" name="Rectangle 5">
              <a:extLst>
                <a:ext uri="{FF2B5EF4-FFF2-40B4-BE49-F238E27FC236}">
                  <a16:creationId xmlns:a16="http://schemas.microsoft.com/office/drawing/2014/main" id="{62C985C3-6592-1B3F-A586-5CEC4802CBFC}"/>
                </a:ext>
              </a:extLst>
            </p:cNvPr>
            <p:cNvSpPr/>
            <p:nvPr/>
          </p:nvSpPr>
          <p:spPr>
            <a:xfrm>
              <a:off x="388208" y="1704016"/>
              <a:ext cx="4542138" cy="36285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3D4718-0ECA-DBAA-F91D-468026533855}"/>
                </a:ext>
              </a:extLst>
            </p:cNvPr>
            <p:cNvSpPr/>
            <p:nvPr/>
          </p:nvSpPr>
          <p:spPr>
            <a:xfrm>
              <a:off x="418216" y="2721421"/>
              <a:ext cx="4512130" cy="6338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254F15-B4E8-67FD-D62E-262030405169}"/>
                </a:ext>
              </a:extLst>
            </p:cNvPr>
            <p:cNvSpPr/>
            <p:nvPr/>
          </p:nvSpPr>
          <p:spPr>
            <a:xfrm>
              <a:off x="388208" y="3685600"/>
              <a:ext cx="4512130" cy="6338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a:extLst>
              <a:ext uri="{FF2B5EF4-FFF2-40B4-BE49-F238E27FC236}">
                <a16:creationId xmlns:a16="http://schemas.microsoft.com/office/drawing/2014/main" id="{0E38C300-906A-FB6A-09B9-CDD8AC4A21ED}"/>
              </a:ext>
            </a:extLst>
          </p:cNvPr>
          <p:cNvCxnSpPr>
            <a:cxnSpLocks/>
            <a:endCxn id="7" idx="3"/>
          </p:cNvCxnSpPr>
          <p:nvPr/>
        </p:nvCxnSpPr>
        <p:spPr>
          <a:xfrm flipH="1">
            <a:off x="4930346" y="2066871"/>
            <a:ext cx="593124" cy="97148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93624C-6B8A-B34B-08B5-0A92BF58BEA2}"/>
              </a:ext>
            </a:extLst>
          </p:cNvPr>
          <p:cNvCxnSpPr>
            <a:cxnSpLocks/>
            <a:endCxn id="11" idx="3"/>
          </p:cNvCxnSpPr>
          <p:nvPr/>
        </p:nvCxnSpPr>
        <p:spPr>
          <a:xfrm flipH="1">
            <a:off x="4900338" y="2295882"/>
            <a:ext cx="641664" cy="17066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56B172B-8244-5F97-1B4F-CD3C6A6835A2}"/>
              </a:ext>
            </a:extLst>
          </p:cNvPr>
          <p:cNvSpPr/>
          <p:nvPr/>
        </p:nvSpPr>
        <p:spPr>
          <a:xfrm>
            <a:off x="7170820" y="387552"/>
            <a:ext cx="1663797" cy="44688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Montserrat" panose="00000500000000000000" pitchFamily="2" charset="0"/>
              </a:rPr>
              <a:t>Skip Slide</a:t>
            </a:r>
          </a:p>
        </p:txBody>
      </p:sp>
    </p:spTree>
    <p:extLst>
      <p:ext uri="{BB962C8B-B14F-4D97-AF65-F5344CB8AC3E}">
        <p14:creationId xmlns:p14="http://schemas.microsoft.com/office/powerpoint/2010/main" val="3357063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3568-22C0-4A42-7A26-28D997A656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EB0F9-CD95-886D-D1FB-D9B68C868042}"/>
              </a:ext>
            </a:extLst>
          </p:cNvPr>
          <p:cNvSpPr>
            <a:spLocks noGrp="1"/>
          </p:cNvSpPr>
          <p:nvPr>
            <p:ph type="title"/>
          </p:nvPr>
        </p:nvSpPr>
        <p:spPr/>
        <p:txBody>
          <a:bodyPr/>
          <a:lstStyle/>
          <a:p>
            <a:r>
              <a:rPr lang="en-US" dirty="0"/>
              <a:t>Single Document Module</a:t>
            </a:r>
          </a:p>
        </p:txBody>
      </p:sp>
      <p:pic>
        <p:nvPicPr>
          <p:cNvPr id="3" name="Google Shape;403;p18">
            <a:extLst>
              <a:ext uri="{FF2B5EF4-FFF2-40B4-BE49-F238E27FC236}">
                <a16:creationId xmlns:a16="http://schemas.microsoft.com/office/drawing/2014/main" id="{3CB8D5B4-F837-53A3-FC45-C8799967FD62}"/>
              </a:ext>
            </a:extLst>
          </p:cNvPr>
          <p:cNvPicPr preferRelativeResize="0"/>
          <p:nvPr/>
        </p:nvPicPr>
        <p:blipFill rotWithShape="1">
          <a:blip r:embed="rId3">
            <a:alphaModFix/>
          </a:blip>
          <a:srcRect l="12514" t="16401" r="14895"/>
          <a:stretch/>
        </p:blipFill>
        <p:spPr>
          <a:xfrm>
            <a:off x="4029519" y="1924895"/>
            <a:ext cx="310888" cy="358019"/>
          </a:xfrm>
          <a:prstGeom prst="rect">
            <a:avLst/>
          </a:prstGeom>
          <a:noFill/>
          <a:ln>
            <a:noFill/>
          </a:ln>
        </p:spPr>
      </p:pic>
      <p:cxnSp>
        <p:nvCxnSpPr>
          <p:cNvPr id="4" name="Google Shape;404;p18">
            <a:extLst>
              <a:ext uri="{FF2B5EF4-FFF2-40B4-BE49-F238E27FC236}">
                <a16:creationId xmlns:a16="http://schemas.microsoft.com/office/drawing/2014/main" id="{2C21A889-333D-8B60-681D-19DB2779C574}"/>
              </a:ext>
            </a:extLst>
          </p:cNvPr>
          <p:cNvCxnSpPr/>
          <p:nvPr/>
        </p:nvCxnSpPr>
        <p:spPr>
          <a:xfrm flipH="1">
            <a:off x="3607933" y="1182324"/>
            <a:ext cx="7200" cy="1920000"/>
          </a:xfrm>
          <a:prstGeom prst="straightConnector1">
            <a:avLst/>
          </a:prstGeom>
          <a:noFill/>
          <a:ln w="7900" cap="flat" cmpd="sng">
            <a:solidFill>
              <a:srgbClr val="4A4A48"/>
            </a:solidFill>
            <a:prstDash val="solid"/>
            <a:round/>
            <a:headEnd type="none" w="med" len="med"/>
            <a:tailEnd type="none" w="med" len="med"/>
          </a:ln>
        </p:spPr>
      </p:cxnSp>
      <p:cxnSp>
        <p:nvCxnSpPr>
          <p:cNvPr id="5" name="Google Shape;405;p18">
            <a:extLst>
              <a:ext uri="{FF2B5EF4-FFF2-40B4-BE49-F238E27FC236}">
                <a16:creationId xmlns:a16="http://schemas.microsoft.com/office/drawing/2014/main" id="{8F1E2A59-1758-847A-DAFD-438E660411CF}"/>
              </a:ext>
            </a:extLst>
          </p:cNvPr>
          <p:cNvCxnSpPr>
            <a:endCxn id="3" idx="1"/>
          </p:cNvCxnSpPr>
          <p:nvPr/>
        </p:nvCxnSpPr>
        <p:spPr>
          <a:xfrm rot="10800000" flipH="1">
            <a:off x="3611319" y="2103904"/>
            <a:ext cx="418200" cy="5400"/>
          </a:xfrm>
          <a:prstGeom prst="straightConnector1">
            <a:avLst/>
          </a:prstGeom>
          <a:noFill/>
          <a:ln w="7900" cap="flat" cmpd="sng">
            <a:solidFill>
              <a:srgbClr val="4A4A48"/>
            </a:solidFill>
            <a:prstDash val="solid"/>
            <a:round/>
            <a:headEnd type="none" w="med" len="med"/>
            <a:tailEnd type="triangle" w="med" len="med"/>
          </a:ln>
        </p:spPr>
      </p:cxnSp>
      <p:sp>
        <p:nvSpPr>
          <p:cNvPr id="6" name="Google Shape;406;p18">
            <a:extLst>
              <a:ext uri="{FF2B5EF4-FFF2-40B4-BE49-F238E27FC236}">
                <a16:creationId xmlns:a16="http://schemas.microsoft.com/office/drawing/2014/main" id="{B4EAF761-055C-653A-FAA0-E1C5D196642B}"/>
              </a:ext>
            </a:extLst>
          </p:cNvPr>
          <p:cNvSpPr/>
          <p:nvPr/>
        </p:nvSpPr>
        <p:spPr>
          <a:xfrm>
            <a:off x="4745616" y="1775035"/>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V Results</a:t>
            </a:r>
            <a:endParaRPr sz="664">
              <a:solidFill>
                <a:srgbClr val="1D1D1C"/>
              </a:solidFill>
              <a:latin typeface="Nunito"/>
              <a:ea typeface="Nunito"/>
              <a:cs typeface="Nunito"/>
              <a:sym typeface="Nunito"/>
            </a:endParaRPr>
          </a:p>
        </p:txBody>
      </p:sp>
      <p:sp>
        <p:nvSpPr>
          <p:cNvPr id="7" name="Google Shape;407;p18">
            <a:extLst>
              <a:ext uri="{FF2B5EF4-FFF2-40B4-BE49-F238E27FC236}">
                <a16:creationId xmlns:a16="http://schemas.microsoft.com/office/drawing/2014/main" id="{CDF26AA1-72B3-2326-5A86-56F71DB780A3}"/>
              </a:ext>
            </a:extLst>
          </p:cNvPr>
          <p:cNvSpPr/>
          <p:nvPr/>
        </p:nvSpPr>
        <p:spPr>
          <a:xfrm>
            <a:off x="4748533" y="212158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K Results</a:t>
            </a:r>
            <a:endParaRPr sz="664">
              <a:solidFill>
                <a:srgbClr val="1D1D1C"/>
              </a:solidFill>
              <a:latin typeface="Nunito"/>
              <a:ea typeface="Nunito"/>
              <a:cs typeface="Nunito"/>
              <a:sym typeface="Nunito"/>
            </a:endParaRPr>
          </a:p>
        </p:txBody>
      </p:sp>
      <p:sp>
        <p:nvSpPr>
          <p:cNvPr id="8" name="Google Shape;408;p18">
            <a:extLst>
              <a:ext uri="{FF2B5EF4-FFF2-40B4-BE49-F238E27FC236}">
                <a16:creationId xmlns:a16="http://schemas.microsoft.com/office/drawing/2014/main" id="{3501F113-7A7E-5577-0731-F3D0DB977B89}"/>
              </a:ext>
            </a:extLst>
          </p:cNvPr>
          <p:cNvSpPr/>
          <p:nvPr/>
        </p:nvSpPr>
        <p:spPr>
          <a:xfrm>
            <a:off x="5466698" y="1956032"/>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N Results</a:t>
            </a:r>
            <a:endParaRPr sz="664">
              <a:solidFill>
                <a:srgbClr val="1D1D1C"/>
              </a:solidFill>
              <a:latin typeface="Nunito"/>
              <a:ea typeface="Nunito"/>
              <a:cs typeface="Nunito"/>
              <a:sym typeface="Nunito"/>
            </a:endParaRPr>
          </a:p>
        </p:txBody>
      </p:sp>
      <p:sp>
        <p:nvSpPr>
          <p:cNvPr id="9" name="Google Shape;409;p18">
            <a:extLst>
              <a:ext uri="{FF2B5EF4-FFF2-40B4-BE49-F238E27FC236}">
                <a16:creationId xmlns:a16="http://schemas.microsoft.com/office/drawing/2014/main" id="{C9792A9C-5364-D397-E051-B65F39B4E22A}"/>
              </a:ext>
            </a:extLst>
          </p:cNvPr>
          <p:cNvSpPr/>
          <p:nvPr/>
        </p:nvSpPr>
        <p:spPr>
          <a:xfrm>
            <a:off x="6152755" y="1520510"/>
            <a:ext cx="4647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Prompt</a:t>
            </a:r>
            <a:endParaRPr sz="664">
              <a:solidFill>
                <a:srgbClr val="1D1D1C"/>
              </a:solidFill>
              <a:latin typeface="Nunito"/>
              <a:ea typeface="Nunito"/>
              <a:cs typeface="Nunito"/>
              <a:sym typeface="Nunito"/>
            </a:endParaRPr>
          </a:p>
        </p:txBody>
      </p:sp>
      <p:sp>
        <p:nvSpPr>
          <p:cNvPr id="10" name="Google Shape;410;p18">
            <a:extLst>
              <a:ext uri="{FF2B5EF4-FFF2-40B4-BE49-F238E27FC236}">
                <a16:creationId xmlns:a16="http://schemas.microsoft.com/office/drawing/2014/main" id="{8DAD20FB-EE4B-D15B-BD6C-EC6DD1261D3F}"/>
              </a:ext>
            </a:extLst>
          </p:cNvPr>
          <p:cNvSpPr/>
          <p:nvPr/>
        </p:nvSpPr>
        <p:spPr>
          <a:xfrm>
            <a:off x="6152735" y="1958773"/>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1" name="Google Shape;411;p18">
            <a:extLst>
              <a:ext uri="{FF2B5EF4-FFF2-40B4-BE49-F238E27FC236}">
                <a16:creationId xmlns:a16="http://schemas.microsoft.com/office/drawing/2014/main" id="{4B2CFA61-4520-3232-0130-430B92C9260C}"/>
              </a:ext>
            </a:extLst>
          </p:cNvPr>
          <p:cNvSpPr/>
          <p:nvPr/>
        </p:nvSpPr>
        <p:spPr>
          <a:xfrm>
            <a:off x="7017107" y="1958778"/>
            <a:ext cx="5709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Response</a:t>
            </a:r>
            <a:endParaRPr sz="664">
              <a:solidFill>
                <a:srgbClr val="1D1D1C"/>
              </a:solidFill>
              <a:latin typeface="Nunito"/>
              <a:ea typeface="Nunito"/>
              <a:cs typeface="Nunito"/>
              <a:sym typeface="Nunito"/>
            </a:endParaRPr>
          </a:p>
        </p:txBody>
      </p:sp>
      <p:sp>
        <p:nvSpPr>
          <p:cNvPr id="12" name="Google Shape;412;p18">
            <a:extLst>
              <a:ext uri="{FF2B5EF4-FFF2-40B4-BE49-F238E27FC236}">
                <a16:creationId xmlns:a16="http://schemas.microsoft.com/office/drawing/2014/main" id="{7857EBA9-2FDA-A5EE-113D-6A606BC4C1EA}"/>
              </a:ext>
            </a:extLst>
          </p:cNvPr>
          <p:cNvSpPr/>
          <p:nvPr/>
        </p:nvSpPr>
        <p:spPr>
          <a:xfrm>
            <a:off x="8520067" y="3724076"/>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Query</a:t>
            </a:r>
            <a:endParaRPr sz="664">
              <a:solidFill>
                <a:srgbClr val="1D1D1C"/>
              </a:solidFill>
              <a:latin typeface="Nunito"/>
              <a:ea typeface="Nunito"/>
              <a:cs typeface="Nunito"/>
              <a:sym typeface="Nunito"/>
            </a:endParaRPr>
          </a:p>
        </p:txBody>
      </p:sp>
      <p:sp>
        <p:nvSpPr>
          <p:cNvPr id="13" name="Google Shape;413;p18">
            <a:extLst>
              <a:ext uri="{FF2B5EF4-FFF2-40B4-BE49-F238E27FC236}">
                <a16:creationId xmlns:a16="http://schemas.microsoft.com/office/drawing/2014/main" id="{42796347-C346-1B47-DBFE-596C53FA5D76}"/>
              </a:ext>
            </a:extLst>
          </p:cNvPr>
          <p:cNvSpPr/>
          <p:nvPr/>
        </p:nvSpPr>
        <p:spPr>
          <a:xfrm>
            <a:off x="3682630"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Dense Vector </a:t>
            </a:r>
            <a:endParaRPr sz="664">
              <a:solidFill>
                <a:srgbClr val="1D1D1C"/>
              </a:solidFill>
              <a:latin typeface="Nunito"/>
              <a:ea typeface="Nunito"/>
              <a:cs typeface="Nunito"/>
              <a:sym typeface="Nunito"/>
            </a:endParaRPr>
          </a:p>
        </p:txBody>
      </p:sp>
      <p:sp>
        <p:nvSpPr>
          <p:cNvPr id="14" name="Google Shape;414;p18">
            <a:extLst>
              <a:ext uri="{FF2B5EF4-FFF2-40B4-BE49-F238E27FC236}">
                <a16:creationId xmlns:a16="http://schemas.microsoft.com/office/drawing/2014/main" id="{E0751308-17F0-43BC-7D66-FCDD1DBD22E6}"/>
              </a:ext>
            </a:extLst>
          </p:cNvPr>
          <p:cNvSpPr/>
          <p:nvPr/>
        </p:nvSpPr>
        <p:spPr>
          <a:xfrm>
            <a:off x="4232819"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Sparse Matrix</a:t>
            </a:r>
            <a:endParaRPr sz="664">
              <a:solidFill>
                <a:srgbClr val="1D1D1C"/>
              </a:solidFill>
              <a:latin typeface="Nunito"/>
              <a:ea typeface="Nunito"/>
              <a:cs typeface="Nunito"/>
              <a:sym typeface="Nunito"/>
            </a:endParaRPr>
          </a:p>
        </p:txBody>
      </p:sp>
      <p:cxnSp>
        <p:nvCxnSpPr>
          <p:cNvPr id="15" name="Google Shape;415;p18">
            <a:extLst>
              <a:ext uri="{FF2B5EF4-FFF2-40B4-BE49-F238E27FC236}">
                <a16:creationId xmlns:a16="http://schemas.microsoft.com/office/drawing/2014/main" id="{6CC7AA42-64F8-2548-45C9-9005692A3106}"/>
              </a:ext>
            </a:extLst>
          </p:cNvPr>
          <p:cNvCxnSpPr>
            <a:stCxn id="13" idx="0"/>
          </p:cNvCxnSpPr>
          <p:nvPr/>
        </p:nvCxnSpPr>
        <p:spPr>
          <a:xfrm rot="10800000">
            <a:off x="3914980"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6" name="Google Shape;416;p18">
            <a:extLst>
              <a:ext uri="{FF2B5EF4-FFF2-40B4-BE49-F238E27FC236}">
                <a16:creationId xmlns:a16="http://schemas.microsoft.com/office/drawing/2014/main" id="{7700C098-E674-4480-17D4-3430E4F60389}"/>
              </a:ext>
            </a:extLst>
          </p:cNvPr>
          <p:cNvCxnSpPr>
            <a:stCxn id="14" idx="0"/>
          </p:cNvCxnSpPr>
          <p:nvPr/>
        </p:nvCxnSpPr>
        <p:spPr>
          <a:xfrm rot="10800000">
            <a:off x="4465169"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7" name="Google Shape;417;p18">
            <a:extLst>
              <a:ext uri="{FF2B5EF4-FFF2-40B4-BE49-F238E27FC236}">
                <a16:creationId xmlns:a16="http://schemas.microsoft.com/office/drawing/2014/main" id="{D0DA9320-AADE-B824-D289-DC077B817169}"/>
              </a:ext>
            </a:extLst>
          </p:cNvPr>
          <p:cNvCxnSpPr>
            <a:endCxn id="3" idx="2"/>
          </p:cNvCxnSpPr>
          <p:nvPr/>
        </p:nvCxnSpPr>
        <p:spPr>
          <a:xfrm rot="10800000">
            <a:off x="4184963" y="2282913"/>
            <a:ext cx="7500" cy="410100"/>
          </a:xfrm>
          <a:prstGeom prst="straightConnector1">
            <a:avLst/>
          </a:prstGeom>
          <a:noFill/>
          <a:ln w="7900" cap="flat" cmpd="sng">
            <a:solidFill>
              <a:srgbClr val="4A4A48"/>
            </a:solidFill>
            <a:prstDash val="solid"/>
            <a:round/>
            <a:headEnd type="none" w="med" len="med"/>
            <a:tailEnd type="stealth" w="med" len="med"/>
          </a:ln>
        </p:spPr>
      </p:cxnSp>
      <p:cxnSp>
        <p:nvCxnSpPr>
          <p:cNvPr id="18" name="Google Shape;418;p18">
            <a:extLst>
              <a:ext uri="{FF2B5EF4-FFF2-40B4-BE49-F238E27FC236}">
                <a16:creationId xmlns:a16="http://schemas.microsoft.com/office/drawing/2014/main" id="{EF260FA9-C501-642D-9D02-D660314848FC}"/>
              </a:ext>
            </a:extLst>
          </p:cNvPr>
          <p:cNvCxnSpPr>
            <a:stCxn id="3" idx="3"/>
            <a:endCxn id="6" idx="1"/>
          </p:cNvCxnSpPr>
          <p:nvPr/>
        </p:nvCxnSpPr>
        <p:spPr>
          <a:xfrm rot="10800000" flipH="1">
            <a:off x="4340407" y="1887904"/>
            <a:ext cx="405300" cy="216000"/>
          </a:xfrm>
          <a:prstGeom prst="bentConnector3">
            <a:avLst>
              <a:gd name="adj1" fmla="val 49989"/>
            </a:avLst>
          </a:prstGeom>
          <a:noFill/>
          <a:ln w="7900" cap="flat" cmpd="sng">
            <a:solidFill>
              <a:srgbClr val="4A4A48"/>
            </a:solidFill>
            <a:prstDash val="solid"/>
            <a:round/>
            <a:headEnd type="none" w="med" len="med"/>
            <a:tailEnd type="stealth" w="med" len="med"/>
          </a:ln>
        </p:spPr>
      </p:cxnSp>
      <p:cxnSp>
        <p:nvCxnSpPr>
          <p:cNvPr id="19" name="Google Shape;419;p18">
            <a:extLst>
              <a:ext uri="{FF2B5EF4-FFF2-40B4-BE49-F238E27FC236}">
                <a16:creationId xmlns:a16="http://schemas.microsoft.com/office/drawing/2014/main" id="{C13EBAD8-25AF-1D57-39C9-64EA69950668}"/>
              </a:ext>
            </a:extLst>
          </p:cNvPr>
          <p:cNvCxnSpPr>
            <a:stCxn id="3" idx="3"/>
            <a:endCxn id="7" idx="1"/>
          </p:cNvCxnSpPr>
          <p:nvPr/>
        </p:nvCxnSpPr>
        <p:spPr>
          <a:xfrm>
            <a:off x="4340407" y="2103904"/>
            <a:ext cx="408000" cy="130500"/>
          </a:xfrm>
          <a:prstGeom prst="bentConnector3">
            <a:avLst>
              <a:gd name="adj1" fmla="val 50015"/>
            </a:avLst>
          </a:prstGeom>
          <a:noFill/>
          <a:ln w="7900" cap="flat" cmpd="sng">
            <a:solidFill>
              <a:srgbClr val="4A4A48"/>
            </a:solidFill>
            <a:prstDash val="solid"/>
            <a:round/>
            <a:headEnd type="none" w="med" len="med"/>
            <a:tailEnd type="stealth" w="med" len="med"/>
          </a:ln>
        </p:spPr>
      </p:cxnSp>
      <p:cxnSp>
        <p:nvCxnSpPr>
          <p:cNvPr id="20" name="Google Shape;420;p18">
            <a:extLst>
              <a:ext uri="{FF2B5EF4-FFF2-40B4-BE49-F238E27FC236}">
                <a16:creationId xmlns:a16="http://schemas.microsoft.com/office/drawing/2014/main" id="{DA7F4CF0-7B8A-93B9-9F01-B63183D04BEA}"/>
              </a:ext>
            </a:extLst>
          </p:cNvPr>
          <p:cNvCxnSpPr>
            <a:stCxn id="6" idx="3"/>
            <a:endCxn id="8" idx="1"/>
          </p:cNvCxnSpPr>
          <p:nvPr/>
        </p:nvCxnSpPr>
        <p:spPr>
          <a:xfrm>
            <a:off x="5210316" y="1887835"/>
            <a:ext cx="256500" cy="180900"/>
          </a:xfrm>
          <a:prstGeom prst="bentConnector3">
            <a:avLst>
              <a:gd name="adj1" fmla="val 49977"/>
            </a:avLst>
          </a:prstGeom>
          <a:noFill/>
          <a:ln w="7900" cap="flat" cmpd="sng">
            <a:solidFill>
              <a:srgbClr val="4A4A48"/>
            </a:solidFill>
            <a:prstDash val="solid"/>
            <a:round/>
            <a:headEnd type="none" w="med" len="med"/>
            <a:tailEnd type="stealth" w="med" len="med"/>
          </a:ln>
        </p:spPr>
      </p:cxnSp>
      <p:cxnSp>
        <p:nvCxnSpPr>
          <p:cNvPr id="21" name="Google Shape;421;p18">
            <a:extLst>
              <a:ext uri="{FF2B5EF4-FFF2-40B4-BE49-F238E27FC236}">
                <a16:creationId xmlns:a16="http://schemas.microsoft.com/office/drawing/2014/main" id="{354FE850-05CD-B876-8D70-BD9DDF45C501}"/>
              </a:ext>
            </a:extLst>
          </p:cNvPr>
          <p:cNvCxnSpPr>
            <a:stCxn id="7" idx="3"/>
            <a:endCxn id="8" idx="1"/>
          </p:cNvCxnSpPr>
          <p:nvPr/>
        </p:nvCxnSpPr>
        <p:spPr>
          <a:xfrm rot="10800000" flipH="1">
            <a:off x="5213233" y="2068781"/>
            <a:ext cx="253500" cy="165600"/>
          </a:xfrm>
          <a:prstGeom prst="bentConnector3">
            <a:avLst>
              <a:gd name="adj1" fmla="val 49993"/>
            </a:avLst>
          </a:prstGeom>
          <a:noFill/>
          <a:ln w="7900" cap="flat" cmpd="sng">
            <a:solidFill>
              <a:srgbClr val="4A4A48"/>
            </a:solidFill>
            <a:prstDash val="solid"/>
            <a:round/>
            <a:headEnd type="none" w="med" len="med"/>
            <a:tailEnd type="stealth" w="med" len="med"/>
          </a:ln>
        </p:spPr>
      </p:cxnSp>
      <p:cxnSp>
        <p:nvCxnSpPr>
          <p:cNvPr id="22" name="Google Shape;422;p18">
            <a:extLst>
              <a:ext uri="{FF2B5EF4-FFF2-40B4-BE49-F238E27FC236}">
                <a16:creationId xmlns:a16="http://schemas.microsoft.com/office/drawing/2014/main" id="{BE00EEE6-FF4D-62DE-8398-E7B3F22D29FF}"/>
              </a:ext>
            </a:extLst>
          </p:cNvPr>
          <p:cNvCxnSpPr>
            <a:stCxn id="8" idx="3"/>
            <a:endCxn id="10" idx="1"/>
          </p:cNvCxnSpPr>
          <p:nvPr/>
        </p:nvCxnSpPr>
        <p:spPr>
          <a:xfrm>
            <a:off x="5931398" y="2068832"/>
            <a:ext cx="221400" cy="2700"/>
          </a:xfrm>
          <a:prstGeom prst="straightConnector1">
            <a:avLst/>
          </a:prstGeom>
          <a:noFill/>
          <a:ln w="7900" cap="flat" cmpd="sng">
            <a:solidFill>
              <a:srgbClr val="4A4A48"/>
            </a:solidFill>
            <a:prstDash val="solid"/>
            <a:round/>
            <a:headEnd type="none" w="med" len="med"/>
            <a:tailEnd type="stealth" w="med" len="med"/>
          </a:ln>
        </p:spPr>
      </p:cxnSp>
      <p:cxnSp>
        <p:nvCxnSpPr>
          <p:cNvPr id="23" name="Google Shape;423;p18">
            <a:extLst>
              <a:ext uri="{FF2B5EF4-FFF2-40B4-BE49-F238E27FC236}">
                <a16:creationId xmlns:a16="http://schemas.microsoft.com/office/drawing/2014/main" id="{B2C032E3-07B1-BCD0-92DB-D2169927B716}"/>
              </a:ext>
            </a:extLst>
          </p:cNvPr>
          <p:cNvCxnSpPr>
            <a:stCxn id="9" idx="2"/>
            <a:endCxn id="10" idx="0"/>
          </p:cNvCxnSpPr>
          <p:nvPr/>
        </p:nvCxnSpPr>
        <p:spPr>
          <a:xfrm>
            <a:off x="6385105" y="1746110"/>
            <a:ext cx="0" cy="212700"/>
          </a:xfrm>
          <a:prstGeom prst="straightConnector1">
            <a:avLst/>
          </a:prstGeom>
          <a:noFill/>
          <a:ln w="7900" cap="flat" cmpd="sng">
            <a:solidFill>
              <a:srgbClr val="6AA84F"/>
            </a:solidFill>
            <a:prstDash val="solid"/>
            <a:round/>
            <a:headEnd type="none" w="med" len="med"/>
            <a:tailEnd type="stealth" w="med" len="med"/>
          </a:ln>
        </p:spPr>
      </p:cxnSp>
      <p:cxnSp>
        <p:nvCxnSpPr>
          <p:cNvPr id="24" name="Google Shape;424;p18">
            <a:extLst>
              <a:ext uri="{FF2B5EF4-FFF2-40B4-BE49-F238E27FC236}">
                <a16:creationId xmlns:a16="http://schemas.microsoft.com/office/drawing/2014/main" id="{881EEBF6-3A2F-9457-E949-88B0F3C0E981}"/>
              </a:ext>
            </a:extLst>
          </p:cNvPr>
          <p:cNvCxnSpPr>
            <a:stCxn id="10" idx="3"/>
            <a:endCxn id="11" idx="1"/>
          </p:cNvCxnSpPr>
          <p:nvPr/>
        </p:nvCxnSpPr>
        <p:spPr>
          <a:xfrm>
            <a:off x="6617435" y="2071573"/>
            <a:ext cx="399600" cy="0"/>
          </a:xfrm>
          <a:prstGeom prst="straightConnector1">
            <a:avLst/>
          </a:prstGeom>
          <a:noFill/>
          <a:ln w="7900" cap="flat" cmpd="sng">
            <a:solidFill>
              <a:srgbClr val="4A4A48"/>
            </a:solidFill>
            <a:prstDash val="solid"/>
            <a:round/>
            <a:headEnd type="none" w="med" len="med"/>
            <a:tailEnd type="stealth" w="med" len="med"/>
          </a:ln>
        </p:spPr>
      </p:cxnSp>
      <p:sp>
        <p:nvSpPr>
          <p:cNvPr id="25" name="Google Shape;425;p18">
            <a:extLst>
              <a:ext uri="{FF2B5EF4-FFF2-40B4-BE49-F238E27FC236}">
                <a16:creationId xmlns:a16="http://schemas.microsoft.com/office/drawing/2014/main" id="{8BD7D7B2-3A01-6943-8272-F119DE80EBAA}"/>
              </a:ext>
            </a:extLst>
          </p:cNvPr>
          <p:cNvSpPr/>
          <p:nvPr/>
        </p:nvSpPr>
        <p:spPr>
          <a:xfrm>
            <a:off x="7557724" y="3724200"/>
            <a:ext cx="464700" cy="225600"/>
          </a:xfrm>
          <a:prstGeom prst="roundRect">
            <a:avLst>
              <a:gd name="adj" fmla="val 16667"/>
            </a:avLst>
          </a:prstGeom>
          <a:solidFill>
            <a:srgbClr val="FFFFFF"/>
          </a:solidFill>
          <a:ln w="7900" cap="flat" cmpd="sng">
            <a:solidFill>
              <a:srgbClr val="1D1D1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26" name="Google Shape;426;p18">
            <a:extLst>
              <a:ext uri="{FF2B5EF4-FFF2-40B4-BE49-F238E27FC236}">
                <a16:creationId xmlns:a16="http://schemas.microsoft.com/office/drawing/2014/main" id="{A0C82308-3C0C-2DBA-C194-92EAF95B9AF1}"/>
              </a:ext>
            </a:extLst>
          </p:cNvPr>
          <p:cNvSpPr/>
          <p:nvPr/>
        </p:nvSpPr>
        <p:spPr>
          <a:xfrm>
            <a:off x="4826421" y="2914241"/>
            <a:ext cx="5709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Metadata</a:t>
            </a:r>
            <a:endParaRPr sz="664">
              <a:solidFill>
                <a:srgbClr val="1D1D1C"/>
              </a:solidFill>
              <a:latin typeface="Nunito"/>
              <a:ea typeface="Nunito"/>
              <a:cs typeface="Nunito"/>
              <a:sym typeface="Nunito"/>
            </a:endParaRPr>
          </a:p>
        </p:txBody>
      </p:sp>
      <p:sp>
        <p:nvSpPr>
          <p:cNvPr id="27" name="Google Shape;427;p18">
            <a:extLst>
              <a:ext uri="{FF2B5EF4-FFF2-40B4-BE49-F238E27FC236}">
                <a16:creationId xmlns:a16="http://schemas.microsoft.com/office/drawing/2014/main" id="{A655F126-2A73-BC70-A959-D06988649728}"/>
              </a:ext>
            </a:extLst>
          </p:cNvPr>
          <p:cNvSpPr txBox="1"/>
          <p:nvPr/>
        </p:nvSpPr>
        <p:spPr>
          <a:xfrm>
            <a:off x="4313437" y="1520515"/>
            <a:ext cx="464700" cy="3579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Vector Search</a:t>
            </a:r>
            <a:endParaRPr sz="664">
              <a:solidFill>
                <a:srgbClr val="1D1D1C"/>
              </a:solidFill>
              <a:latin typeface="Nunito"/>
              <a:ea typeface="Nunito"/>
              <a:cs typeface="Nunito"/>
              <a:sym typeface="Nunito"/>
            </a:endParaRPr>
          </a:p>
        </p:txBody>
      </p:sp>
      <p:sp>
        <p:nvSpPr>
          <p:cNvPr id="28" name="Google Shape;428;p18">
            <a:extLst>
              <a:ext uri="{FF2B5EF4-FFF2-40B4-BE49-F238E27FC236}">
                <a16:creationId xmlns:a16="http://schemas.microsoft.com/office/drawing/2014/main" id="{1D227FDF-6C30-AB00-822F-B4A2E57F4396}"/>
              </a:ext>
            </a:extLst>
          </p:cNvPr>
          <p:cNvSpPr txBox="1"/>
          <p:nvPr/>
        </p:nvSpPr>
        <p:spPr>
          <a:xfrm>
            <a:off x="4308589" y="2171172"/>
            <a:ext cx="4647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Text Search </a:t>
            </a:r>
            <a:endParaRPr sz="664">
              <a:solidFill>
                <a:srgbClr val="1D1D1C"/>
              </a:solidFill>
              <a:latin typeface="Nunito"/>
              <a:ea typeface="Nunito"/>
              <a:cs typeface="Nunito"/>
              <a:sym typeface="Nunito"/>
            </a:endParaRPr>
          </a:p>
        </p:txBody>
      </p:sp>
      <p:sp>
        <p:nvSpPr>
          <p:cNvPr id="29" name="Google Shape;429;p18">
            <a:extLst>
              <a:ext uri="{FF2B5EF4-FFF2-40B4-BE49-F238E27FC236}">
                <a16:creationId xmlns:a16="http://schemas.microsoft.com/office/drawing/2014/main" id="{FCF1F2D8-30CA-2562-A677-58B0CE09D957}"/>
              </a:ext>
            </a:extLst>
          </p:cNvPr>
          <p:cNvSpPr txBox="1"/>
          <p:nvPr/>
        </p:nvSpPr>
        <p:spPr>
          <a:xfrm>
            <a:off x="5258527" y="1633148"/>
            <a:ext cx="464700" cy="2556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RRF </a:t>
            </a:r>
            <a:endParaRPr sz="664">
              <a:solidFill>
                <a:srgbClr val="1D1D1C"/>
              </a:solidFill>
              <a:latin typeface="Nunito"/>
              <a:ea typeface="Nunito"/>
              <a:cs typeface="Nunito"/>
              <a:sym typeface="Nunito"/>
            </a:endParaRPr>
          </a:p>
        </p:txBody>
      </p:sp>
      <p:cxnSp>
        <p:nvCxnSpPr>
          <p:cNvPr id="30" name="Google Shape;430;p18">
            <a:extLst>
              <a:ext uri="{FF2B5EF4-FFF2-40B4-BE49-F238E27FC236}">
                <a16:creationId xmlns:a16="http://schemas.microsoft.com/office/drawing/2014/main" id="{297B627B-7906-6F1A-E6A5-7D0F0CF31693}"/>
              </a:ext>
            </a:extLst>
          </p:cNvPr>
          <p:cNvCxnSpPr/>
          <p:nvPr/>
        </p:nvCxnSpPr>
        <p:spPr>
          <a:xfrm>
            <a:off x="3692056" y="2698484"/>
            <a:ext cx="903000" cy="1800"/>
          </a:xfrm>
          <a:prstGeom prst="straightConnector1">
            <a:avLst/>
          </a:prstGeom>
          <a:noFill/>
          <a:ln w="7900" cap="flat" cmpd="sng">
            <a:solidFill>
              <a:srgbClr val="4A4A48"/>
            </a:solidFill>
            <a:prstDash val="solid"/>
            <a:round/>
            <a:headEnd type="none" w="med" len="med"/>
            <a:tailEnd type="none" w="med" len="med"/>
          </a:ln>
        </p:spPr>
      </p:cxnSp>
      <p:sp>
        <p:nvSpPr>
          <p:cNvPr id="31" name="Google Shape;431;p18">
            <a:extLst>
              <a:ext uri="{FF2B5EF4-FFF2-40B4-BE49-F238E27FC236}">
                <a16:creationId xmlns:a16="http://schemas.microsoft.com/office/drawing/2014/main" id="{F068D9C4-816F-D0BC-0DA4-F125AC4A5FD2}"/>
              </a:ext>
            </a:extLst>
          </p:cNvPr>
          <p:cNvSpPr txBox="1"/>
          <p:nvPr/>
        </p:nvSpPr>
        <p:spPr>
          <a:xfrm>
            <a:off x="7887126" y="3872653"/>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Query Analysis</a:t>
            </a:r>
            <a:endParaRPr sz="664">
              <a:solidFill>
                <a:srgbClr val="6AA84F"/>
              </a:solidFill>
              <a:latin typeface="Nunito"/>
              <a:ea typeface="Nunito"/>
              <a:cs typeface="Nunito"/>
              <a:sym typeface="Nunito"/>
            </a:endParaRPr>
          </a:p>
        </p:txBody>
      </p:sp>
      <p:sp>
        <p:nvSpPr>
          <p:cNvPr id="32" name="Google Shape;432;p18">
            <a:extLst>
              <a:ext uri="{FF2B5EF4-FFF2-40B4-BE49-F238E27FC236}">
                <a16:creationId xmlns:a16="http://schemas.microsoft.com/office/drawing/2014/main" id="{F686CE5B-C24B-2595-7C99-A2822B194A2F}"/>
              </a:ext>
            </a:extLst>
          </p:cNvPr>
          <p:cNvSpPr/>
          <p:nvPr/>
        </p:nvSpPr>
        <p:spPr>
          <a:xfrm>
            <a:off x="4759505" y="1328903"/>
            <a:ext cx="5745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Relevant Docs</a:t>
            </a:r>
            <a:endParaRPr sz="664">
              <a:solidFill>
                <a:srgbClr val="1D1D1C"/>
              </a:solidFill>
              <a:latin typeface="Nunito"/>
              <a:ea typeface="Nunito"/>
              <a:cs typeface="Nunito"/>
              <a:sym typeface="Nunito"/>
            </a:endParaRPr>
          </a:p>
        </p:txBody>
      </p:sp>
      <p:cxnSp>
        <p:nvCxnSpPr>
          <p:cNvPr id="33" name="Google Shape;433;p18">
            <a:extLst>
              <a:ext uri="{FF2B5EF4-FFF2-40B4-BE49-F238E27FC236}">
                <a16:creationId xmlns:a16="http://schemas.microsoft.com/office/drawing/2014/main" id="{430415F8-04EA-435A-FBE6-6E908237B66E}"/>
              </a:ext>
            </a:extLst>
          </p:cNvPr>
          <p:cNvCxnSpPr>
            <a:stCxn id="26" idx="0"/>
            <a:endCxn id="3" idx="2"/>
          </p:cNvCxnSpPr>
          <p:nvPr/>
        </p:nvCxnSpPr>
        <p:spPr>
          <a:xfrm rot="5400000" flipH="1">
            <a:off x="4332771" y="2135141"/>
            <a:ext cx="631200" cy="927000"/>
          </a:xfrm>
          <a:prstGeom prst="bentConnector3">
            <a:avLst>
              <a:gd name="adj1" fmla="val 50010"/>
            </a:avLst>
          </a:prstGeom>
          <a:noFill/>
          <a:ln w="7900" cap="flat" cmpd="sng">
            <a:solidFill>
              <a:srgbClr val="6AA84F"/>
            </a:solidFill>
            <a:prstDash val="solid"/>
            <a:round/>
            <a:headEnd type="none" w="med" len="med"/>
            <a:tailEnd type="stealth" w="med" len="med"/>
          </a:ln>
        </p:spPr>
      </p:cxnSp>
      <p:cxnSp>
        <p:nvCxnSpPr>
          <p:cNvPr id="34" name="Google Shape;434;p18">
            <a:extLst>
              <a:ext uri="{FF2B5EF4-FFF2-40B4-BE49-F238E27FC236}">
                <a16:creationId xmlns:a16="http://schemas.microsoft.com/office/drawing/2014/main" id="{CB365F8D-868E-EF91-9880-A821A2869F94}"/>
              </a:ext>
            </a:extLst>
          </p:cNvPr>
          <p:cNvCxnSpPr>
            <a:stCxn id="3" idx="0"/>
            <a:endCxn id="32" idx="1"/>
          </p:cNvCxnSpPr>
          <p:nvPr/>
        </p:nvCxnSpPr>
        <p:spPr>
          <a:xfrm rot="16200000">
            <a:off x="4230563" y="1395995"/>
            <a:ext cx="483300" cy="574500"/>
          </a:xfrm>
          <a:prstGeom prst="bentConnector2">
            <a:avLst/>
          </a:prstGeom>
          <a:noFill/>
          <a:ln w="7900" cap="flat" cmpd="sng">
            <a:solidFill>
              <a:srgbClr val="6AA84F"/>
            </a:solidFill>
            <a:prstDash val="solid"/>
            <a:round/>
            <a:headEnd type="none" w="med" len="med"/>
            <a:tailEnd type="stealth" w="med" len="med"/>
          </a:ln>
        </p:spPr>
      </p:cxnSp>
      <p:cxnSp>
        <p:nvCxnSpPr>
          <p:cNvPr id="35" name="Google Shape;435;p18">
            <a:extLst>
              <a:ext uri="{FF2B5EF4-FFF2-40B4-BE49-F238E27FC236}">
                <a16:creationId xmlns:a16="http://schemas.microsoft.com/office/drawing/2014/main" id="{3E4ED865-773B-C6D2-E1A2-1A2EB92B3EAB}"/>
              </a:ext>
            </a:extLst>
          </p:cNvPr>
          <p:cNvCxnSpPr>
            <a:cxnSpLocks/>
            <a:stCxn id="32" idx="3"/>
            <a:endCxn id="8" idx="0"/>
          </p:cNvCxnSpPr>
          <p:nvPr/>
        </p:nvCxnSpPr>
        <p:spPr>
          <a:xfrm>
            <a:off x="5334005" y="1441703"/>
            <a:ext cx="365043" cy="514329"/>
          </a:xfrm>
          <a:prstGeom prst="bentConnector2">
            <a:avLst/>
          </a:prstGeom>
          <a:noFill/>
          <a:ln w="7900" cap="flat" cmpd="sng">
            <a:solidFill>
              <a:srgbClr val="6AA84F"/>
            </a:solidFill>
            <a:prstDash val="solid"/>
            <a:round/>
            <a:headEnd type="none" w="med" len="med"/>
            <a:tailEnd type="stealth" w="med" len="med"/>
          </a:ln>
        </p:spPr>
      </p:cxnSp>
      <p:sp>
        <p:nvSpPr>
          <p:cNvPr id="36" name="Google Shape;436;p18">
            <a:extLst>
              <a:ext uri="{FF2B5EF4-FFF2-40B4-BE49-F238E27FC236}">
                <a16:creationId xmlns:a16="http://schemas.microsoft.com/office/drawing/2014/main" id="{75129EE7-D0C8-961A-56FF-9D0956AF08C8}"/>
              </a:ext>
            </a:extLst>
          </p:cNvPr>
          <p:cNvSpPr txBox="1"/>
          <p:nvPr/>
        </p:nvSpPr>
        <p:spPr>
          <a:xfrm>
            <a:off x="5406922" y="2889711"/>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Temporal Qns</a:t>
            </a:r>
            <a:endParaRPr sz="664">
              <a:solidFill>
                <a:srgbClr val="6AA84F"/>
              </a:solidFill>
              <a:latin typeface="Nunito"/>
              <a:ea typeface="Nunito"/>
              <a:cs typeface="Nunito"/>
              <a:sym typeface="Nunito"/>
            </a:endParaRPr>
          </a:p>
        </p:txBody>
      </p:sp>
      <p:sp>
        <p:nvSpPr>
          <p:cNvPr id="38" name="Google Shape;439;p18">
            <a:extLst>
              <a:ext uri="{FF2B5EF4-FFF2-40B4-BE49-F238E27FC236}">
                <a16:creationId xmlns:a16="http://schemas.microsoft.com/office/drawing/2014/main" id="{59DE53BE-9DF6-A5ED-CFFA-CAB7912C70C5}"/>
              </a:ext>
            </a:extLst>
          </p:cNvPr>
          <p:cNvSpPr txBox="1"/>
          <p:nvPr/>
        </p:nvSpPr>
        <p:spPr>
          <a:xfrm>
            <a:off x="5015333" y="2451624"/>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Extract Timestamp</a:t>
            </a:r>
            <a:endParaRPr sz="664">
              <a:solidFill>
                <a:srgbClr val="6AA84F"/>
              </a:solidFill>
              <a:latin typeface="Nunito"/>
              <a:ea typeface="Nunito"/>
              <a:cs typeface="Nunito"/>
              <a:sym typeface="Nunito"/>
            </a:endParaRPr>
          </a:p>
        </p:txBody>
      </p:sp>
      <p:sp>
        <p:nvSpPr>
          <p:cNvPr id="39" name="Google Shape;440;p18">
            <a:extLst>
              <a:ext uri="{FF2B5EF4-FFF2-40B4-BE49-F238E27FC236}">
                <a16:creationId xmlns:a16="http://schemas.microsoft.com/office/drawing/2014/main" id="{E2121BAB-6AF3-CDC8-54B2-C8527E41AF0D}"/>
              </a:ext>
            </a:extLst>
          </p:cNvPr>
          <p:cNvSpPr txBox="1"/>
          <p:nvPr/>
        </p:nvSpPr>
        <p:spPr>
          <a:xfrm>
            <a:off x="3580336" y="1276209"/>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Timestamp</a:t>
            </a:r>
            <a:endParaRPr sz="664">
              <a:solidFill>
                <a:srgbClr val="6AA84F"/>
              </a:solidFill>
              <a:latin typeface="Nunito"/>
              <a:ea typeface="Nunito"/>
              <a:cs typeface="Nunito"/>
              <a:sym typeface="Nunito"/>
            </a:endParaRPr>
          </a:p>
          <a:p>
            <a:pPr marL="0" lvl="0" indent="0" algn="ctr" rtl="0">
              <a:spcBef>
                <a:spcPts val="0"/>
              </a:spcBef>
              <a:spcAft>
                <a:spcPts val="0"/>
              </a:spcAft>
              <a:buNone/>
            </a:pPr>
            <a:r>
              <a:rPr lang="en-GB" sz="664">
                <a:solidFill>
                  <a:srgbClr val="6AA84F"/>
                </a:solidFill>
                <a:latin typeface="Nunito"/>
                <a:ea typeface="Nunito"/>
                <a:cs typeface="Nunito"/>
                <a:sym typeface="Nunito"/>
              </a:rPr>
              <a:t>Search</a:t>
            </a:r>
            <a:endParaRPr sz="664">
              <a:solidFill>
                <a:srgbClr val="6AA84F"/>
              </a:solidFill>
              <a:latin typeface="Nunito"/>
              <a:ea typeface="Nunito"/>
              <a:cs typeface="Nunito"/>
              <a:sym typeface="Nunito"/>
            </a:endParaRPr>
          </a:p>
        </p:txBody>
      </p:sp>
      <p:pic>
        <p:nvPicPr>
          <p:cNvPr id="40" name="Google Shape;441;p18">
            <a:extLst>
              <a:ext uri="{FF2B5EF4-FFF2-40B4-BE49-F238E27FC236}">
                <a16:creationId xmlns:a16="http://schemas.microsoft.com/office/drawing/2014/main" id="{F446D971-9022-465C-3BBF-267F0745001F}"/>
              </a:ext>
            </a:extLst>
          </p:cNvPr>
          <p:cNvPicPr preferRelativeResize="0"/>
          <p:nvPr/>
        </p:nvPicPr>
        <p:blipFill rotWithShape="1">
          <a:blip r:embed="rId4">
            <a:alphaModFix/>
          </a:blip>
          <a:srcRect t="-13740" b="13740"/>
          <a:stretch/>
        </p:blipFill>
        <p:spPr>
          <a:xfrm>
            <a:off x="6545637" y="1701330"/>
            <a:ext cx="310908" cy="310908"/>
          </a:xfrm>
          <a:prstGeom prst="rect">
            <a:avLst/>
          </a:prstGeom>
          <a:noFill/>
          <a:ln>
            <a:noFill/>
          </a:ln>
        </p:spPr>
      </p:pic>
      <p:pic>
        <p:nvPicPr>
          <p:cNvPr id="41" name="Google Shape;442;p18">
            <a:extLst>
              <a:ext uri="{FF2B5EF4-FFF2-40B4-BE49-F238E27FC236}">
                <a16:creationId xmlns:a16="http://schemas.microsoft.com/office/drawing/2014/main" id="{5B092904-8097-4918-DEB4-F918D8363605}"/>
              </a:ext>
            </a:extLst>
          </p:cNvPr>
          <p:cNvPicPr preferRelativeResize="0"/>
          <p:nvPr/>
        </p:nvPicPr>
        <p:blipFill>
          <a:blip r:embed="rId4">
            <a:alphaModFix/>
          </a:blip>
          <a:stretch>
            <a:fillRect/>
          </a:stretch>
        </p:blipFill>
        <p:spPr>
          <a:xfrm>
            <a:off x="7467229" y="3896207"/>
            <a:ext cx="310908" cy="310908"/>
          </a:xfrm>
          <a:prstGeom prst="rect">
            <a:avLst/>
          </a:prstGeom>
          <a:noFill/>
          <a:ln>
            <a:noFill/>
          </a:ln>
        </p:spPr>
      </p:pic>
      <p:cxnSp>
        <p:nvCxnSpPr>
          <p:cNvPr id="42" name="Google Shape;443;p18">
            <a:extLst>
              <a:ext uri="{FF2B5EF4-FFF2-40B4-BE49-F238E27FC236}">
                <a16:creationId xmlns:a16="http://schemas.microsoft.com/office/drawing/2014/main" id="{02C970C4-0BCF-3B04-247C-04857C7D0D8C}"/>
              </a:ext>
            </a:extLst>
          </p:cNvPr>
          <p:cNvCxnSpPr>
            <a:stCxn id="12" idx="1"/>
            <a:endCxn id="25" idx="3"/>
          </p:cNvCxnSpPr>
          <p:nvPr/>
        </p:nvCxnSpPr>
        <p:spPr>
          <a:xfrm rot="10800000">
            <a:off x="8022367" y="3836876"/>
            <a:ext cx="497700" cy="0"/>
          </a:xfrm>
          <a:prstGeom prst="straightConnector1">
            <a:avLst/>
          </a:prstGeom>
          <a:noFill/>
          <a:ln w="7900" cap="flat" cmpd="sng">
            <a:solidFill>
              <a:srgbClr val="93C47D"/>
            </a:solidFill>
            <a:prstDash val="solid"/>
            <a:round/>
            <a:headEnd type="none" w="med" len="med"/>
            <a:tailEnd type="stealth" w="med" len="med"/>
          </a:ln>
        </p:spPr>
      </p:cxnSp>
      <p:sp>
        <p:nvSpPr>
          <p:cNvPr id="43" name="Google Shape;444;p18">
            <a:extLst>
              <a:ext uri="{FF2B5EF4-FFF2-40B4-BE49-F238E27FC236}">
                <a16:creationId xmlns:a16="http://schemas.microsoft.com/office/drawing/2014/main" id="{9ED05690-84B6-D9C3-DF5B-678E4294872A}"/>
              </a:ext>
            </a:extLst>
          </p:cNvPr>
          <p:cNvSpPr/>
          <p:nvPr/>
        </p:nvSpPr>
        <p:spPr>
          <a:xfrm>
            <a:off x="6672101" y="3383003"/>
            <a:ext cx="464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Single Doc</a:t>
            </a:r>
            <a:endParaRPr sz="664">
              <a:solidFill>
                <a:srgbClr val="1D1D1C"/>
              </a:solidFill>
              <a:latin typeface="Nunito"/>
              <a:ea typeface="Nunito"/>
              <a:cs typeface="Nunito"/>
              <a:sym typeface="Nunito"/>
            </a:endParaRPr>
          </a:p>
        </p:txBody>
      </p:sp>
      <p:sp>
        <p:nvSpPr>
          <p:cNvPr id="45" name="Google Shape;446;p18">
            <a:extLst>
              <a:ext uri="{FF2B5EF4-FFF2-40B4-BE49-F238E27FC236}">
                <a16:creationId xmlns:a16="http://schemas.microsoft.com/office/drawing/2014/main" id="{FB8532B4-D85B-6534-1F12-460A884DA950}"/>
              </a:ext>
            </a:extLst>
          </p:cNvPr>
          <p:cNvSpPr/>
          <p:nvPr/>
        </p:nvSpPr>
        <p:spPr>
          <a:xfrm>
            <a:off x="5502960" y="3258495"/>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Sparse </a:t>
            </a:r>
            <a:endParaRPr sz="664">
              <a:solidFill>
                <a:srgbClr val="1D1D1C"/>
              </a:solidFill>
              <a:latin typeface="Nunito"/>
              <a:ea typeface="Nunito"/>
              <a:cs typeface="Nunito"/>
              <a:sym typeface="Nunito"/>
            </a:endParaRPr>
          </a:p>
        </p:txBody>
      </p:sp>
      <p:sp>
        <p:nvSpPr>
          <p:cNvPr id="46" name="Google Shape;447;p18">
            <a:extLst>
              <a:ext uri="{FF2B5EF4-FFF2-40B4-BE49-F238E27FC236}">
                <a16:creationId xmlns:a16="http://schemas.microsoft.com/office/drawing/2014/main" id="{CE963043-4516-BCC5-8A0A-3DE0FD462971}"/>
              </a:ext>
            </a:extLst>
          </p:cNvPr>
          <p:cNvSpPr/>
          <p:nvPr/>
        </p:nvSpPr>
        <p:spPr>
          <a:xfrm>
            <a:off x="5502960" y="3589144"/>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Dense</a:t>
            </a:r>
            <a:endParaRPr sz="664">
              <a:solidFill>
                <a:srgbClr val="1D1D1C"/>
              </a:solidFill>
              <a:latin typeface="Nunito"/>
              <a:ea typeface="Nunito"/>
              <a:cs typeface="Nunito"/>
              <a:sym typeface="Nunito"/>
            </a:endParaRPr>
          </a:p>
        </p:txBody>
      </p:sp>
      <p:cxnSp>
        <p:nvCxnSpPr>
          <p:cNvPr id="47" name="Google Shape;448;p18">
            <a:extLst>
              <a:ext uri="{FF2B5EF4-FFF2-40B4-BE49-F238E27FC236}">
                <a16:creationId xmlns:a16="http://schemas.microsoft.com/office/drawing/2014/main" id="{CB3938DF-B5D9-63AB-217D-C6C6A56378EE}"/>
              </a:ext>
            </a:extLst>
          </p:cNvPr>
          <p:cNvCxnSpPr>
            <a:stCxn id="43" idx="1"/>
            <a:endCxn id="45" idx="3"/>
          </p:cNvCxnSpPr>
          <p:nvPr/>
        </p:nvCxnSpPr>
        <p:spPr>
          <a:xfrm rot="10800000">
            <a:off x="6492701" y="3371303"/>
            <a:ext cx="179400" cy="124500"/>
          </a:xfrm>
          <a:prstGeom prst="bentConnector3">
            <a:avLst>
              <a:gd name="adj1" fmla="val 50011"/>
            </a:avLst>
          </a:prstGeom>
          <a:noFill/>
          <a:ln w="7900" cap="flat" cmpd="sng">
            <a:solidFill>
              <a:srgbClr val="9900FF"/>
            </a:solidFill>
            <a:prstDash val="solid"/>
            <a:round/>
            <a:headEnd type="none" w="med" len="med"/>
            <a:tailEnd type="stealth" w="med" len="med"/>
          </a:ln>
        </p:spPr>
      </p:cxnSp>
      <p:cxnSp>
        <p:nvCxnSpPr>
          <p:cNvPr id="48" name="Google Shape;449;p18">
            <a:extLst>
              <a:ext uri="{FF2B5EF4-FFF2-40B4-BE49-F238E27FC236}">
                <a16:creationId xmlns:a16="http://schemas.microsoft.com/office/drawing/2014/main" id="{AD6C4E39-C6DD-293F-F033-695E69A56EF8}"/>
              </a:ext>
            </a:extLst>
          </p:cNvPr>
          <p:cNvCxnSpPr>
            <a:stCxn id="43" idx="1"/>
            <a:endCxn id="46" idx="3"/>
          </p:cNvCxnSpPr>
          <p:nvPr/>
        </p:nvCxnSpPr>
        <p:spPr>
          <a:xfrm flipH="1">
            <a:off x="6492701" y="3495803"/>
            <a:ext cx="179400" cy="206100"/>
          </a:xfrm>
          <a:prstGeom prst="bentConnector3">
            <a:avLst>
              <a:gd name="adj1" fmla="val 50011"/>
            </a:avLst>
          </a:prstGeom>
          <a:noFill/>
          <a:ln w="7900" cap="flat" cmpd="sng">
            <a:solidFill>
              <a:srgbClr val="9900FF"/>
            </a:solidFill>
            <a:prstDash val="solid"/>
            <a:round/>
            <a:headEnd type="none" w="med" len="med"/>
            <a:tailEnd type="stealth" w="med" len="med"/>
          </a:ln>
        </p:spPr>
      </p:cxnSp>
      <p:cxnSp>
        <p:nvCxnSpPr>
          <p:cNvPr id="49" name="Google Shape;450;p18">
            <a:extLst>
              <a:ext uri="{FF2B5EF4-FFF2-40B4-BE49-F238E27FC236}">
                <a16:creationId xmlns:a16="http://schemas.microsoft.com/office/drawing/2014/main" id="{8D7BD782-091B-D228-EC98-DC1C3D7D51D5}"/>
              </a:ext>
            </a:extLst>
          </p:cNvPr>
          <p:cNvCxnSpPr>
            <a:stCxn id="45" idx="1"/>
            <a:endCxn id="26" idx="2"/>
          </p:cNvCxnSpPr>
          <p:nvPr/>
        </p:nvCxnSpPr>
        <p:spPr>
          <a:xfrm rot="10800000">
            <a:off x="5111760" y="3139695"/>
            <a:ext cx="391200" cy="231600"/>
          </a:xfrm>
          <a:prstGeom prst="bentConnector2">
            <a:avLst/>
          </a:prstGeom>
          <a:noFill/>
          <a:ln w="7900" cap="flat" cmpd="sng">
            <a:solidFill>
              <a:srgbClr val="93C47D"/>
            </a:solidFill>
            <a:prstDash val="solid"/>
            <a:round/>
            <a:headEnd type="none" w="med" len="med"/>
            <a:tailEnd type="stealth" w="med" len="med"/>
          </a:ln>
        </p:spPr>
      </p:cxnSp>
      <p:cxnSp>
        <p:nvCxnSpPr>
          <p:cNvPr id="50" name="Google Shape;451;p18">
            <a:extLst>
              <a:ext uri="{FF2B5EF4-FFF2-40B4-BE49-F238E27FC236}">
                <a16:creationId xmlns:a16="http://schemas.microsoft.com/office/drawing/2014/main" id="{5C09F897-F910-71CE-174C-37248D308198}"/>
              </a:ext>
            </a:extLst>
          </p:cNvPr>
          <p:cNvCxnSpPr>
            <a:stCxn id="46" idx="1"/>
            <a:endCxn id="26" idx="2"/>
          </p:cNvCxnSpPr>
          <p:nvPr/>
        </p:nvCxnSpPr>
        <p:spPr>
          <a:xfrm rot="10800000">
            <a:off x="5111760" y="3139744"/>
            <a:ext cx="391200" cy="562200"/>
          </a:xfrm>
          <a:prstGeom prst="bentConnector2">
            <a:avLst/>
          </a:prstGeom>
          <a:noFill/>
          <a:ln w="7900" cap="flat" cmpd="sng">
            <a:solidFill>
              <a:srgbClr val="93C47D"/>
            </a:solidFill>
            <a:prstDash val="solid"/>
            <a:round/>
            <a:headEnd type="none" w="med" len="med"/>
            <a:tailEnd type="none" w="med" len="med"/>
          </a:ln>
        </p:spPr>
      </p:cxnSp>
      <p:cxnSp>
        <p:nvCxnSpPr>
          <p:cNvPr id="51" name="Google Shape;452;p18">
            <a:extLst>
              <a:ext uri="{FF2B5EF4-FFF2-40B4-BE49-F238E27FC236}">
                <a16:creationId xmlns:a16="http://schemas.microsoft.com/office/drawing/2014/main" id="{21C5AE5B-28AE-507C-123F-457421F7EA71}"/>
              </a:ext>
            </a:extLst>
          </p:cNvPr>
          <p:cNvCxnSpPr>
            <a:stCxn id="12" idx="0"/>
            <a:endCxn id="10" idx="2"/>
          </p:cNvCxnSpPr>
          <p:nvPr/>
        </p:nvCxnSpPr>
        <p:spPr>
          <a:xfrm rot="5400000" flipH="1">
            <a:off x="6798967" y="1770626"/>
            <a:ext cx="1539600" cy="2367300"/>
          </a:xfrm>
          <a:prstGeom prst="bentConnector3">
            <a:avLst>
              <a:gd name="adj1" fmla="val 50003"/>
            </a:avLst>
          </a:prstGeom>
          <a:noFill/>
          <a:ln w="7900" cap="flat" cmpd="sng">
            <a:solidFill>
              <a:srgbClr val="4A4A48"/>
            </a:solidFill>
            <a:prstDash val="solid"/>
            <a:round/>
            <a:headEnd type="none" w="med" len="med"/>
            <a:tailEnd type="stealth" w="med" len="med"/>
          </a:ln>
        </p:spPr>
      </p:cxnSp>
      <p:sp>
        <p:nvSpPr>
          <p:cNvPr id="52" name="Google Shape;453;p18">
            <a:extLst>
              <a:ext uri="{FF2B5EF4-FFF2-40B4-BE49-F238E27FC236}">
                <a16:creationId xmlns:a16="http://schemas.microsoft.com/office/drawing/2014/main" id="{EC59D1E3-A1F7-E997-43EE-D3D7E276856C}"/>
              </a:ext>
            </a:extLst>
          </p:cNvPr>
          <p:cNvSpPr/>
          <p:nvPr/>
        </p:nvSpPr>
        <p:spPr>
          <a:xfrm>
            <a:off x="1931036" y="1431358"/>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C1</a:t>
            </a:r>
            <a:r>
              <a:rPr lang="en-GB" sz="647">
                <a:solidFill>
                  <a:srgbClr val="1D1D1C"/>
                </a:solidFill>
                <a:latin typeface="Nunito"/>
                <a:ea typeface="Nunito"/>
                <a:cs typeface="Nunito"/>
                <a:sym typeface="Nunito"/>
              </a:rPr>
              <a:t> with</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3" name="Google Shape;454;p18">
            <a:extLst>
              <a:ext uri="{FF2B5EF4-FFF2-40B4-BE49-F238E27FC236}">
                <a16:creationId xmlns:a16="http://schemas.microsoft.com/office/drawing/2014/main" id="{DA75BA74-DAF6-91DB-A950-E0BB53E09842}"/>
              </a:ext>
            </a:extLst>
          </p:cNvPr>
          <p:cNvSpPr/>
          <p:nvPr/>
        </p:nvSpPr>
        <p:spPr>
          <a:xfrm>
            <a:off x="1931036" y="2423553"/>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C3</a:t>
            </a:r>
            <a:r>
              <a:rPr lang="en-GB" sz="647">
                <a:solidFill>
                  <a:srgbClr val="1D1D1C"/>
                </a:solidFill>
                <a:latin typeface="Nunito"/>
                <a:ea typeface="Nunito"/>
                <a:cs typeface="Nunito"/>
                <a:sym typeface="Nunito"/>
              </a:rPr>
              <a:t> with </a:t>
            </a: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4" name="Google Shape;455;p18">
            <a:extLst>
              <a:ext uri="{FF2B5EF4-FFF2-40B4-BE49-F238E27FC236}">
                <a16:creationId xmlns:a16="http://schemas.microsoft.com/office/drawing/2014/main" id="{B938AF6F-E534-EE1B-00F5-EFA4D7AED159}"/>
              </a:ext>
            </a:extLst>
          </p:cNvPr>
          <p:cNvSpPr/>
          <p:nvPr/>
        </p:nvSpPr>
        <p:spPr>
          <a:xfrm>
            <a:off x="1931036" y="1927445"/>
            <a:ext cx="5562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C2 </a:t>
            </a:r>
            <a:r>
              <a:rPr lang="en-GB" sz="647">
                <a:solidFill>
                  <a:srgbClr val="1D1D1C"/>
                </a:solidFill>
                <a:latin typeface="Nunito"/>
                <a:ea typeface="Nunito"/>
                <a:cs typeface="Nunito"/>
                <a:sym typeface="Nunito"/>
              </a:rPr>
              <a:t>with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5" name="Google Shape;456;p18">
            <a:extLst>
              <a:ext uri="{FF2B5EF4-FFF2-40B4-BE49-F238E27FC236}">
                <a16:creationId xmlns:a16="http://schemas.microsoft.com/office/drawing/2014/main" id="{E58BEB93-EB7E-4609-2809-D639042E4BE0}"/>
              </a:ext>
            </a:extLst>
          </p:cNvPr>
          <p:cNvSpPr/>
          <p:nvPr/>
        </p:nvSpPr>
        <p:spPr>
          <a:xfrm>
            <a:off x="2880142" y="1357075"/>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D1</a:t>
            </a:r>
            <a:endParaRPr sz="647">
              <a:solidFill>
                <a:srgbClr val="FFFFFF"/>
              </a:solidFill>
              <a:latin typeface="Nunito"/>
              <a:ea typeface="Nunito"/>
              <a:cs typeface="Nunito"/>
              <a:sym typeface="Nunito"/>
            </a:endParaRPr>
          </a:p>
        </p:txBody>
      </p:sp>
      <p:sp>
        <p:nvSpPr>
          <p:cNvPr id="56" name="Google Shape;457;p18">
            <a:extLst>
              <a:ext uri="{FF2B5EF4-FFF2-40B4-BE49-F238E27FC236}">
                <a16:creationId xmlns:a16="http://schemas.microsoft.com/office/drawing/2014/main" id="{FEBE23C7-7552-684E-6E4E-EE3E69ADB267}"/>
              </a:ext>
            </a:extLst>
          </p:cNvPr>
          <p:cNvSpPr/>
          <p:nvPr/>
        </p:nvSpPr>
        <p:spPr>
          <a:xfrm>
            <a:off x="2880142" y="1605754"/>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S1</a:t>
            </a:r>
            <a:endParaRPr sz="647">
              <a:solidFill>
                <a:srgbClr val="FFFFFF"/>
              </a:solidFill>
              <a:latin typeface="Nunito"/>
              <a:ea typeface="Nunito"/>
              <a:cs typeface="Nunito"/>
              <a:sym typeface="Nunito"/>
            </a:endParaRPr>
          </a:p>
        </p:txBody>
      </p:sp>
      <p:sp>
        <p:nvSpPr>
          <p:cNvPr id="57" name="Google Shape;458;p18">
            <a:extLst>
              <a:ext uri="{FF2B5EF4-FFF2-40B4-BE49-F238E27FC236}">
                <a16:creationId xmlns:a16="http://schemas.microsoft.com/office/drawing/2014/main" id="{269E46C1-3437-5F73-2356-17E7ED768B2F}"/>
              </a:ext>
            </a:extLst>
          </p:cNvPr>
          <p:cNvSpPr/>
          <p:nvPr/>
        </p:nvSpPr>
        <p:spPr>
          <a:xfrm>
            <a:off x="2880142" y="1834068"/>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D2</a:t>
            </a:r>
            <a:endParaRPr sz="647">
              <a:solidFill>
                <a:srgbClr val="FFFFFF"/>
              </a:solidFill>
              <a:latin typeface="Nunito"/>
              <a:ea typeface="Nunito"/>
              <a:cs typeface="Nunito"/>
              <a:sym typeface="Nunito"/>
            </a:endParaRPr>
          </a:p>
        </p:txBody>
      </p:sp>
      <p:sp>
        <p:nvSpPr>
          <p:cNvPr id="58" name="Google Shape;459;p18">
            <a:extLst>
              <a:ext uri="{FF2B5EF4-FFF2-40B4-BE49-F238E27FC236}">
                <a16:creationId xmlns:a16="http://schemas.microsoft.com/office/drawing/2014/main" id="{A3381EBC-B3EF-D8A7-F880-77C9D8508122}"/>
              </a:ext>
            </a:extLst>
          </p:cNvPr>
          <p:cNvSpPr/>
          <p:nvPr/>
        </p:nvSpPr>
        <p:spPr>
          <a:xfrm>
            <a:off x="2880142" y="2082747"/>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S2</a:t>
            </a:r>
            <a:endParaRPr sz="647">
              <a:solidFill>
                <a:srgbClr val="FFFFFF"/>
              </a:solidFill>
              <a:latin typeface="Nunito"/>
              <a:ea typeface="Nunito"/>
              <a:cs typeface="Nunito"/>
              <a:sym typeface="Nunito"/>
            </a:endParaRPr>
          </a:p>
        </p:txBody>
      </p:sp>
      <p:sp>
        <p:nvSpPr>
          <p:cNvPr id="59" name="Google Shape;460;p18">
            <a:extLst>
              <a:ext uri="{FF2B5EF4-FFF2-40B4-BE49-F238E27FC236}">
                <a16:creationId xmlns:a16="http://schemas.microsoft.com/office/drawing/2014/main" id="{F30CE639-3BCC-0FFF-E6A1-5C4B0A5C0270}"/>
              </a:ext>
            </a:extLst>
          </p:cNvPr>
          <p:cNvSpPr/>
          <p:nvPr/>
        </p:nvSpPr>
        <p:spPr>
          <a:xfrm>
            <a:off x="2880142" y="233141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D3</a:t>
            </a:r>
            <a:endParaRPr sz="647">
              <a:solidFill>
                <a:srgbClr val="FFFFFF"/>
              </a:solidFill>
              <a:latin typeface="Nunito"/>
              <a:ea typeface="Nunito"/>
              <a:cs typeface="Nunito"/>
              <a:sym typeface="Nunito"/>
            </a:endParaRPr>
          </a:p>
        </p:txBody>
      </p:sp>
      <p:sp>
        <p:nvSpPr>
          <p:cNvPr id="60" name="Google Shape;461;p18">
            <a:extLst>
              <a:ext uri="{FF2B5EF4-FFF2-40B4-BE49-F238E27FC236}">
                <a16:creationId xmlns:a16="http://schemas.microsoft.com/office/drawing/2014/main" id="{00FAE0EC-8CFE-B6D0-8F65-8D141FCA0225}"/>
              </a:ext>
            </a:extLst>
          </p:cNvPr>
          <p:cNvSpPr/>
          <p:nvPr/>
        </p:nvSpPr>
        <p:spPr>
          <a:xfrm>
            <a:off x="2880142" y="258009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S3</a:t>
            </a:r>
            <a:endParaRPr sz="647">
              <a:solidFill>
                <a:srgbClr val="FFFFFF"/>
              </a:solidFill>
              <a:latin typeface="Nunito"/>
              <a:ea typeface="Nunito"/>
              <a:cs typeface="Nunito"/>
              <a:sym typeface="Nunito"/>
            </a:endParaRPr>
          </a:p>
        </p:txBody>
      </p:sp>
      <p:pic>
        <p:nvPicPr>
          <p:cNvPr id="61" name="Google Shape;462;p18">
            <a:extLst>
              <a:ext uri="{FF2B5EF4-FFF2-40B4-BE49-F238E27FC236}">
                <a16:creationId xmlns:a16="http://schemas.microsoft.com/office/drawing/2014/main" id="{AB5B2E3A-2673-C969-69FB-A90BD3DA3AD8}"/>
              </a:ext>
            </a:extLst>
          </p:cNvPr>
          <p:cNvPicPr preferRelativeResize="0"/>
          <p:nvPr/>
        </p:nvPicPr>
        <p:blipFill rotWithShape="1">
          <a:blip r:embed="rId5">
            <a:alphaModFix/>
          </a:blip>
          <a:srcRect l="20160" r="20908"/>
          <a:stretch/>
        </p:blipFill>
        <p:spPr>
          <a:xfrm>
            <a:off x="957132" y="1948858"/>
            <a:ext cx="276992" cy="246780"/>
          </a:xfrm>
          <a:prstGeom prst="rect">
            <a:avLst/>
          </a:prstGeom>
          <a:noFill/>
          <a:ln>
            <a:noFill/>
          </a:ln>
        </p:spPr>
      </p:pic>
      <p:sp>
        <p:nvSpPr>
          <p:cNvPr id="62" name="Google Shape;463;p18">
            <a:extLst>
              <a:ext uri="{FF2B5EF4-FFF2-40B4-BE49-F238E27FC236}">
                <a16:creationId xmlns:a16="http://schemas.microsoft.com/office/drawing/2014/main" id="{E3EFA29D-DCBB-5AF8-D5BB-BF6536EC9C42}"/>
              </a:ext>
            </a:extLst>
          </p:cNvPr>
          <p:cNvSpPr/>
          <p:nvPr/>
        </p:nvSpPr>
        <p:spPr>
          <a:xfrm>
            <a:off x="247565" y="1927436"/>
            <a:ext cx="510600" cy="289500"/>
          </a:xfrm>
          <a:prstGeom prst="roundRect">
            <a:avLst>
              <a:gd name="adj" fmla="val 16667"/>
            </a:avLst>
          </a:prstGeom>
          <a:solidFill>
            <a:srgbClr val="FFFFFF"/>
          </a:solidFill>
          <a:ln w="7725" cap="flat" cmpd="sng">
            <a:solidFill>
              <a:srgbClr val="1D1D1C"/>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Video</a:t>
            </a:r>
            <a:endParaRPr sz="647">
              <a:solidFill>
                <a:srgbClr val="1D1D1C"/>
              </a:solidFill>
              <a:latin typeface="Nunito"/>
              <a:ea typeface="Nunito"/>
              <a:cs typeface="Nunito"/>
              <a:sym typeface="Nunito"/>
            </a:endParaRPr>
          </a:p>
        </p:txBody>
      </p:sp>
      <p:pic>
        <p:nvPicPr>
          <p:cNvPr id="63" name="Google Shape;464;p18">
            <a:extLst>
              <a:ext uri="{FF2B5EF4-FFF2-40B4-BE49-F238E27FC236}">
                <a16:creationId xmlns:a16="http://schemas.microsoft.com/office/drawing/2014/main" id="{66258B9A-4D3E-32FA-F0C0-8E9A5705883E}"/>
              </a:ext>
            </a:extLst>
          </p:cNvPr>
          <p:cNvPicPr preferRelativeResize="0"/>
          <p:nvPr/>
        </p:nvPicPr>
        <p:blipFill>
          <a:blip r:embed="rId4">
            <a:alphaModFix/>
          </a:blip>
          <a:stretch>
            <a:fillRect/>
          </a:stretch>
        </p:blipFill>
        <p:spPr>
          <a:xfrm>
            <a:off x="1431118" y="1920790"/>
            <a:ext cx="302934" cy="302934"/>
          </a:xfrm>
          <a:prstGeom prst="rect">
            <a:avLst/>
          </a:prstGeom>
          <a:noFill/>
          <a:ln>
            <a:noFill/>
          </a:ln>
        </p:spPr>
      </p:pic>
      <p:cxnSp>
        <p:nvCxnSpPr>
          <p:cNvPr id="64" name="Google Shape;465;p18">
            <a:extLst>
              <a:ext uri="{FF2B5EF4-FFF2-40B4-BE49-F238E27FC236}">
                <a16:creationId xmlns:a16="http://schemas.microsoft.com/office/drawing/2014/main" id="{AB633289-1805-ABB8-91A3-912365F6EBCA}"/>
              </a:ext>
            </a:extLst>
          </p:cNvPr>
          <p:cNvCxnSpPr>
            <a:stCxn id="62" idx="3"/>
            <a:endCxn id="61" idx="1"/>
          </p:cNvCxnSpPr>
          <p:nvPr/>
        </p:nvCxnSpPr>
        <p:spPr>
          <a:xfrm>
            <a:off x="758165" y="2072186"/>
            <a:ext cx="198900" cy="0"/>
          </a:xfrm>
          <a:prstGeom prst="straightConnector1">
            <a:avLst/>
          </a:prstGeom>
          <a:noFill/>
          <a:ln w="7725" cap="flat" cmpd="sng">
            <a:solidFill>
              <a:srgbClr val="4A4A48"/>
            </a:solidFill>
            <a:prstDash val="solid"/>
            <a:round/>
            <a:headEnd type="none" w="med" len="med"/>
            <a:tailEnd type="triangle" w="med" len="med"/>
          </a:ln>
        </p:spPr>
      </p:cxnSp>
      <p:cxnSp>
        <p:nvCxnSpPr>
          <p:cNvPr id="65" name="Google Shape;466;p18">
            <a:extLst>
              <a:ext uri="{FF2B5EF4-FFF2-40B4-BE49-F238E27FC236}">
                <a16:creationId xmlns:a16="http://schemas.microsoft.com/office/drawing/2014/main" id="{3B56C29E-4F77-486E-E4EB-00DC5CFE5E13}"/>
              </a:ext>
            </a:extLst>
          </p:cNvPr>
          <p:cNvCxnSpPr>
            <a:stCxn id="61" idx="3"/>
            <a:endCxn id="63" idx="1"/>
          </p:cNvCxnSpPr>
          <p:nvPr/>
        </p:nvCxnSpPr>
        <p:spPr>
          <a:xfrm>
            <a:off x="1234123" y="2072248"/>
            <a:ext cx="197100" cy="0"/>
          </a:xfrm>
          <a:prstGeom prst="straightConnector1">
            <a:avLst/>
          </a:prstGeom>
          <a:noFill/>
          <a:ln w="7725" cap="flat" cmpd="sng">
            <a:solidFill>
              <a:srgbClr val="4A4A48"/>
            </a:solidFill>
            <a:prstDash val="solid"/>
            <a:round/>
            <a:headEnd type="none" w="med" len="med"/>
            <a:tailEnd type="triangle" w="med" len="med"/>
          </a:ln>
        </p:spPr>
      </p:cxnSp>
      <p:cxnSp>
        <p:nvCxnSpPr>
          <p:cNvPr id="66" name="Google Shape;467;p18">
            <a:extLst>
              <a:ext uri="{FF2B5EF4-FFF2-40B4-BE49-F238E27FC236}">
                <a16:creationId xmlns:a16="http://schemas.microsoft.com/office/drawing/2014/main" id="{9ADAA3CF-BE84-7442-2550-DEBC7C4E819E}"/>
              </a:ext>
            </a:extLst>
          </p:cNvPr>
          <p:cNvCxnSpPr>
            <a:stCxn id="63" idx="3"/>
            <a:endCxn id="52" idx="1"/>
          </p:cNvCxnSpPr>
          <p:nvPr/>
        </p:nvCxnSpPr>
        <p:spPr>
          <a:xfrm rot="10800000" flipH="1">
            <a:off x="1734052" y="1576057"/>
            <a:ext cx="197100" cy="4962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7" name="Google Shape;468;p18">
            <a:extLst>
              <a:ext uri="{FF2B5EF4-FFF2-40B4-BE49-F238E27FC236}">
                <a16:creationId xmlns:a16="http://schemas.microsoft.com/office/drawing/2014/main" id="{4A0BD4D6-C693-DB2B-32CC-E5CA1BC184CE}"/>
              </a:ext>
            </a:extLst>
          </p:cNvPr>
          <p:cNvCxnSpPr>
            <a:stCxn id="63" idx="3"/>
            <a:endCxn id="53" idx="1"/>
          </p:cNvCxnSpPr>
          <p:nvPr/>
        </p:nvCxnSpPr>
        <p:spPr>
          <a:xfrm>
            <a:off x="1734052" y="2072257"/>
            <a:ext cx="197100" cy="4959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8" name="Google Shape;469;p18">
            <a:extLst>
              <a:ext uri="{FF2B5EF4-FFF2-40B4-BE49-F238E27FC236}">
                <a16:creationId xmlns:a16="http://schemas.microsoft.com/office/drawing/2014/main" id="{F7754BE1-9E21-0D38-6211-BBA2DB1CADFA}"/>
              </a:ext>
            </a:extLst>
          </p:cNvPr>
          <p:cNvCxnSpPr>
            <a:stCxn id="63" idx="3"/>
            <a:endCxn id="54" idx="1"/>
          </p:cNvCxnSpPr>
          <p:nvPr/>
        </p:nvCxnSpPr>
        <p:spPr>
          <a:xfrm>
            <a:off x="1734052" y="2072257"/>
            <a:ext cx="197100" cy="6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9" name="Google Shape;470;p18">
            <a:extLst>
              <a:ext uri="{FF2B5EF4-FFF2-40B4-BE49-F238E27FC236}">
                <a16:creationId xmlns:a16="http://schemas.microsoft.com/office/drawing/2014/main" id="{40A8C5FD-6D5E-CEB6-7947-1E2FCC1ED552}"/>
              </a:ext>
            </a:extLst>
          </p:cNvPr>
          <p:cNvCxnSpPr>
            <a:stCxn id="52" idx="3"/>
            <a:endCxn id="55" idx="1"/>
          </p:cNvCxnSpPr>
          <p:nvPr/>
        </p:nvCxnSpPr>
        <p:spPr>
          <a:xfrm rot="10800000" flipH="1">
            <a:off x="2490836" y="1451908"/>
            <a:ext cx="389400" cy="124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0" name="Google Shape;471;p18">
            <a:extLst>
              <a:ext uri="{FF2B5EF4-FFF2-40B4-BE49-F238E27FC236}">
                <a16:creationId xmlns:a16="http://schemas.microsoft.com/office/drawing/2014/main" id="{1B9F0295-B8B4-323C-B905-39D38FC19D1F}"/>
              </a:ext>
            </a:extLst>
          </p:cNvPr>
          <p:cNvCxnSpPr>
            <a:stCxn id="52" idx="3"/>
            <a:endCxn id="56" idx="1"/>
          </p:cNvCxnSpPr>
          <p:nvPr/>
        </p:nvCxnSpPr>
        <p:spPr>
          <a:xfrm>
            <a:off x="2490836" y="1576108"/>
            <a:ext cx="389400" cy="124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1" name="Google Shape;472;p18">
            <a:extLst>
              <a:ext uri="{FF2B5EF4-FFF2-40B4-BE49-F238E27FC236}">
                <a16:creationId xmlns:a16="http://schemas.microsoft.com/office/drawing/2014/main" id="{DFDA337E-1B5E-F704-3452-4A18D2901CEB}"/>
              </a:ext>
            </a:extLst>
          </p:cNvPr>
          <p:cNvCxnSpPr>
            <a:stCxn id="54" idx="3"/>
            <a:endCxn id="57" idx="1"/>
          </p:cNvCxnSpPr>
          <p:nvPr/>
        </p:nvCxnSpPr>
        <p:spPr>
          <a:xfrm rot="10800000" flipH="1">
            <a:off x="2487236" y="1928795"/>
            <a:ext cx="393000" cy="1434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2" name="Google Shape;473;p18">
            <a:extLst>
              <a:ext uri="{FF2B5EF4-FFF2-40B4-BE49-F238E27FC236}">
                <a16:creationId xmlns:a16="http://schemas.microsoft.com/office/drawing/2014/main" id="{8B56E6F4-EFC3-4CC9-F787-4A30B95EE3B7}"/>
              </a:ext>
            </a:extLst>
          </p:cNvPr>
          <p:cNvCxnSpPr>
            <a:stCxn id="54" idx="3"/>
            <a:endCxn id="58" idx="1"/>
          </p:cNvCxnSpPr>
          <p:nvPr/>
        </p:nvCxnSpPr>
        <p:spPr>
          <a:xfrm>
            <a:off x="2487236" y="2072195"/>
            <a:ext cx="393000" cy="1053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3" name="Google Shape;474;p18">
            <a:extLst>
              <a:ext uri="{FF2B5EF4-FFF2-40B4-BE49-F238E27FC236}">
                <a16:creationId xmlns:a16="http://schemas.microsoft.com/office/drawing/2014/main" id="{998E0720-28B8-B4A8-5AC6-3CD895A9EA58}"/>
              </a:ext>
            </a:extLst>
          </p:cNvPr>
          <p:cNvCxnSpPr>
            <a:stCxn id="53" idx="3"/>
            <a:endCxn id="59" idx="1"/>
          </p:cNvCxnSpPr>
          <p:nvPr/>
        </p:nvCxnSpPr>
        <p:spPr>
          <a:xfrm rot="10800000" flipH="1">
            <a:off x="2490836" y="2426103"/>
            <a:ext cx="389400" cy="142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4" name="Google Shape;475;p18">
            <a:extLst>
              <a:ext uri="{FF2B5EF4-FFF2-40B4-BE49-F238E27FC236}">
                <a16:creationId xmlns:a16="http://schemas.microsoft.com/office/drawing/2014/main" id="{3635A96A-8ECE-2115-9B8A-EC95CEFA22A7}"/>
              </a:ext>
            </a:extLst>
          </p:cNvPr>
          <p:cNvCxnSpPr>
            <a:stCxn id="53" idx="3"/>
            <a:endCxn id="60" idx="1"/>
          </p:cNvCxnSpPr>
          <p:nvPr/>
        </p:nvCxnSpPr>
        <p:spPr>
          <a:xfrm>
            <a:off x="2490836" y="2568303"/>
            <a:ext cx="389400" cy="106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5" name="Google Shape;476;p18">
            <a:extLst>
              <a:ext uri="{FF2B5EF4-FFF2-40B4-BE49-F238E27FC236}">
                <a16:creationId xmlns:a16="http://schemas.microsoft.com/office/drawing/2014/main" id="{D6FD95B2-AAD6-E9BE-DD8D-DB3DC4A403C7}"/>
              </a:ext>
            </a:extLst>
          </p:cNvPr>
          <p:cNvCxnSpPr>
            <a:stCxn id="55" idx="3"/>
          </p:cNvCxnSpPr>
          <p:nvPr/>
        </p:nvCxnSpPr>
        <p:spPr>
          <a:xfrm>
            <a:off x="3297442" y="1451875"/>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6" name="Google Shape;477;p18">
            <a:extLst>
              <a:ext uri="{FF2B5EF4-FFF2-40B4-BE49-F238E27FC236}">
                <a16:creationId xmlns:a16="http://schemas.microsoft.com/office/drawing/2014/main" id="{D2F89844-C210-5DCC-AA68-29B467924DFE}"/>
              </a:ext>
            </a:extLst>
          </p:cNvPr>
          <p:cNvCxnSpPr>
            <a:stCxn id="56" idx="3"/>
          </p:cNvCxnSpPr>
          <p:nvPr/>
        </p:nvCxnSpPr>
        <p:spPr>
          <a:xfrm>
            <a:off x="3297442" y="1700554"/>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7" name="Google Shape;478;p18">
            <a:extLst>
              <a:ext uri="{FF2B5EF4-FFF2-40B4-BE49-F238E27FC236}">
                <a16:creationId xmlns:a16="http://schemas.microsoft.com/office/drawing/2014/main" id="{643B9F76-8B6E-1AD9-9A90-08BE29183F29}"/>
              </a:ext>
            </a:extLst>
          </p:cNvPr>
          <p:cNvCxnSpPr>
            <a:stCxn id="57" idx="3"/>
          </p:cNvCxnSpPr>
          <p:nvPr/>
        </p:nvCxnSpPr>
        <p:spPr>
          <a:xfrm>
            <a:off x="3297442" y="1928868"/>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8" name="Google Shape;479;p18">
            <a:extLst>
              <a:ext uri="{FF2B5EF4-FFF2-40B4-BE49-F238E27FC236}">
                <a16:creationId xmlns:a16="http://schemas.microsoft.com/office/drawing/2014/main" id="{8C56DFD0-245E-6D70-A20B-C8C3EC525D35}"/>
              </a:ext>
            </a:extLst>
          </p:cNvPr>
          <p:cNvCxnSpPr>
            <a:stCxn id="58" idx="3"/>
          </p:cNvCxnSpPr>
          <p:nvPr/>
        </p:nvCxnSpPr>
        <p:spPr>
          <a:xfrm>
            <a:off x="3297442" y="2177547"/>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9" name="Google Shape;480;p18">
            <a:extLst>
              <a:ext uri="{FF2B5EF4-FFF2-40B4-BE49-F238E27FC236}">
                <a16:creationId xmlns:a16="http://schemas.microsoft.com/office/drawing/2014/main" id="{5188360F-B2E5-6C96-249D-A3B3C0A9C9E6}"/>
              </a:ext>
            </a:extLst>
          </p:cNvPr>
          <p:cNvCxnSpPr>
            <a:stCxn id="59" idx="3"/>
          </p:cNvCxnSpPr>
          <p:nvPr/>
        </p:nvCxnSpPr>
        <p:spPr>
          <a:xfrm>
            <a:off x="3297442" y="2426210"/>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80" name="Google Shape;481;p18">
            <a:extLst>
              <a:ext uri="{FF2B5EF4-FFF2-40B4-BE49-F238E27FC236}">
                <a16:creationId xmlns:a16="http://schemas.microsoft.com/office/drawing/2014/main" id="{9167B43D-24E3-404A-A5D2-FC324311695E}"/>
              </a:ext>
            </a:extLst>
          </p:cNvPr>
          <p:cNvCxnSpPr>
            <a:stCxn id="60" idx="3"/>
          </p:cNvCxnSpPr>
          <p:nvPr/>
        </p:nvCxnSpPr>
        <p:spPr>
          <a:xfrm>
            <a:off x="3297442" y="2674890"/>
            <a:ext cx="234900" cy="5100"/>
          </a:xfrm>
          <a:prstGeom prst="straightConnector1">
            <a:avLst/>
          </a:prstGeom>
          <a:noFill/>
          <a:ln w="7725" cap="flat" cmpd="sng">
            <a:solidFill>
              <a:srgbClr val="4A4A48"/>
            </a:solidFill>
            <a:prstDash val="solid"/>
            <a:round/>
            <a:headEnd type="none" w="med" len="med"/>
            <a:tailEnd type="stealth" w="med" len="med"/>
          </a:ln>
        </p:spPr>
      </p:cxnSp>
      <p:sp>
        <p:nvSpPr>
          <p:cNvPr id="81" name="Google Shape;482;p18">
            <a:extLst>
              <a:ext uri="{FF2B5EF4-FFF2-40B4-BE49-F238E27FC236}">
                <a16:creationId xmlns:a16="http://schemas.microsoft.com/office/drawing/2014/main" id="{5BEC3896-D849-1CEB-AA4D-D520D421BB8C}"/>
              </a:ext>
            </a:extLst>
          </p:cNvPr>
          <p:cNvSpPr txBox="1"/>
          <p:nvPr/>
        </p:nvSpPr>
        <p:spPr>
          <a:xfrm>
            <a:off x="1874297" y="2777408"/>
            <a:ext cx="6225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Chunks of Documents</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(Cleaned)</a:t>
            </a:r>
            <a:endParaRPr sz="647">
              <a:solidFill>
                <a:srgbClr val="1D1D1C"/>
              </a:solidFill>
              <a:latin typeface="Nunito"/>
              <a:ea typeface="Nunito"/>
              <a:cs typeface="Nunito"/>
              <a:sym typeface="Nunito"/>
            </a:endParaRPr>
          </a:p>
        </p:txBody>
      </p:sp>
      <p:sp>
        <p:nvSpPr>
          <p:cNvPr id="82" name="Google Shape;483;p18">
            <a:extLst>
              <a:ext uri="{FF2B5EF4-FFF2-40B4-BE49-F238E27FC236}">
                <a16:creationId xmlns:a16="http://schemas.microsoft.com/office/drawing/2014/main" id="{72F0C153-06B7-A8A3-D09C-D6DDF0ECD6EE}"/>
              </a:ext>
            </a:extLst>
          </p:cNvPr>
          <p:cNvSpPr txBox="1"/>
          <p:nvPr/>
        </p:nvSpPr>
        <p:spPr>
          <a:xfrm>
            <a:off x="2637147" y="2828770"/>
            <a:ext cx="9033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Dense Vector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and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Sparse Matrix</a:t>
            </a:r>
            <a:endParaRPr sz="647">
              <a:solidFill>
                <a:srgbClr val="1D1D1C"/>
              </a:solidFill>
              <a:latin typeface="Nunito"/>
              <a:ea typeface="Nunito"/>
              <a:cs typeface="Nunito"/>
              <a:sym typeface="Nunito"/>
            </a:endParaRPr>
          </a:p>
        </p:txBody>
      </p:sp>
      <p:pic>
        <p:nvPicPr>
          <p:cNvPr id="83" name="Google Shape;484;p18">
            <a:extLst>
              <a:ext uri="{FF2B5EF4-FFF2-40B4-BE49-F238E27FC236}">
                <a16:creationId xmlns:a16="http://schemas.microsoft.com/office/drawing/2014/main" id="{FD151C79-785A-888F-3211-84C7D6829C6E}"/>
              </a:ext>
            </a:extLst>
          </p:cNvPr>
          <p:cNvPicPr preferRelativeResize="0"/>
          <p:nvPr/>
        </p:nvPicPr>
        <p:blipFill rotWithShape="1">
          <a:blip r:embed="rId5">
            <a:alphaModFix/>
          </a:blip>
          <a:srcRect l="20160" r="20908"/>
          <a:stretch/>
        </p:blipFill>
        <p:spPr>
          <a:xfrm>
            <a:off x="618906" y="3595434"/>
            <a:ext cx="131063" cy="130942"/>
          </a:xfrm>
          <a:prstGeom prst="rect">
            <a:avLst/>
          </a:prstGeom>
          <a:noFill/>
          <a:ln>
            <a:noFill/>
          </a:ln>
        </p:spPr>
      </p:pic>
      <p:pic>
        <p:nvPicPr>
          <p:cNvPr id="84" name="Google Shape;485;p18">
            <a:extLst>
              <a:ext uri="{FF2B5EF4-FFF2-40B4-BE49-F238E27FC236}">
                <a16:creationId xmlns:a16="http://schemas.microsoft.com/office/drawing/2014/main" id="{D92EC87B-8034-17B5-E1E2-B03739154C0D}"/>
              </a:ext>
            </a:extLst>
          </p:cNvPr>
          <p:cNvPicPr preferRelativeResize="0"/>
          <p:nvPr/>
        </p:nvPicPr>
        <p:blipFill>
          <a:blip r:embed="rId4">
            <a:alphaModFix/>
          </a:blip>
          <a:stretch>
            <a:fillRect/>
          </a:stretch>
        </p:blipFill>
        <p:spPr>
          <a:xfrm>
            <a:off x="604963" y="3809557"/>
            <a:ext cx="143338" cy="160740"/>
          </a:xfrm>
          <a:prstGeom prst="rect">
            <a:avLst/>
          </a:prstGeom>
          <a:noFill/>
          <a:ln>
            <a:noFill/>
          </a:ln>
        </p:spPr>
      </p:pic>
      <p:pic>
        <p:nvPicPr>
          <p:cNvPr id="85" name="Google Shape;486;p18">
            <a:extLst>
              <a:ext uri="{FF2B5EF4-FFF2-40B4-BE49-F238E27FC236}">
                <a16:creationId xmlns:a16="http://schemas.microsoft.com/office/drawing/2014/main" id="{BB949671-F33F-E575-F6BE-3626598CDD8C}"/>
              </a:ext>
            </a:extLst>
          </p:cNvPr>
          <p:cNvPicPr preferRelativeResize="0"/>
          <p:nvPr/>
        </p:nvPicPr>
        <p:blipFill rotWithShape="1">
          <a:blip r:embed="rId3">
            <a:alphaModFix/>
          </a:blip>
          <a:srcRect l="12514" r="14895"/>
          <a:stretch/>
        </p:blipFill>
        <p:spPr>
          <a:xfrm>
            <a:off x="610622" y="4007367"/>
            <a:ext cx="143328" cy="221418"/>
          </a:xfrm>
          <a:prstGeom prst="rect">
            <a:avLst/>
          </a:prstGeom>
          <a:noFill/>
          <a:ln>
            <a:noFill/>
          </a:ln>
        </p:spPr>
      </p:pic>
      <p:sp>
        <p:nvSpPr>
          <p:cNvPr id="86" name="Google Shape;487;p18">
            <a:extLst>
              <a:ext uri="{FF2B5EF4-FFF2-40B4-BE49-F238E27FC236}">
                <a16:creationId xmlns:a16="http://schemas.microsoft.com/office/drawing/2014/main" id="{0B85376C-DBFA-286C-77EF-171DF45F0207}"/>
              </a:ext>
            </a:extLst>
          </p:cNvPr>
          <p:cNvSpPr txBox="1"/>
          <p:nvPr/>
        </p:nvSpPr>
        <p:spPr>
          <a:xfrm>
            <a:off x="783666" y="351697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87" name="Google Shape;488;p18">
            <a:extLst>
              <a:ext uri="{FF2B5EF4-FFF2-40B4-BE49-F238E27FC236}">
                <a16:creationId xmlns:a16="http://schemas.microsoft.com/office/drawing/2014/main" id="{1388A562-2598-C8ED-4E42-391B4C74195B}"/>
              </a:ext>
            </a:extLst>
          </p:cNvPr>
          <p:cNvSpPr txBox="1"/>
          <p:nvPr/>
        </p:nvSpPr>
        <p:spPr>
          <a:xfrm>
            <a:off x="792597" y="374600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88" name="Google Shape;489;p18">
            <a:extLst>
              <a:ext uri="{FF2B5EF4-FFF2-40B4-BE49-F238E27FC236}">
                <a16:creationId xmlns:a16="http://schemas.microsoft.com/office/drawing/2014/main" id="{E55F5FA4-4629-C13E-92DE-F5CB007488B1}"/>
              </a:ext>
            </a:extLst>
          </p:cNvPr>
          <p:cNvSpPr txBox="1"/>
          <p:nvPr/>
        </p:nvSpPr>
        <p:spPr>
          <a:xfrm>
            <a:off x="792598" y="400738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89" name="Google Shape;490;p18">
            <a:extLst>
              <a:ext uri="{FF2B5EF4-FFF2-40B4-BE49-F238E27FC236}">
                <a16:creationId xmlns:a16="http://schemas.microsoft.com/office/drawing/2014/main" id="{B0AAFE8A-094F-E255-4CBE-BC723370FB54}"/>
              </a:ext>
            </a:extLst>
          </p:cNvPr>
          <p:cNvSpPr txBox="1"/>
          <p:nvPr/>
        </p:nvSpPr>
        <p:spPr>
          <a:xfrm>
            <a:off x="544354" y="329024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90" name="Google Shape;491;p18">
            <a:extLst>
              <a:ext uri="{FF2B5EF4-FFF2-40B4-BE49-F238E27FC236}">
                <a16:creationId xmlns:a16="http://schemas.microsoft.com/office/drawing/2014/main" id="{6B423788-8DE7-21DB-96C5-765142C60A7B}"/>
              </a:ext>
            </a:extLst>
          </p:cNvPr>
          <p:cNvSpPr/>
          <p:nvPr/>
        </p:nvSpPr>
        <p:spPr>
          <a:xfrm>
            <a:off x="513746" y="334092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cxnSp>
        <p:nvCxnSpPr>
          <p:cNvPr id="91" name="Google Shape;492;p18">
            <a:extLst>
              <a:ext uri="{FF2B5EF4-FFF2-40B4-BE49-F238E27FC236}">
                <a16:creationId xmlns:a16="http://schemas.microsoft.com/office/drawing/2014/main" id="{B3B79CF2-8D97-29F9-A252-8E5820D42154}"/>
              </a:ext>
            </a:extLst>
          </p:cNvPr>
          <p:cNvCxnSpPr>
            <a:stCxn id="45" idx="1"/>
            <a:endCxn id="14" idx="2"/>
          </p:cNvCxnSpPr>
          <p:nvPr/>
        </p:nvCxnSpPr>
        <p:spPr>
          <a:xfrm rot="10800000">
            <a:off x="4465260" y="3142395"/>
            <a:ext cx="1037700" cy="228900"/>
          </a:xfrm>
          <a:prstGeom prst="curvedConnector2">
            <a:avLst/>
          </a:prstGeom>
          <a:noFill/>
          <a:ln w="9525" cap="flat" cmpd="sng">
            <a:solidFill>
              <a:srgbClr val="9900FF"/>
            </a:solidFill>
            <a:prstDash val="solid"/>
            <a:round/>
            <a:headEnd type="none" w="med" len="med"/>
            <a:tailEnd type="stealth" w="med" len="med"/>
          </a:ln>
        </p:spPr>
      </p:cxnSp>
      <p:cxnSp>
        <p:nvCxnSpPr>
          <p:cNvPr id="92" name="Google Shape;493;p18">
            <a:extLst>
              <a:ext uri="{FF2B5EF4-FFF2-40B4-BE49-F238E27FC236}">
                <a16:creationId xmlns:a16="http://schemas.microsoft.com/office/drawing/2014/main" id="{C7034D7D-69E0-7A0B-05C3-C7C489F97BB4}"/>
              </a:ext>
            </a:extLst>
          </p:cNvPr>
          <p:cNvCxnSpPr>
            <a:endCxn id="13" idx="2"/>
          </p:cNvCxnSpPr>
          <p:nvPr/>
        </p:nvCxnSpPr>
        <p:spPr>
          <a:xfrm rot="10800000">
            <a:off x="3914980" y="3142331"/>
            <a:ext cx="1587900" cy="228900"/>
          </a:xfrm>
          <a:prstGeom prst="curvedConnector2">
            <a:avLst/>
          </a:prstGeom>
          <a:noFill/>
          <a:ln w="9525" cap="flat" cmpd="sng">
            <a:solidFill>
              <a:srgbClr val="9900FF"/>
            </a:solidFill>
            <a:prstDash val="solid"/>
            <a:round/>
            <a:headEnd type="none" w="med" len="med"/>
            <a:tailEnd type="stealth" w="med" len="med"/>
          </a:ln>
        </p:spPr>
      </p:cxnSp>
      <p:cxnSp>
        <p:nvCxnSpPr>
          <p:cNvPr id="93" name="Google Shape;494;p18">
            <a:extLst>
              <a:ext uri="{FF2B5EF4-FFF2-40B4-BE49-F238E27FC236}">
                <a16:creationId xmlns:a16="http://schemas.microsoft.com/office/drawing/2014/main" id="{7AB0DB6E-9ED9-EFEE-5C53-118FE0013518}"/>
              </a:ext>
            </a:extLst>
          </p:cNvPr>
          <p:cNvCxnSpPr>
            <a:cxnSpLocks/>
            <a:stCxn id="46" idx="1"/>
            <a:endCxn id="14" idx="2"/>
          </p:cNvCxnSpPr>
          <p:nvPr/>
        </p:nvCxnSpPr>
        <p:spPr>
          <a:xfrm rot="10800000">
            <a:off x="4465260" y="3142444"/>
            <a:ext cx="1037700" cy="559500"/>
          </a:xfrm>
          <a:prstGeom prst="curvedConnector2">
            <a:avLst/>
          </a:prstGeom>
          <a:noFill/>
          <a:ln w="9525" cap="flat" cmpd="sng">
            <a:solidFill>
              <a:srgbClr val="9900FF"/>
            </a:solidFill>
            <a:prstDash val="solid"/>
            <a:round/>
            <a:headEnd type="none" w="med" len="med"/>
            <a:tailEnd type="stealth" w="med" len="med"/>
          </a:ln>
        </p:spPr>
      </p:cxnSp>
      <p:cxnSp>
        <p:nvCxnSpPr>
          <p:cNvPr id="94" name="Google Shape;495;p18">
            <a:extLst>
              <a:ext uri="{FF2B5EF4-FFF2-40B4-BE49-F238E27FC236}">
                <a16:creationId xmlns:a16="http://schemas.microsoft.com/office/drawing/2014/main" id="{D689AAF9-2A81-E8F7-29E6-3F76B7856F75}"/>
              </a:ext>
            </a:extLst>
          </p:cNvPr>
          <p:cNvCxnSpPr>
            <a:stCxn id="46" idx="1"/>
            <a:endCxn id="13" idx="2"/>
          </p:cNvCxnSpPr>
          <p:nvPr/>
        </p:nvCxnSpPr>
        <p:spPr>
          <a:xfrm rot="10800000">
            <a:off x="3915060" y="3142444"/>
            <a:ext cx="1587900" cy="559500"/>
          </a:xfrm>
          <a:prstGeom prst="curvedConnector2">
            <a:avLst/>
          </a:prstGeom>
          <a:noFill/>
          <a:ln w="9525" cap="flat" cmpd="sng">
            <a:solidFill>
              <a:srgbClr val="9900FF"/>
            </a:solidFill>
            <a:prstDash val="solid"/>
            <a:round/>
            <a:headEnd type="none" w="med" len="med"/>
            <a:tailEnd type="stealth" w="med" len="med"/>
          </a:ln>
        </p:spPr>
      </p:cxnSp>
      <p:pic>
        <p:nvPicPr>
          <p:cNvPr id="95" name="Picture 94">
            <a:extLst>
              <a:ext uri="{FF2B5EF4-FFF2-40B4-BE49-F238E27FC236}">
                <a16:creationId xmlns:a16="http://schemas.microsoft.com/office/drawing/2014/main" id="{F018FE3F-4D41-B58E-6432-C5266BE730A5}"/>
              </a:ext>
            </a:extLst>
          </p:cNvPr>
          <p:cNvPicPr>
            <a:picLocks noChangeAspect="1"/>
          </p:cNvPicPr>
          <p:nvPr/>
        </p:nvPicPr>
        <p:blipFill>
          <a:blip r:embed="rId6"/>
          <a:stretch>
            <a:fillRect/>
          </a:stretch>
        </p:blipFill>
        <p:spPr>
          <a:xfrm>
            <a:off x="5435293" y="3243935"/>
            <a:ext cx="233529" cy="233529"/>
          </a:xfrm>
          <a:prstGeom prst="rect">
            <a:avLst/>
          </a:prstGeom>
        </p:spPr>
      </p:pic>
      <p:pic>
        <p:nvPicPr>
          <p:cNvPr id="96" name="Picture 95">
            <a:extLst>
              <a:ext uri="{FF2B5EF4-FFF2-40B4-BE49-F238E27FC236}">
                <a16:creationId xmlns:a16="http://schemas.microsoft.com/office/drawing/2014/main" id="{76890269-D8B6-C7D1-2E33-6CE28228000A}"/>
              </a:ext>
            </a:extLst>
          </p:cNvPr>
          <p:cNvPicPr>
            <a:picLocks noChangeAspect="1"/>
          </p:cNvPicPr>
          <p:nvPr/>
        </p:nvPicPr>
        <p:blipFill>
          <a:blip r:embed="rId6"/>
          <a:stretch>
            <a:fillRect/>
          </a:stretch>
        </p:blipFill>
        <p:spPr>
          <a:xfrm>
            <a:off x="5424868" y="3627341"/>
            <a:ext cx="233529" cy="233529"/>
          </a:xfrm>
          <a:prstGeom prst="rect">
            <a:avLst/>
          </a:prstGeom>
        </p:spPr>
      </p:pic>
      <p:pic>
        <p:nvPicPr>
          <p:cNvPr id="97" name="Picture 96">
            <a:extLst>
              <a:ext uri="{FF2B5EF4-FFF2-40B4-BE49-F238E27FC236}">
                <a16:creationId xmlns:a16="http://schemas.microsoft.com/office/drawing/2014/main" id="{395B1DF4-31A2-F15F-31B1-B49E76909CB0}"/>
              </a:ext>
            </a:extLst>
          </p:cNvPr>
          <p:cNvPicPr>
            <a:picLocks noChangeAspect="1"/>
          </p:cNvPicPr>
          <p:nvPr/>
        </p:nvPicPr>
        <p:blipFill>
          <a:blip r:embed="rId6"/>
          <a:stretch>
            <a:fillRect/>
          </a:stretch>
        </p:blipFill>
        <p:spPr>
          <a:xfrm>
            <a:off x="5435293" y="3250566"/>
            <a:ext cx="233529" cy="233529"/>
          </a:xfrm>
          <a:prstGeom prst="rect">
            <a:avLst/>
          </a:prstGeom>
        </p:spPr>
      </p:pic>
      <p:pic>
        <p:nvPicPr>
          <p:cNvPr id="98" name="Picture 97">
            <a:extLst>
              <a:ext uri="{FF2B5EF4-FFF2-40B4-BE49-F238E27FC236}">
                <a16:creationId xmlns:a16="http://schemas.microsoft.com/office/drawing/2014/main" id="{9A7838F7-938E-F2C4-8995-863A76413B24}"/>
              </a:ext>
            </a:extLst>
          </p:cNvPr>
          <p:cNvPicPr>
            <a:picLocks noChangeAspect="1"/>
          </p:cNvPicPr>
          <p:nvPr/>
        </p:nvPicPr>
        <p:blipFill>
          <a:blip r:embed="rId6"/>
          <a:stretch>
            <a:fillRect/>
          </a:stretch>
        </p:blipFill>
        <p:spPr>
          <a:xfrm>
            <a:off x="5416118" y="3639124"/>
            <a:ext cx="233529" cy="233529"/>
          </a:xfrm>
          <a:prstGeom prst="rect">
            <a:avLst/>
          </a:prstGeom>
        </p:spPr>
      </p:pic>
      <p:cxnSp>
        <p:nvCxnSpPr>
          <p:cNvPr id="37" name="Google Shape;445;p18">
            <a:extLst>
              <a:ext uri="{FF2B5EF4-FFF2-40B4-BE49-F238E27FC236}">
                <a16:creationId xmlns:a16="http://schemas.microsoft.com/office/drawing/2014/main" id="{7EEE8C34-7089-0339-A34B-4B50D26779A1}"/>
              </a:ext>
            </a:extLst>
          </p:cNvPr>
          <p:cNvCxnSpPr>
            <a:cxnSpLocks/>
          </p:cNvCxnSpPr>
          <p:nvPr/>
        </p:nvCxnSpPr>
        <p:spPr>
          <a:xfrm rot="10800000">
            <a:off x="7136824" y="3495900"/>
            <a:ext cx="420900" cy="341100"/>
          </a:xfrm>
          <a:prstGeom prst="bentConnector3">
            <a:avLst>
              <a:gd name="adj1" fmla="val 50003"/>
            </a:avLst>
          </a:prstGeom>
          <a:noFill/>
          <a:ln w="7900" cap="flat" cmpd="sng">
            <a:solidFill>
              <a:srgbClr val="9900FF"/>
            </a:solidFill>
            <a:prstDash val="solid"/>
            <a:round/>
            <a:headEnd type="none" w="med" len="med"/>
            <a:tailEnd type="stealth" w="med" len="med"/>
          </a:ln>
        </p:spPr>
      </p:cxnSp>
    </p:spTree>
    <p:extLst>
      <p:ext uri="{BB962C8B-B14F-4D97-AF65-F5344CB8AC3E}">
        <p14:creationId xmlns:p14="http://schemas.microsoft.com/office/powerpoint/2010/main" val="26145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nodeType="afterEffect">
                                  <p:stCondLst>
                                    <p:cond delay="0"/>
                                  </p:stCondLst>
                                  <p:childTnLst>
                                    <p:animMotion origin="layout" path="M 1.94444E-6 4.93827E-6 L -0.05434 4.93827E-6 C -0.07847 4.93827E-6 -0.10816 -0.01081 -0.10816 -0.01945 L -0.10816 -0.03828 " pathEditMode="relative" rAng="0" ptsTypes="AAAA">
                                      <p:cBhvr>
                                        <p:cTn id="6" dur="1500" fill="hold"/>
                                        <p:tgtEl>
                                          <p:spTgt spid="95"/>
                                        </p:tgtEl>
                                        <p:attrNameLst>
                                          <p:attrName>ppt_x</p:attrName>
                                          <p:attrName>ppt_y</p:attrName>
                                        </p:attrNameLst>
                                      </p:cBhvr>
                                      <p:rCtr x="-5417" y="-1914"/>
                                    </p:animMotion>
                                  </p:childTnLst>
                                </p:cTn>
                              </p:par>
                              <p:par>
                                <p:cTn id="7" presetID="50" presetClass="path" presetSubtype="0" accel="50000" decel="50000" fill="hold" nodeType="withEffect">
                                  <p:stCondLst>
                                    <p:cond delay="0"/>
                                  </p:stCondLst>
                                  <p:childTnLst>
                                    <p:animMotion origin="layout" path="M 5E-6 4.07407E-6 L -0.08195 4.07407E-6 C -0.11893 4.07407E-6 -0.16389 -0.02994 -0.16389 -0.05371 L -0.16389 -0.10679 " pathEditMode="relative" rAng="0" ptsTypes="AAAA">
                                      <p:cBhvr>
                                        <p:cTn id="8" dur="1500" fill="hold"/>
                                        <p:tgtEl>
                                          <p:spTgt spid="96"/>
                                        </p:tgtEl>
                                        <p:attrNameLst>
                                          <p:attrName>ppt_x</p:attrName>
                                          <p:attrName>ppt_y</p:attrName>
                                        </p:attrNameLst>
                                      </p:cBhvr>
                                      <p:rCtr x="-8194" y="-5340"/>
                                    </p:animMotion>
                                  </p:childTnLst>
                                </p:cTn>
                              </p:par>
                              <p:par>
                                <p:cTn id="9" presetID="50" presetClass="path" presetSubtype="0" accel="50000" decel="50000" fill="hold" nodeType="withEffect">
                                  <p:stCondLst>
                                    <p:cond delay="0"/>
                                  </p:stCondLst>
                                  <p:childTnLst>
                                    <p:animMotion origin="layout" path="M 1.94444E-6 3.7037E-7 L -0.08351 3.7037E-7 C -0.12084 3.7037E-7 -0.16649 -0.01019 -0.16649 -0.0179 L -0.16649 -0.03519 " pathEditMode="relative" rAng="0" ptsTypes="AAAA">
                                      <p:cBhvr>
                                        <p:cTn id="10" dur="1500" fill="hold"/>
                                        <p:tgtEl>
                                          <p:spTgt spid="97"/>
                                        </p:tgtEl>
                                        <p:attrNameLst>
                                          <p:attrName>ppt_x</p:attrName>
                                          <p:attrName>ppt_y</p:attrName>
                                        </p:attrNameLst>
                                      </p:cBhvr>
                                      <p:rCtr x="-8333" y="-1759"/>
                                    </p:animMotion>
                                  </p:childTnLst>
                                </p:cTn>
                              </p:par>
                              <p:par>
                                <p:cTn id="11" presetID="50" presetClass="path" presetSubtype="0" accel="50000" decel="50000" fill="hold" nodeType="withEffect">
                                  <p:stCondLst>
                                    <p:cond delay="0"/>
                                  </p:stCondLst>
                                  <p:childTnLst>
                                    <p:animMotion origin="layout" path="M -4.72222E-6 1.7284E-6 L -0.05312 1.7284E-6 C -0.07656 1.7284E-6 -0.10503 -0.03241 -0.10503 -0.05834 L -0.10503 -0.11482 " pathEditMode="relative" rAng="0" ptsTypes="AAAA">
                                      <p:cBhvr>
                                        <p:cTn id="12" dur="1500" fill="hold"/>
                                        <p:tgtEl>
                                          <p:spTgt spid="98"/>
                                        </p:tgtEl>
                                        <p:attrNameLst>
                                          <p:attrName>ppt_x</p:attrName>
                                          <p:attrName>ppt_y</p:attrName>
                                        </p:attrNameLst>
                                      </p:cBhvr>
                                      <p:rCtr x="-5260"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E9160-E467-48F5-25BC-4B74052966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76832-7933-8533-3B85-0C3C06CB031F}"/>
              </a:ext>
            </a:extLst>
          </p:cNvPr>
          <p:cNvSpPr>
            <a:spLocks noGrp="1"/>
          </p:cNvSpPr>
          <p:nvPr>
            <p:ph type="title"/>
          </p:nvPr>
        </p:nvSpPr>
        <p:spPr/>
        <p:txBody>
          <a:bodyPr/>
          <a:lstStyle/>
          <a:p>
            <a:r>
              <a:rPr lang="en-US" dirty="0"/>
              <a:t>Single Document Module</a:t>
            </a:r>
          </a:p>
        </p:txBody>
      </p:sp>
      <p:grpSp>
        <p:nvGrpSpPr>
          <p:cNvPr id="37" name="Group 36">
            <a:extLst>
              <a:ext uri="{FF2B5EF4-FFF2-40B4-BE49-F238E27FC236}">
                <a16:creationId xmlns:a16="http://schemas.microsoft.com/office/drawing/2014/main" id="{EED6DA98-9474-FD01-824E-46F02C73ACF8}"/>
              </a:ext>
            </a:extLst>
          </p:cNvPr>
          <p:cNvGrpSpPr/>
          <p:nvPr/>
        </p:nvGrpSpPr>
        <p:grpSpPr>
          <a:xfrm>
            <a:off x="247565" y="1182324"/>
            <a:ext cx="8737202" cy="3113201"/>
            <a:chOff x="247565" y="1182324"/>
            <a:chExt cx="8737202" cy="3113201"/>
          </a:xfrm>
        </p:grpSpPr>
        <p:pic>
          <p:nvPicPr>
            <p:cNvPr id="3" name="Google Shape;403;p18">
              <a:extLst>
                <a:ext uri="{FF2B5EF4-FFF2-40B4-BE49-F238E27FC236}">
                  <a16:creationId xmlns:a16="http://schemas.microsoft.com/office/drawing/2014/main" id="{FA812215-30F4-9FB0-0513-A71BE6274A22}"/>
                </a:ext>
              </a:extLst>
            </p:cNvPr>
            <p:cNvPicPr preferRelativeResize="0"/>
            <p:nvPr/>
          </p:nvPicPr>
          <p:blipFill rotWithShape="1">
            <a:blip r:embed="rId3">
              <a:alphaModFix/>
            </a:blip>
            <a:srcRect l="12514" t="16401" r="14895"/>
            <a:stretch/>
          </p:blipFill>
          <p:spPr>
            <a:xfrm>
              <a:off x="4029519" y="1924895"/>
              <a:ext cx="310888" cy="358019"/>
            </a:xfrm>
            <a:prstGeom prst="rect">
              <a:avLst/>
            </a:prstGeom>
            <a:noFill/>
            <a:ln>
              <a:noFill/>
            </a:ln>
          </p:spPr>
        </p:pic>
        <p:cxnSp>
          <p:nvCxnSpPr>
            <p:cNvPr id="4" name="Google Shape;404;p18">
              <a:extLst>
                <a:ext uri="{FF2B5EF4-FFF2-40B4-BE49-F238E27FC236}">
                  <a16:creationId xmlns:a16="http://schemas.microsoft.com/office/drawing/2014/main" id="{78A2D880-2390-C527-FEA0-B79CB1AB5CD0}"/>
                </a:ext>
              </a:extLst>
            </p:cNvPr>
            <p:cNvCxnSpPr/>
            <p:nvPr/>
          </p:nvCxnSpPr>
          <p:spPr>
            <a:xfrm flipH="1">
              <a:off x="3607933" y="1182324"/>
              <a:ext cx="7200" cy="1920000"/>
            </a:xfrm>
            <a:prstGeom prst="straightConnector1">
              <a:avLst/>
            </a:prstGeom>
            <a:noFill/>
            <a:ln w="7900" cap="flat" cmpd="sng">
              <a:solidFill>
                <a:srgbClr val="4A4A48"/>
              </a:solidFill>
              <a:prstDash val="solid"/>
              <a:round/>
              <a:headEnd type="none" w="med" len="med"/>
              <a:tailEnd type="none" w="med" len="med"/>
            </a:ln>
          </p:spPr>
        </p:cxnSp>
        <p:cxnSp>
          <p:nvCxnSpPr>
            <p:cNvPr id="5" name="Google Shape;405;p18">
              <a:extLst>
                <a:ext uri="{FF2B5EF4-FFF2-40B4-BE49-F238E27FC236}">
                  <a16:creationId xmlns:a16="http://schemas.microsoft.com/office/drawing/2014/main" id="{8812AF03-2637-586C-01DE-7E138AABD49A}"/>
                </a:ext>
              </a:extLst>
            </p:cNvPr>
            <p:cNvCxnSpPr>
              <a:endCxn id="3" idx="1"/>
            </p:cNvCxnSpPr>
            <p:nvPr/>
          </p:nvCxnSpPr>
          <p:spPr>
            <a:xfrm rot="10800000" flipH="1">
              <a:off x="3611319" y="2103904"/>
              <a:ext cx="418200" cy="5400"/>
            </a:xfrm>
            <a:prstGeom prst="straightConnector1">
              <a:avLst/>
            </a:prstGeom>
            <a:noFill/>
            <a:ln w="7900" cap="flat" cmpd="sng">
              <a:solidFill>
                <a:srgbClr val="4A4A48"/>
              </a:solidFill>
              <a:prstDash val="solid"/>
              <a:round/>
              <a:headEnd type="none" w="med" len="med"/>
              <a:tailEnd type="triangle" w="med" len="med"/>
            </a:ln>
          </p:spPr>
        </p:cxnSp>
        <p:sp>
          <p:nvSpPr>
            <p:cNvPr id="6" name="Google Shape;406;p18">
              <a:extLst>
                <a:ext uri="{FF2B5EF4-FFF2-40B4-BE49-F238E27FC236}">
                  <a16:creationId xmlns:a16="http://schemas.microsoft.com/office/drawing/2014/main" id="{A78E9066-7030-6DC0-6621-4BC4BF93C25C}"/>
                </a:ext>
              </a:extLst>
            </p:cNvPr>
            <p:cNvSpPr/>
            <p:nvPr/>
          </p:nvSpPr>
          <p:spPr>
            <a:xfrm>
              <a:off x="4745616" y="1775035"/>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V Results</a:t>
              </a:r>
              <a:endParaRPr sz="664">
                <a:solidFill>
                  <a:srgbClr val="1D1D1C"/>
                </a:solidFill>
                <a:latin typeface="Nunito"/>
                <a:ea typeface="Nunito"/>
                <a:cs typeface="Nunito"/>
                <a:sym typeface="Nunito"/>
              </a:endParaRPr>
            </a:p>
          </p:txBody>
        </p:sp>
        <p:sp>
          <p:nvSpPr>
            <p:cNvPr id="7" name="Google Shape;407;p18">
              <a:extLst>
                <a:ext uri="{FF2B5EF4-FFF2-40B4-BE49-F238E27FC236}">
                  <a16:creationId xmlns:a16="http://schemas.microsoft.com/office/drawing/2014/main" id="{90BDE766-0BFA-67E3-ED87-B0D7FFFCFA13}"/>
                </a:ext>
              </a:extLst>
            </p:cNvPr>
            <p:cNvSpPr/>
            <p:nvPr/>
          </p:nvSpPr>
          <p:spPr>
            <a:xfrm>
              <a:off x="4748533" y="212158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K Results</a:t>
              </a:r>
              <a:endParaRPr sz="664">
                <a:solidFill>
                  <a:srgbClr val="1D1D1C"/>
                </a:solidFill>
                <a:latin typeface="Nunito"/>
                <a:ea typeface="Nunito"/>
                <a:cs typeface="Nunito"/>
                <a:sym typeface="Nunito"/>
              </a:endParaRPr>
            </a:p>
          </p:txBody>
        </p:sp>
        <p:sp>
          <p:nvSpPr>
            <p:cNvPr id="8" name="Google Shape;408;p18">
              <a:extLst>
                <a:ext uri="{FF2B5EF4-FFF2-40B4-BE49-F238E27FC236}">
                  <a16:creationId xmlns:a16="http://schemas.microsoft.com/office/drawing/2014/main" id="{63CF5085-C995-ADBD-25B6-4B4F9CAEF522}"/>
                </a:ext>
              </a:extLst>
            </p:cNvPr>
            <p:cNvSpPr/>
            <p:nvPr/>
          </p:nvSpPr>
          <p:spPr>
            <a:xfrm>
              <a:off x="5466698" y="1956032"/>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N Results</a:t>
              </a:r>
              <a:endParaRPr sz="664">
                <a:solidFill>
                  <a:srgbClr val="1D1D1C"/>
                </a:solidFill>
                <a:latin typeface="Nunito"/>
                <a:ea typeface="Nunito"/>
                <a:cs typeface="Nunito"/>
                <a:sym typeface="Nunito"/>
              </a:endParaRPr>
            </a:p>
          </p:txBody>
        </p:sp>
        <p:sp>
          <p:nvSpPr>
            <p:cNvPr id="9" name="Google Shape;409;p18">
              <a:extLst>
                <a:ext uri="{FF2B5EF4-FFF2-40B4-BE49-F238E27FC236}">
                  <a16:creationId xmlns:a16="http://schemas.microsoft.com/office/drawing/2014/main" id="{0413CADA-2075-F519-8CB0-5593F2D457B5}"/>
                </a:ext>
              </a:extLst>
            </p:cNvPr>
            <p:cNvSpPr/>
            <p:nvPr/>
          </p:nvSpPr>
          <p:spPr>
            <a:xfrm>
              <a:off x="6152755" y="1520510"/>
              <a:ext cx="4647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Prompt</a:t>
              </a:r>
              <a:endParaRPr sz="664">
                <a:solidFill>
                  <a:srgbClr val="1D1D1C"/>
                </a:solidFill>
                <a:latin typeface="Nunito"/>
                <a:ea typeface="Nunito"/>
                <a:cs typeface="Nunito"/>
                <a:sym typeface="Nunito"/>
              </a:endParaRPr>
            </a:p>
          </p:txBody>
        </p:sp>
        <p:sp>
          <p:nvSpPr>
            <p:cNvPr id="10" name="Google Shape;410;p18">
              <a:extLst>
                <a:ext uri="{FF2B5EF4-FFF2-40B4-BE49-F238E27FC236}">
                  <a16:creationId xmlns:a16="http://schemas.microsoft.com/office/drawing/2014/main" id="{99C4F5DD-12D9-3593-4350-554DCD9FD5F1}"/>
                </a:ext>
              </a:extLst>
            </p:cNvPr>
            <p:cNvSpPr/>
            <p:nvPr/>
          </p:nvSpPr>
          <p:spPr>
            <a:xfrm>
              <a:off x="6152735" y="1958773"/>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1" name="Google Shape;411;p18">
              <a:extLst>
                <a:ext uri="{FF2B5EF4-FFF2-40B4-BE49-F238E27FC236}">
                  <a16:creationId xmlns:a16="http://schemas.microsoft.com/office/drawing/2014/main" id="{2AF21417-81FE-9253-8B85-5FC16F1446D1}"/>
                </a:ext>
              </a:extLst>
            </p:cNvPr>
            <p:cNvSpPr/>
            <p:nvPr/>
          </p:nvSpPr>
          <p:spPr>
            <a:xfrm>
              <a:off x="7017107" y="1958778"/>
              <a:ext cx="5709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Response</a:t>
              </a:r>
              <a:endParaRPr sz="664">
                <a:solidFill>
                  <a:srgbClr val="1D1D1C"/>
                </a:solidFill>
                <a:latin typeface="Nunito"/>
                <a:ea typeface="Nunito"/>
                <a:cs typeface="Nunito"/>
                <a:sym typeface="Nunito"/>
              </a:endParaRPr>
            </a:p>
          </p:txBody>
        </p:sp>
        <p:sp>
          <p:nvSpPr>
            <p:cNvPr id="12" name="Google Shape;412;p18">
              <a:extLst>
                <a:ext uri="{FF2B5EF4-FFF2-40B4-BE49-F238E27FC236}">
                  <a16:creationId xmlns:a16="http://schemas.microsoft.com/office/drawing/2014/main" id="{90D92CA7-E9EA-BA19-732C-E3A20E3F60E3}"/>
                </a:ext>
              </a:extLst>
            </p:cNvPr>
            <p:cNvSpPr/>
            <p:nvPr/>
          </p:nvSpPr>
          <p:spPr>
            <a:xfrm>
              <a:off x="8520067" y="3724076"/>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Query</a:t>
              </a:r>
              <a:endParaRPr sz="664">
                <a:solidFill>
                  <a:srgbClr val="1D1D1C"/>
                </a:solidFill>
                <a:latin typeface="Nunito"/>
                <a:ea typeface="Nunito"/>
                <a:cs typeface="Nunito"/>
                <a:sym typeface="Nunito"/>
              </a:endParaRPr>
            </a:p>
          </p:txBody>
        </p:sp>
        <p:sp>
          <p:nvSpPr>
            <p:cNvPr id="13" name="Google Shape;413;p18">
              <a:extLst>
                <a:ext uri="{FF2B5EF4-FFF2-40B4-BE49-F238E27FC236}">
                  <a16:creationId xmlns:a16="http://schemas.microsoft.com/office/drawing/2014/main" id="{35BE6860-EEE0-991A-49BD-6E303B6D0F66}"/>
                </a:ext>
              </a:extLst>
            </p:cNvPr>
            <p:cNvSpPr/>
            <p:nvPr/>
          </p:nvSpPr>
          <p:spPr>
            <a:xfrm>
              <a:off x="3682630"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Dense Vector </a:t>
              </a:r>
              <a:endParaRPr sz="664">
                <a:solidFill>
                  <a:srgbClr val="1D1D1C"/>
                </a:solidFill>
                <a:latin typeface="Nunito"/>
                <a:ea typeface="Nunito"/>
                <a:cs typeface="Nunito"/>
                <a:sym typeface="Nunito"/>
              </a:endParaRPr>
            </a:p>
          </p:txBody>
        </p:sp>
        <p:sp>
          <p:nvSpPr>
            <p:cNvPr id="14" name="Google Shape;414;p18">
              <a:extLst>
                <a:ext uri="{FF2B5EF4-FFF2-40B4-BE49-F238E27FC236}">
                  <a16:creationId xmlns:a16="http://schemas.microsoft.com/office/drawing/2014/main" id="{AB7B28E1-FC55-8B76-45CD-D5C2F4637E66}"/>
                </a:ext>
              </a:extLst>
            </p:cNvPr>
            <p:cNvSpPr/>
            <p:nvPr/>
          </p:nvSpPr>
          <p:spPr>
            <a:xfrm>
              <a:off x="4232819"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Sparse Matrix</a:t>
              </a:r>
              <a:endParaRPr sz="664">
                <a:solidFill>
                  <a:srgbClr val="1D1D1C"/>
                </a:solidFill>
                <a:latin typeface="Nunito"/>
                <a:ea typeface="Nunito"/>
                <a:cs typeface="Nunito"/>
                <a:sym typeface="Nunito"/>
              </a:endParaRPr>
            </a:p>
          </p:txBody>
        </p:sp>
        <p:cxnSp>
          <p:nvCxnSpPr>
            <p:cNvPr id="15" name="Google Shape;415;p18">
              <a:extLst>
                <a:ext uri="{FF2B5EF4-FFF2-40B4-BE49-F238E27FC236}">
                  <a16:creationId xmlns:a16="http://schemas.microsoft.com/office/drawing/2014/main" id="{DD53F0DF-842C-F4B6-8EEC-578B540AABCA}"/>
                </a:ext>
              </a:extLst>
            </p:cNvPr>
            <p:cNvCxnSpPr>
              <a:stCxn id="13" idx="0"/>
            </p:cNvCxnSpPr>
            <p:nvPr/>
          </p:nvCxnSpPr>
          <p:spPr>
            <a:xfrm rot="10800000">
              <a:off x="3914980"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6" name="Google Shape;416;p18">
              <a:extLst>
                <a:ext uri="{FF2B5EF4-FFF2-40B4-BE49-F238E27FC236}">
                  <a16:creationId xmlns:a16="http://schemas.microsoft.com/office/drawing/2014/main" id="{063F4982-4431-6941-6F89-63FA8A4519BB}"/>
                </a:ext>
              </a:extLst>
            </p:cNvPr>
            <p:cNvCxnSpPr>
              <a:stCxn id="14" idx="0"/>
            </p:cNvCxnSpPr>
            <p:nvPr/>
          </p:nvCxnSpPr>
          <p:spPr>
            <a:xfrm rot="10800000">
              <a:off x="4465169"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7" name="Google Shape;417;p18">
              <a:extLst>
                <a:ext uri="{FF2B5EF4-FFF2-40B4-BE49-F238E27FC236}">
                  <a16:creationId xmlns:a16="http://schemas.microsoft.com/office/drawing/2014/main" id="{8046AA1B-1C0B-0DDB-8C58-4ED178AD11A9}"/>
                </a:ext>
              </a:extLst>
            </p:cNvPr>
            <p:cNvCxnSpPr>
              <a:endCxn id="3" idx="2"/>
            </p:cNvCxnSpPr>
            <p:nvPr/>
          </p:nvCxnSpPr>
          <p:spPr>
            <a:xfrm rot="10800000">
              <a:off x="4184963" y="2282913"/>
              <a:ext cx="7500" cy="410100"/>
            </a:xfrm>
            <a:prstGeom prst="straightConnector1">
              <a:avLst/>
            </a:prstGeom>
            <a:noFill/>
            <a:ln w="7900" cap="flat" cmpd="sng">
              <a:solidFill>
                <a:srgbClr val="4A4A48"/>
              </a:solidFill>
              <a:prstDash val="solid"/>
              <a:round/>
              <a:headEnd type="none" w="med" len="med"/>
              <a:tailEnd type="stealth" w="med" len="med"/>
            </a:ln>
          </p:spPr>
        </p:cxnSp>
        <p:cxnSp>
          <p:nvCxnSpPr>
            <p:cNvPr id="18" name="Google Shape;418;p18">
              <a:extLst>
                <a:ext uri="{FF2B5EF4-FFF2-40B4-BE49-F238E27FC236}">
                  <a16:creationId xmlns:a16="http://schemas.microsoft.com/office/drawing/2014/main" id="{66566E9E-F80A-B9E9-A6DC-55174FA2D780}"/>
                </a:ext>
              </a:extLst>
            </p:cNvPr>
            <p:cNvCxnSpPr>
              <a:stCxn id="3" idx="3"/>
              <a:endCxn id="6" idx="1"/>
            </p:cNvCxnSpPr>
            <p:nvPr/>
          </p:nvCxnSpPr>
          <p:spPr>
            <a:xfrm rot="10800000" flipH="1">
              <a:off x="4340407" y="1887904"/>
              <a:ext cx="405300" cy="216000"/>
            </a:xfrm>
            <a:prstGeom prst="bentConnector3">
              <a:avLst>
                <a:gd name="adj1" fmla="val 49989"/>
              </a:avLst>
            </a:prstGeom>
            <a:noFill/>
            <a:ln w="7900" cap="flat" cmpd="sng">
              <a:solidFill>
                <a:srgbClr val="4A4A48"/>
              </a:solidFill>
              <a:prstDash val="solid"/>
              <a:round/>
              <a:headEnd type="none" w="med" len="med"/>
              <a:tailEnd type="stealth" w="med" len="med"/>
            </a:ln>
          </p:spPr>
        </p:cxnSp>
        <p:cxnSp>
          <p:nvCxnSpPr>
            <p:cNvPr id="19" name="Google Shape;419;p18">
              <a:extLst>
                <a:ext uri="{FF2B5EF4-FFF2-40B4-BE49-F238E27FC236}">
                  <a16:creationId xmlns:a16="http://schemas.microsoft.com/office/drawing/2014/main" id="{8CA8F55E-3FEB-6BA7-C615-D18B1F60CCC7}"/>
                </a:ext>
              </a:extLst>
            </p:cNvPr>
            <p:cNvCxnSpPr>
              <a:stCxn id="3" idx="3"/>
              <a:endCxn id="7" idx="1"/>
            </p:cNvCxnSpPr>
            <p:nvPr/>
          </p:nvCxnSpPr>
          <p:spPr>
            <a:xfrm>
              <a:off x="4340407" y="2103904"/>
              <a:ext cx="408000" cy="130500"/>
            </a:xfrm>
            <a:prstGeom prst="bentConnector3">
              <a:avLst>
                <a:gd name="adj1" fmla="val 50015"/>
              </a:avLst>
            </a:prstGeom>
            <a:noFill/>
            <a:ln w="7900" cap="flat" cmpd="sng">
              <a:solidFill>
                <a:srgbClr val="4A4A48"/>
              </a:solidFill>
              <a:prstDash val="solid"/>
              <a:round/>
              <a:headEnd type="none" w="med" len="med"/>
              <a:tailEnd type="stealth" w="med" len="med"/>
            </a:ln>
          </p:spPr>
        </p:cxnSp>
        <p:cxnSp>
          <p:nvCxnSpPr>
            <p:cNvPr id="20" name="Google Shape;420;p18">
              <a:extLst>
                <a:ext uri="{FF2B5EF4-FFF2-40B4-BE49-F238E27FC236}">
                  <a16:creationId xmlns:a16="http://schemas.microsoft.com/office/drawing/2014/main" id="{2C22F993-43D6-38D6-E636-CD017A44CA14}"/>
                </a:ext>
              </a:extLst>
            </p:cNvPr>
            <p:cNvCxnSpPr>
              <a:stCxn id="6" idx="3"/>
              <a:endCxn id="8" idx="1"/>
            </p:cNvCxnSpPr>
            <p:nvPr/>
          </p:nvCxnSpPr>
          <p:spPr>
            <a:xfrm>
              <a:off x="5210316" y="1887835"/>
              <a:ext cx="256500" cy="180900"/>
            </a:xfrm>
            <a:prstGeom prst="bentConnector3">
              <a:avLst>
                <a:gd name="adj1" fmla="val 49977"/>
              </a:avLst>
            </a:prstGeom>
            <a:noFill/>
            <a:ln w="7900" cap="flat" cmpd="sng">
              <a:solidFill>
                <a:srgbClr val="4A4A48"/>
              </a:solidFill>
              <a:prstDash val="solid"/>
              <a:round/>
              <a:headEnd type="none" w="med" len="med"/>
              <a:tailEnd type="stealth" w="med" len="med"/>
            </a:ln>
          </p:spPr>
        </p:cxnSp>
        <p:cxnSp>
          <p:nvCxnSpPr>
            <p:cNvPr id="21" name="Google Shape;421;p18">
              <a:extLst>
                <a:ext uri="{FF2B5EF4-FFF2-40B4-BE49-F238E27FC236}">
                  <a16:creationId xmlns:a16="http://schemas.microsoft.com/office/drawing/2014/main" id="{464EB8E8-1150-FF1A-FEDA-4FB109BC154D}"/>
                </a:ext>
              </a:extLst>
            </p:cNvPr>
            <p:cNvCxnSpPr>
              <a:stCxn id="7" idx="3"/>
              <a:endCxn id="8" idx="1"/>
            </p:cNvCxnSpPr>
            <p:nvPr/>
          </p:nvCxnSpPr>
          <p:spPr>
            <a:xfrm rot="10800000" flipH="1">
              <a:off x="5213233" y="2068781"/>
              <a:ext cx="253500" cy="165600"/>
            </a:xfrm>
            <a:prstGeom prst="bentConnector3">
              <a:avLst>
                <a:gd name="adj1" fmla="val 49993"/>
              </a:avLst>
            </a:prstGeom>
            <a:noFill/>
            <a:ln w="7900" cap="flat" cmpd="sng">
              <a:solidFill>
                <a:srgbClr val="4A4A48"/>
              </a:solidFill>
              <a:prstDash val="solid"/>
              <a:round/>
              <a:headEnd type="none" w="med" len="med"/>
              <a:tailEnd type="stealth" w="med" len="med"/>
            </a:ln>
          </p:spPr>
        </p:cxnSp>
        <p:cxnSp>
          <p:nvCxnSpPr>
            <p:cNvPr id="22" name="Google Shape;422;p18">
              <a:extLst>
                <a:ext uri="{FF2B5EF4-FFF2-40B4-BE49-F238E27FC236}">
                  <a16:creationId xmlns:a16="http://schemas.microsoft.com/office/drawing/2014/main" id="{BF2933FE-D888-3730-5C70-DE097283E6E6}"/>
                </a:ext>
              </a:extLst>
            </p:cNvPr>
            <p:cNvCxnSpPr>
              <a:stCxn id="8" idx="3"/>
              <a:endCxn id="10" idx="1"/>
            </p:cNvCxnSpPr>
            <p:nvPr/>
          </p:nvCxnSpPr>
          <p:spPr>
            <a:xfrm>
              <a:off x="5931398" y="2068832"/>
              <a:ext cx="221400" cy="2700"/>
            </a:xfrm>
            <a:prstGeom prst="straightConnector1">
              <a:avLst/>
            </a:prstGeom>
            <a:noFill/>
            <a:ln w="7900" cap="flat" cmpd="sng">
              <a:solidFill>
                <a:srgbClr val="4A4A48"/>
              </a:solidFill>
              <a:prstDash val="solid"/>
              <a:round/>
              <a:headEnd type="none" w="med" len="med"/>
              <a:tailEnd type="stealth" w="med" len="med"/>
            </a:ln>
          </p:spPr>
        </p:cxnSp>
        <p:cxnSp>
          <p:nvCxnSpPr>
            <p:cNvPr id="23" name="Google Shape;423;p18">
              <a:extLst>
                <a:ext uri="{FF2B5EF4-FFF2-40B4-BE49-F238E27FC236}">
                  <a16:creationId xmlns:a16="http://schemas.microsoft.com/office/drawing/2014/main" id="{28B7362D-5174-4F1B-9729-D274828D43B5}"/>
                </a:ext>
              </a:extLst>
            </p:cNvPr>
            <p:cNvCxnSpPr>
              <a:stCxn id="9" idx="2"/>
              <a:endCxn id="10" idx="0"/>
            </p:cNvCxnSpPr>
            <p:nvPr/>
          </p:nvCxnSpPr>
          <p:spPr>
            <a:xfrm>
              <a:off x="6385105" y="1746110"/>
              <a:ext cx="0" cy="212700"/>
            </a:xfrm>
            <a:prstGeom prst="straightConnector1">
              <a:avLst/>
            </a:prstGeom>
            <a:noFill/>
            <a:ln w="7900" cap="flat" cmpd="sng">
              <a:solidFill>
                <a:srgbClr val="6AA84F"/>
              </a:solidFill>
              <a:prstDash val="solid"/>
              <a:round/>
              <a:headEnd type="none" w="med" len="med"/>
              <a:tailEnd type="stealth" w="med" len="med"/>
            </a:ln>
          </p:spPr>
        </p:cxnSp>
        <p:cxnSp>
          <p:nvCxnSpPr>
            <p:cNvPr id="24" name="Google Shape;424;p18">
              <a:extLst>
                <a:ext uri="{FF2B5EF4-FFF2-40B4-BE49-F238E27FC236}">
                  <a16:creationId xmlns:a16="http://schemas.microsoft.com/office/drawing/2014/main" id="{08520D0D-4DE1-03AD-D619-16B816DC40E0}"/>
                </a:ext>
              </a:extLst>
            </p:cNvPr>
            <p:cNvCxnSpPr>
              <a:stCxn id="10" idx="3"/>
              <a:endCxn id="11" idx="1"/>
            </p:cNvCxnSpPr>
            <p:nvPr/>
          </p:nvCxnSpPr>
          <p:spPr>
            <a:xfrm>
              <a:off x="6617435" y="2071573"/>
              <a:ext cx="399600" cy="0"/>
            </a:xfrm>
            <a:prstGeom prst="straightConnector1">
              <a:avLst/>
            </a:prstGeom>
            <a:noFill/>
            <a:ln w="7900" cap="flat" cmpd="sng">
              <a:solidFill>
                <a:srgbClr val="4A4A48"/>
              </a:solidFill>
              <a:prstDash val="solid"/>
              <a:round/>
              <a:headEnd type="none" w="med" len="med"/>
              <a:tailEnd type="stealth" w="med" len="med"/>
            </a:ln>
          </p:spPr>
        </p:cxnSp>
        <p:sp>
          <p:nvSpPr>
            <p:cNvPr id="25" name="Google Shape;425;p18">
              <a:extLst>
                <a:ext uri="{FF2B5EF4-FFF2-40B4-BE49-F238E27FC236}">
                  <a16:creationId xmlns:a16="http://schemas.microsoft.com/office/drawing/2014/main" id="{51CC9BCA-44C3-3494-5E97-146E01B4DC64}"/>
                </a:ext>
              </a:extLst>
            </p:cNvPr>
            <p:cNvSpPr/>
            <p:nvPr/>
          </p:nvSpPr>
          <p:spPr>
            <a:xfrm>
              <a:off x="7557724" y="3724200"/>
              <a:ext cx="464700" cy="225600"/>
            </a:xfrm>
            <a:prstGeom prst="roundRect">
              <a:avLst>
                <a:gd name="adj" fmla="val 16667"/>
              </a:avLst>
            </a:prstGeom>
            <a:solidFill>
              <a:srgbClr val="FFFFFF"/>
            </a:solidFill>
            <a:ln w="7900" cap="flat" cmpd="sng">
              <a:solidFill>
                <a:srgbClr val="1D1D1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26" name="Google Shape;426;p18">
              <a:extLst>
                <a:ext uri="{FF2B5EF4-FFF2-40B4-BE49-F238E27FC236}">
                  <a16:creationId xmlns:a16="http://schemas.microsoft.com/office/drawing/2014/main" id="{2ECE2257-E448-7CE8-0B74-41F10DDB766F}"/>
                </a:ext>
              </a:extLst>
            </p:cNvPr>
            <p:cNvSpPr/>
            <p:nvPr/>
          </p:nvSpPr>
          <p:spPr>
            <a:xfrm>
              <a:off x="4826421" y="2914241"/>
              <a:ext cx="5709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Metadata</a:t>
              </a:r>
              <a:endParaRPr sz="664">
                <a:solidFill>
                  <a:srgbClr val="1D1D1C"/>
                </a:solidFill>
                <a:latin typeface="Nunito"/>
                <a:ea typeface="Nunito"/>
                <a:cs typeface="Nunito"/>
                <a:sym typeface="Nunito"/>
              </a:endParaRPr>
            </a:p>
          </p:txBody>
        </p:sp>
        <p:sp>
          <p:nvSpPr>
            <p:cNvPr id="27" name="Google Shape;427;p18">
              <a:extLst>
                <a:ext uri="{FF2B5EF4-FFF2-40B4-BE49-F238E27FC236}">
                  <a16:creationId xmlns:a16="http://schemas.microsoft.com/office/drawing/2014/main" id="{F6C225DA-A698-2FAE-DE7A-98499F62E851}"/>
                </a:ext>
              </a:extLst>
            </p:cNvPr>
            <p:cNvSpPr txBox="1"/>
            <p:nvPr/>
          </p:nvSpPr>
          <p:spPr>
            <a:xfrm>
              <a:off x="4313437" y="1520515"/>
              <a:ext cx="464700" cy="3579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Vector Search</a:t>
              </a:r>
              <a:endParaRPr sz="664">
                <a:solidFill>
                  <a:srgbClr val="1D1D1C"/>
                </a:solidFill>
                <a:latin typeface="Nunito"/>
                <a:ea typeface="Nunito"/>
                <a:cs typeface="Nunito"/>
                <a:sym typeface="Nunito"/>
              </a:endParaRPr>
            </a:p>
          </p:txBody>
        </p:sp>
        <p:sp>
          <p:nvSpPr>
            <p:cNvPr id="28" name="Google Shape;428;p18">
              <a:extLst>
                <a:ext uri="{FF2B5EF4-FFF2-40B4-BE49-F238E27FC236}">
                  <a16:creationId xmlns:a16="http://schemas.microsoft.com/office/drawing/2014/main" id="{70A33EB2-45B3-8F86-EB18-89D4115D17F9}"/>
                </a:ext>
              </a:extLst>
            </p:cNvPr>
            <p:cNvSpPr txBox="1"/>
            <p:nvPr/>
          </p:nvSpPr>
          <p:spPr>
            <a:xfrm>
              <a:off x="4308589" y="2171172"/>
              <a:ext cx="4647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Text Search </a:t>
              </a:r>
              <a:endParaRPr sz="664">
                <a:solidFill>
                  <a:srgbClr val="1D1D1C"/>
                </a:solidFill>
                <a:latin typeface="Nunito"/>
                <a:ea typeface="Nunito"/>
                <a:cs typeface="Nunito"/>
                <a:sym typeface="Nunito"/>
              </a:endParaRPr>
            </a:p>
          </p:txBody>
        </p:sp>
        <p:sp>
          <p:nvSpPr>
            <p:cNvPr id="29" name="Google Shape;429;p18">
              <a:extLst>
                <a:ext uri="{FF2B5EF4-FFF2-40B4-BE49-F238E27FC236}">
                  <a16:creationId xmlns:a16="http://schemas.microsoft.com/office/drawing/2014/main" id="{2426A736-7650-A5C8-275B-750D6CC4CD3B}"/>
                </a:ext>
              </a:extLst>
            </p:cNvPr>
            <p:cNvSpPr txBox="1"/>
            <p:nvPr/>
          </p:nvSpPr>
          <p:spPr>
            <a:xfrm>
              <a:off x="5258527" y="1633148"/>
              <a:ext cx="464700" cy="2556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RRF </a:t>
              </a:r>
              <a:endParaRPr sz="664">
                <a:solidFill>
                  <a:srgbClr val="1D1D1C"/>
                </a:solidFill>
                <a:latin typeface="Nunito"/>
                <a:ea typeface="Nunito"/>
                <a:cs typeface="Nunito"/>
                <a:sym typeface="Nunito"/>
              </a:endParaRPr>
            </a:p>
          </p:txBody>
        </p:sp>
        <p:cxnSp>
          <p:nvCxnSpPr>
            <p:cNvPr id="30" name="Google Shape;430;p18">
              <a:extLst>
                <a:ext uri="{FF2B5EF4-FFF2-40B4-BE49-F238E27FC236}">
                  <a16:creationId xmlns:a16="http://schemas.microsoft.com/office/drawing/2014/main" id="{4F3DA0DE-5DA6-A4A0-9B33-D64ECA3131A3}"/>
                </a:ext>
              </a:extLst>
            </p:cNvPr>
            <p:cNvCxnSpPr/>
            <p:nvPr/>
          </p:nvCxnSpPr>
          <p:spPr>
            <a:xfrm>
              <a:off x="3692056" y="2698484"/>
              <a:ext cx="903000" cy="1800"/>
            </a:xfrm>
            <a:prstGeom prst="straightConnector1">
              <a:avLst/>
            </a:prstGeom>
            <a:noFill/>
            <a:ln w="7900" cap="flat" cmpd="sng">
              <a:solidFill>
                <a:srgbClr val="4A4A48"/>
              </a:solidFill>
              <a:prstDash val="solid"/>
              <a:round/>
              <a:headEnd type="none" w="med" len="med"/>
              <a:tailEnd type="none" w="med" len="med"/>
            </a:ln>
          </p:spPr>
        </p:cxnSp>
        <p:sp>
          <p:nvSpPr>
            <p:cNvPr id="31" name="Google Shape;431;p18">
              <a:extLst>
                <a:ext uri="{FF2B5EF4-FFF2-40B4-BE49-F238E27FC236}">
                  <a16:creationId xmlns:a16="http://schemas.microsoft.com/office/drawing/2014/main" id="{B07916C5-548F-7D21-9B69-244EFA37724D}"/>
                </a:ext>
              </a:extLst>
            </p:cNvPr>
            <p:cNvSpPr txBox="1"/>
            <p:nvPr/>
          </p:nvSpPr>
          <p:spPr>
            <a:xfrm>
              <a:off x="7887126" y="3872653"/>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Query Analysis</a:t>
              </a:r>
              <a:endParaRPr sz="664">
                <a:solidFill>
                  <a:srgbClr val="6AA84F"/>
                </a:solidFill>
                <a:latin typeface="Nunito"/>
                <a:ea typeface="Nunito"/>
                <a:cs typeface="Nunito"/>
                <a:sym typeface="Nunito"/>
              </a:endParaRPr>
            </a:p>
          </p:txBody>
        </p:sp>
        <p:sp>
          <p:nvSpPr>
            <p:cNvPr id="32" name="Google Shape;432;p18">
              <a:extLst>
                <a:ext uri="{FF2B5EF4-FFF2-40B4-BE49-F238E27FC236}">
                  <a16:creationId xmlns:a16="http://schemas.microsoft.com/office/drawing/2014/main" id="{70A69261-8454-4AEF-AE40-DAC675D51D64}"/>
                </a:ext>
              </a:extLst>
            </p:cNvPr>
            <p:cNvSpPr/>
            <p:nvPr/>
          </p:nvSpPr>
          <p:spPr>
            <a:xfrm>
              <a:off x="4759505" y="1328903"/>
              <a:ext cx="5745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Relevant Docs</a:t>
              </a:r>
              <a:endParaRPr sz="664">
                <a:solidFill>
                  <a:srgbClr val="1D1D1C"/>
                </a:solidFill>
                <a:latin typeface="Nunito"/>
                <a:ea typeface="Nunito"/>
                <a:cs typeface="Nunito"/>
                <a:sym typeface="Nunito"/>
              </a:endParaRPr>
            </a:p>
          </p:txBody>
        </p:sp>
        <p:cxnSp>
          <p:nvCxnSpPr>
            <p:cNvPr id="33" name="Google Shape;433;p18">
              <a:extLst>
                <a:ext uri="{FF2B5EF4-FFF2-40B4-BE49-F238E27FC236}">
                  <a16:creationId xmlns:a16="http://schemas.microsoft.com/office/drawing/2014/main" id="{AC37F243-E2C2-117A-BDE0-DCAD2F094650}"/>
                </a:ext>
              </a:extLst>
            </p:cNvPr>
            <p:cNvCxnSpPr>
              <a:stCxn id="26" idx="0"/>
              <a:endCxn id="3" idx="2"/>
            </p:cNvCxnSpPr>
            <p:nvPr/>
          </p:nvCxnSpPr>
          <p:spPr>
            <a:xfrm rot="5400000" flipH="1">
              <a:off x="4332771" y="2135141"/>
              <a:ext cx="631200" cy="927000"/>
            </a:xfrm>
            <a:prstGeom prst="bentConnector3">
              <a:avLst>
                <a:gd name="adj1" fmla="val 50010"/>
              </a:avLst>
            </a:prstGeom>
            <a:noFill/>
            <a:ln w="7900" cap="flat" cmpd="sng">
              <a:solidFill>
                <a:srgbClr val="6AA84F"/>
              </a:solidFill>
              <a:prstDash val="solid"/>
              <a:round/>
              <a:headEnd type="none" w="med" len="med"/>
              <a:tailEnd type="stealth" w="med" len="med"/>
            </a:ln>
          </p:spPr>
        </p:cxnSp>
        <p:cxnSp>
          <p:nvCxnSpPr>
            <p:cNvPr id="34" name="Google Shape;434;p18">
              <a:extLst>
                <a:ext uri="{FF2B5EF4-FFF2-40B4-BE49-F238E27FC236}">
                  <a16:creationId xmlns:a16="http://schemas.microsoft.com/office/drawing/2014/main" id="{8FB0BB2D-1DF7-0929-5157-980A722B4E16}"/>
                </a:ext>
              </a:extLst>
            </p:cNvPr>
            <p:cNvCxnSpPr>
              <a:stCxn id="3" idx="0"/>
              <a:endCxn id="32" idx="1"/>
            </p:cNvCxnSpPr>
            <p:nvPr/>
          </p:nvCxnSpPr>
          <p:spPr>
            <a:xfrm rot="16200000">
              <a:off x="4230563" y="1395995"/>
              <a:ext cx="483300" cy="574500"/>
            </a:xfrm>
            <a:prstGeom prst="bentConnector2">
              <a:avLst/>
            </a:prstGeom>
            <a:noFill/>
            <a:ln w="7900" cap="flat" cmpd="sng">
              <a:solidFill>
                <a:srgbClr val="6AA84F"/>
              </a:solidFill>
              <a:prstDash val="solid"/>
              <a:round/>
              <a:headEnd type="none" w="med" len="med"/>
              <a:tailEnd type="stealth" w="med" len="med"/>
            </a:ln>
          </p:spPr>
        </p:cxnSp>
        <p:cxnSp>
          <p:nvCxnSpPr>
            <p:cNvPr id="35" name="Google Shape;435;p18">
              <a:extLst>
                <a:ext uri="{FF2B5EF4-FFF2-40B4-BE49-F238E27FC236}">
                  <a16:creationId xmlns:a16="http://schemas.microsoft.com/office/drawing/2014/main" id="{ECDAD412-0E42-4C8B-C4B0-DCE7B3DF06DE}"/>
                </a:ext>
              </a:extLst>
            </p:cNvPr>
            <p:cNvCxnSpPr>
              <a:cxnSpLocks/>
              <a:stCxn id="32" idx="3"/>
              <a:endCxn id="8" idx="0"/>
            </p:cNvCxnSpPr>
            <p:nvPr/>
          </p:nvCxnSpPr>
          <p:spPr>
            <a:xfrm>
              <a:off x="5334005" y="1441703"/>
              <a:ext cx="365043" cy="514329"/>
            </a:xfrm>
            <a:prstGeom prst="bentConnector2">
              <a:avLst/>
            </a:prstGeom>
            <a:noFill/>
            <a:ln w="7900" cap="flat" cmpd="sng">
              <a:solidFill>
                <a:srgbClr val="6AA84F"/>
              </a:solidFill>
              <a:prstDash val="solid"/>
              <a:round/>
              <a:headEnd type="none" w="med" len="med"/>
              <a:tailEnd type="stealth" w="med" len="med"/>
            </a:ln>
          </p:spPr>
        </p:cxnSp>
        <p:sp>
          <p:nvSpPr>
            <p:cNvPr id="36" name="Google Shape;436;p18">
              <a:extLst>
                <a:ext uri="{FF2B5EF4-FFF2-40B4-BE49-F238E27FC236}">
                  <a16:creationId xmlns:a16="http://schemas.microsoft.com/office/drawing/2014/main" id="{282B942A-FC37-067D-165D-1AD36C219EFA}"/>
                </a:ext>
              </a:extLst>
            </p:cNvPr>
            <p:cNvSpPr txBox="1"/>
            <p:nvPr/>
          </p:nvSpPr>
          <p:spPr>
            <a:xfrm>
              <a:off x="5406922" y="2889711"/>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Temporal Qns</a:t>
              </a:r>
              <a:endParaRPr sz="664">
                <a:solidFill>
                  <a:srgbClr val="6AA84F"/>
                </a:solidFill>
                <a:latin typeface="Nunito"/>
                <a:ea typeface="Nunito"/>
                <a:cs typeface="Nunito"/>
                <a:sym typeface="Nunito"/>
              </a:endParaRPr>
            </a:p>
          </p:txBody>
        </p:sp>
        <p:sp>
          <p:nvSpPr>
            <p:cNvPr id="38" name="Google Shape;439;p18">
              <a:extLst>
                <a:ext uri="{FF2B5EF4-FFF2-40B4-BE49-F238E27FC236}">
                  <a16:creationId xmlns:a16="http://schemas.microsoft.com/office/drawing/2014/main" id="{E9EC0B27-5FDC-90E3-9D89-B67CFA7BBE0E}"/>
                </a:ext>
              </a:extLst>
            </p:cNvPr>
            <p:cNvSpPr txBox="1"/>
            <p:nvPr/>
          </p:nvSpPr>
          <p:spPr>
            <a:xfrm>
              <a:off x="5015333" y="2451624"/>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Extract Timestamp</a:t>
              </a:r>
              <a:endParaRPr sz="664">
                <a:solidFill>
                  <a:srgbClr val="6AA84F"/>
                </a:solidFill>
                <a:latin typeface="Nunito"/>
                <a:ea typeface="Nunito"/>
                <a:cs typeface="Nunito"/>
                <a:sym typeface="Nunito"/>
              </a:endParaRPr>
            </a:p>
          </p:txBody>
        </p:sp>
        <p:sp>
          <p:nvSpPr>
            <p:cNvPr id="39" name="Google Shape;440;p18">
              <a:extLst>
                <a:ext uri="{FF2B5EF4-FFF2-40B4-BE49-F238E27FC236}">
                  <a16:creationId xmlns:a16="http://schemas.microsoft.com/office/drawing/2014/main" id="{CBA64F68-C1F2-26AF-62ED-8B917852B049}"/>
                </a:ext>
              </a:extLst>
            </p:cNvPr>
            <p:cNvSpPr txBox="1"/>
            <p:nvPr/>
          </p:nvSpPr>
          <p:spPr>
            <a:xfrm>
              <a:off x="3580336" y="1276209"/>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Timestamp</a:t>
              </a:r>
              <a:endParaRPr sz="664">
                <a:solidFill>
                  <a:srgbClr val="6AA84F"/>
                </a:solidFill>
                <a:latin typeface="Nunito"/>
                <a:ea typeface="Nunito"/>
                <a:cs typeface="Nunito"/>
                <a:sym typeface="Nunito"/>
              </a:endParaRPr>
            </a:p>
            <a:p>
              <a:pPr marL="0" lvl="0" indent="0" algn="ctr" rtl="0">
                <a:spcBef>
                  <a:spcPts val="0"/>
                </a:spcBef>
                <a:spcAft>
                  <a:spcPts val="0"/>
                </a:spcAft>
                <a:buNone/>
              </a:pPr>
              <a:r>
                <a:rPr lang="en-GB" sz="664">
                  <a:solidFill>
                    <a:srgbClr val="6AA84F"/>
                  </a:solidFill>
                  <a:latin typeface="Nunito"/>
                  <a:ea typeface="Nunito"/>
                  <a:cs typeface="Nunito"/>
                  <a:sym typeface="Nunito"/>
                </a:rPr>
                <a:t>Search</a:t>
              </a:r>
              <a:endParaRPr sz="664">
                <a:solidFill>
                  <a:srgbClr val="6AA84F"/>
                </a:solidFill>
                <a:latin typeface="Nunito"/>
                <a:ea typeface="Nunito"/>
                <a:cs typeface="Nunito"/>
                <a:sym typeface="Nunito"/>
              </a:endParaRPr>
            </a:p>
          </p:txBody>
        </p:sp>
        <p:pic>
          <p:nvPicPr>
            <p:cNvPr id="40" name="Google Shape;441;p18">
              <a:extLst>
                <a:ext uri="{FF2B5EF4-FFF2-40B4-BE49-F238E27FC236}">
                  <a16:creationId xmlns:a16="http://schemas.microsoft.com/office/drawing/2014/main" id="{E315D3A1-2185-550F-78B6-E6B2DC17024C}"/>
                </a:ext>
              </a:extLst>
            </p:cNvPr>
            <p:cNvPicPr preferRelativeResize="0"/>
            <p:nvPr/>
          </p:nvPicPr>
          <p:blipFill rotWithShape="1">
            <a:blip r:embed="rId4">
              <a:alphaModFix/>
            </a:blip>
            <a:srcRect t="-13740" b="13740"/>
            <a:stretch/>
          </p:blipFill>
          <p:spPr>
            <a:xfrm>
              <a:off x="6545637" y="1701330"/>
              <a:ext cx="310908" cy="310908"/>
            </a:xfrm>
            <a:prstGeom prst="rect">
              <a:avLst/>
            </a:prstGeom>
            <a:noFill/>
            <a:ln>
              <a:noFill/>
            </a:ln>
          </p:spPr>
        </p:pic>
        <p:pic>
          <p:nvPicPr>
            <p:cNvPr id="41" name="Google Shape;442;p18">
              <a:extLst>
                <a:ext uri="{FF2B5EF4-FFF2-40B4-BE49-F238E27FC236}">
                  <a16:creationId xmlns:a16="http://schemas.microsoft.com/office/drawing/2014/main" id="{D1D90822-4053-1AC6-E554-90DD00FD9CDE}"/>
                </a:ext>
              </a:extLst>
            </p:cNvPr>
            <p:cNvPicPr preferRelativeResize="0"/>
            <p:nvPr/>
          </p:nvPicPr>
          <p:blipFill>
            <a:blip r:embed="rId4">
              <a:alphaModFix/>
            </a:blip>
            <a:stretch>
              <a:fillRect/>
            </a:stretch>
          </p:blipFill>
          <p:spPr>
            <a:xfrm>
              <a:off x="7467229" y="3896207"/>
              <a:ext cx="310908" cy="310908"/>
            </a:xfrm>
            <a:prstGeom prst="rect">
              <a:avLst/>
            </a:prstGeom>
            <a:noFill/>
            <a:ln>
              <a:noFill/>
            </a:ln>
          </p:spPr>
        </p:pic>
        <p:cxnSp>
          <p:nvCxnSpPr>
            <p:cNvPr id="42" name="Google Shape;443;p18">
              <a:extLst>
                <a:ext uri="{FF2B5EF4-FFF2-40B4-BE49-F238E27FC236}">
                  <a16:creationId xmlns:a16="http://schemas.microsoft.com/office/drawing/2014/main" id="{639830EB-B741-B030-5B1A-325778FB7740}"/>
                </a:ext>
              </a:extLst>
            </p:cNvPr>
            <p:cNvCxnSpPr>
              <a:stCxn id="12" idx="1"/>
              <a:endCxn id="25" idx="3"/>
            </p:cNvCxnSpPr>
            <p:nvPr/>
          </p:nvCxnSpPr>
          <p:spPr>
            <a:xfrm rot="10800000">
              <a:off x="8022367" y="3836876"/>
              <a:ext cx="497700" cy="0"/>
            </a:xfrm>
            <a:prstGeom prst="straightConnector1">
              <a:avLst/>
            </a:prstGeom>
            <a:noFill/>
            <a:ln w="7900" cap="flat" cmpd="sng">
              <a:solidFill>
                <a:srgbClr val="93C47D"/>
              </a:solidFill>
              <a:prstDash val="solid"/>
              <a:round/>
              <a:headEnd type="none" w="med" len="med"/>
              <a:tailEnd type="stealth" w="med" len="med"/>
            </a:ln>
          </p:spPr>
        </p:cxnSp>
        <p:sp>
          <p:nvSpPr>
            <p:cNvPr id="43" name="Google Shape;444;p18">
              <a:extLst>
                <a:ext uri="{FF2B5EF4-FFF2-40B4-BE49-F238E27FC236}">
                  <a16:creationId xmlns:a16="http://schemas.microsoft.com/office/drawing/2014/main" id="{84F6FDDE-32B6-BB70-7174-5F962CCF99B8}"/>
                </a:ext>
              </a:extLst>
            </p:cNvPr>
            <p:cNvSpPr/>
            <p:nvPr/>
          </p:nvSpPr>
          <p:spPr>
            <a:xfrm>
              <a:off x="6672101" y="3383003"/>
              <a:ext cx="464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Single Doc</a:t>
              </a:r>
              <a:endParaRPr sz="664">
                <a:solidFill>
                  <a:srgbClr val="1D1D1C"/>
                </a:solidFill>
                <a:latin typeface="Nunito"/>
                <a:ea typeface="Nunito"/>
                <a:cs typeface="Nunito"/>
                <a:sym typeface="Nunito"/>
              </a:endParaRPr>
            </a:p>
          </p:txBody>
        </p:sp>
        <p:sp>
          <p:nvSpPr>
            <p:cNvPr id="45" name="Google Shape;446;p18">
              <a:extLst>
                <a:ext uri="{FF2B5EF4-FFF2-40B4-BE49-F238E27FC236}">
                  <a16:creationId xmlns:a16="http://schemas.microsoft.com/office/drawing/2014/main" id="{6C8CBB32-02EC-4446-45E9-D9176D627DCB}"/>
                </a:ext>
              </a:extLst>
            </p:cNvPr>
            <p:cNvSpPr/>
            <p:nvPr/>
          </p:nvSpPr>
          <p:spPr>
            <a:xfrm>
              <a:off x="5502960" y="3258495"/>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Sparse </a:t>
              </a:r>
              <a:endParaRPr sz="664">
                <a:solidFill>
                  <a:srgbClr val="1D1D1C"/>
                </a:solidFill>
                <a:latin typeface="Nunito"/>
                <a:ea typeface="Nunito"/>
                <a:cs typeface="Nunito"/>
                <a:sym typeface="Nunito"/>
              </a:endParaRPr>
            </a:p>
          </p:txBody>
        </p:sp>
        <p:sp>
          <p:nvSpPr>
            <p:cNvPr id="46" name="Google Shape;447;p18">
              <a:extLst>
                <a:ext uri="{FF2B5EF4-FFF2-40B4-BE49-F238E27FC236}">
                  <a16:creationId xmlns:a16="http://schemas.microsoft.com/office/drawing/2014/main" id="{ACD4B44A-A069-7214-6E83-BB69BB912C7A}"/>
                </a:ext>
              </a:extLst>
            </p:cNvPr>
            <p:cNvSpPr/>
            <p:nvPr/>
          </p:nvSpPr>
          <p:spPr>
            <a:xfrm>
              <a:off x="5502960" y="3589144"/>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Dense</a:t>
              </a:r>
              <a:endParaRPr sz="664">
                <a:solidFill>
                  <a:srgbClr val="1D1D1C"/>
                </a:solidFill>
                <a:latin typeface="Nunito"/>
                <a:ea typeface="Nunito"/>
                <a:cs typeface="Nunito"/>
                <a:sym typeface="Nunito"/>
              </a:endParaRPr>
            </a:p>
          </p:txBody>
        </p:sp>
        <p:cxnSp>
          <p:nvCxnSpPr>
            <p:cNvPr id="47" name="Google Shape;448;p18">
              <a:extLst>
                <a:ext uri="{FF2B5EF4-FFF2-40B4-BE49-F238E27FC236}">
                  <a16:creationId xmlns:a16="http://schemas.microsoft.com/office/drawing/2014/main" id="{B3FE4CCB-A328-4544-758B-E79E8DBAB2A5}"/>
                </a:ext>
              </a:extLst>
            </p:cNvPr>
            <p:cNvCxnSpPr>
              <a:stCxn id="43" idx="1"/>
              <a:endCxn id="45" idx="3"/>
            </p:cNvCxnSpPr>
            <p:nvPr/>
          </p:nvCxnSpPr>
          <p:spPr>
            <a:xfrm rot="10800000">
              <a:off x="6492701" y="3371303"/>
              <a:ext cx="179400" cy="124500"/>
            </a:xfrm>
            <a:prstGeom prst="bentConnector3">
              <a:avLst>
                <a:gd name="adj1" fmla="val 50011"/>
              </a:avLst>
            </a:prstGeom>
            <a:noFill/>
            <a:ln w="7900" cap="flat" cmpd="sng">
              <a:solidFill>
                <a:srgbClr val="9900FF"/>
              </a:solidFill>
              <a:prstDash val="solid"/>
              <a:round/>
              <a:headEnd type="none" w="med" len="med"/>
              <a:tailEnd type="stealth" w="med" len="med"/>
            </a:ln>
          </p:spPr>
        </p:cxnSp>
        <p:cxnSp>
          <p:nvCxnSpPr>
            <p:cNvPr id="48" name="Google Shape;449;p18">
              <a:extLst>
                <a:ext uri="{FF2B5EF4-FFF2-40B4-BE49-F238E27FC236}">
                  <a16:creationId xmlns:a16="http://schemas.microsoft.com/office/drawing/2014/main" id="{5C226960-F06C-BDEC-CF04-746694813F4F}"/>
                </a:ext>
              </a:extLst>
            </p:cNvPr>
            <p:cNvCxnSpPr>
              <a:stCxn id="43" idx="1"/>
              <a:endCxn id="46" idx="3"/>
            </p:cNvCxnSpPr>
            <p:nvPr/>
          </p:nvCxnSpPr>
          <p:spPr>
            <a:xfrm flipH="1">
              <a:off x="6492701" y="3495803"/>
              <a:ext cx="179400" cy="206100"/>
            </a:xfrm>
            <a:prstGeom prst="bentConnector3">
              <a:avLst>
                <a:gd name="adj1" fmla="val 50011"/>
              </a:avLst>
            </a:prstGeom>
            <a:noFill/>
            <a:ln w="7900" cap="flat" cmpd="sng">
              <a:solidFill>
                <a:srgbClr val="9900FF"/>
              </a:solidFill>
              <a:prstDash val="solid"/>
              <a:round/>
              <a:headEnd type="none" w="med" len="med"/>
              <a:tailEnd type="stealth" w="med" len="med"/>
            </a:ln>
          </p:spPr>
        </p:cxnSp>
        <p:cxnSp>
          <p:nvCxnSpPr>
            <p:cNvPr id="49" name="Google Shape;450;p18">
              <a:extLst>
                <a:ext uri="{FF2B5EF4-FFF2-40B4-BE49-F238E27FC236}">
                  <a16:creationId xmlns:a16="http://schemas.microsoft.com/office/drawing/2014/main" id="{B1C9F758-E170-85E3-4416-EA88BF25EF72}"/>
                </a:ext>
              </a:extLst>
            </p:cNvPr>
            <p:cNvCxnSpPr>
              <a:stCxn id="45" idx="1"/>
              <a:endCxn id="26" idx="2"/>
            </p:cNvCxnSpPr>
            <p:nvPr/>
          </p:nvCxnSpPr>
          <p:spPr>
            <a:xfrm rot="10800000">
              <a:off x="5111760" y="3139695"/>
              <a:ext cx="391200" cy="231600"/>
            </a:xfrm>
            <a:prstGeom prst="bentConnector2">
              <a:avLst/>
            </a:prstGeom>
            <a:noFill/>
            <a:ln w="7900" cap="flat" cmpd="sng">
              <a:solidFill>
                <a:srgbClr val="93C47D"/>
              </a:solidFill>
              <a:prstDash val="solid"/>
              <a:round/>
              <a:headEnd type="none" w="med" len="med"/>
              <a:tailEnd type="stealth" w="med" len="med"/>
            </a:ln>
          </p:spPr>
        </p:cxnSp>
        <p:cxnSp>
          <p:nvCxnSpPr>
            <p:cNvPr id="50" name="Google Shape;451;p18">
              <a:extLst>
                <a:ext uri="{FF2B5EF4-FFF2-40B4-BE49-F238E27FC236}">
                  <a16:creationId xmlns:a16="http://schemas.microsoft.com/office/drawing/2014/main" id="{FB0F1517-BF61-F905-6A66-73678813FC5F}"/>
                </a:ext>
              </a:extLst>
            </p:cNvPr>
            <p:cNvCxnSpPr>
              <a:stCxn id="46" idx="1"/>
              <a:endCxn id="26" idx="2"/>
            </p:cNvCxnSpPr>
            <p:nvPr/>
          </p:nvCxnSpPr>
          <p:spPr>
            <a:xfrm rot="10800000">
              <a:off x="5111760" y="3139744"/>
              <a:ext cx="391200" cy="562200"/>
            </a:xfrm>
            <a:prstGeom prst="bentConnector2">
              <a:avLst/>
            </a:prstGeom>
            <a:noFill/>
            <a:ln w="7900" cap="flat" cmpd="sng">
              <a:solidFill>
                <a:srgbClr val="93C47D"/>
              </a:solidFill>
              <a:prstDash val="solid"/>
              <a:round/>
              <a:headEnd type="none" w="med" len="med"/>
              <a:tailEnd type="none" w="med" len="med"/>
            </a:ln>
          </p:spPr>
        </p:cxnSp>
        <p:cxnSp>
          <p:nvCxnSpPr>
            <p:cNvPr id="51" name="Google Shape;452;p18">
              <a:extLst>
                <a:ext uri="{FF2B5EF4-FFF2-40B4-BE49-F238E27FC236}">
                  <a16:creationId xmlns:a16="http://schemas.microsoft.com/office/drawing/2014/main" id="{C92DC9C1-8988-02E0-23B7-6C33D733400B}"/>
                </a:ext>
              </a:extLst>
            </p:cNvPr>
            <p:cNvCxnSpPr>
              <a:stCxn id="12" idx="0"/>
              <a:endCxn id="10" idx="2"/>
            </p:cNvCxnSpPr>
            <p:nvPr/>
          </p:nvCxnSpPr>
          <p:spPr>
            <a:xfrm rot="5400000" flipH="1">
              <a:off x="6798967" y="1770626"/>
              <a:ext cx="1539600" cy="2367300"/>
            </a:xfrm>
            <a:prstGeom prst="bentConnector3">
              <a:avLst>
                <a:gd name="adj1" fmla="val 50003"/>
              </a:avLst>
            </a:prstGeom>
            <a:noFill/>
            <a:ln w="7900" cap="flat" cmpd="sng">
              <a:solidFill>
                <a:srgbClr val="4A4A48"/>
              </a:solidFill>
              <a:prstDash val="solid"/>
              <a:round/>
              <a:headEnd type="none" w="med" len="med"/>
              <a:tailEnd type="stealth" w="med" len="med"/>
            </a:ln>
          </p:spPr>
        </p:cxnSp>
        <p:sp>
          <p:nvSpPr>
            <p:cNvPr id="52" name="Google Shape;453;p18">
              <a:extLst>
                <a:ext uri="{FF2B5EF4-FFF2-40B4-BE49-F238E27FC236}">
                  <a16:creationId xmlns:a16="http://schemas.microsoft.com/office/drawing/2014/main" id="{792888A2-F7EF-FAF9-7E80-DBD7F0683569}"/>
                </a:ext>
              </a:extLst>
            </p:cNvPr>
            <p:cNvSpPr/>
            <p:nvPr/>
          </p:nvSpPr>
          <p:spPr>
            <a:xfrm>
              <a:off x="1931036" y="1431358"/>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C1</a:t>
              </a:r>
              <a:r>
                <a:rPr lang="en-GB" sz="647">
                  <a:solidFill>
                    <a:srgbClr val="1D1D1C"/>
                  </a:solidFill>
                  <a:latin typeface="Nunito"/>
                  <a:ea typeface="Nunito"/>
                  <a:cs typeface="Nunito"/>
                  <a:sym typeface="Nunito"/>
                </a:rPr>
                <a:t> with</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3" name="Google Shape;454;p18">
              <a:extLst>
                <a:ext uri="{FF2B5EF4-FFF2-40B4-BE49-F238E27FC236}">
                  <a16:creationId xmlns:a16="http://schemas.microsoft.com/office/drawing/2014/main" id="{47188000-3389-F132-D2D2-96E63FD3976A}"/>
                </a:ext>
              </a:extLst>
            </p:cNvPr>
            <p:cNvSpPr/>
            <p:nvPr/>
          </p:nvSpPr>
          <p:spPr>
            <a:xfrm>
              <a:off x="1931036" y="2423553"/>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C3</a:t>
              </a:r>
              <a:r>
                <a:rPr lang="en-GB" sz="647">
                  <a:solidFill>
                    <a:srgbClr val="1D1D1C"/>
                  </a:solidFill>
                  <a:latin typeface="Nunito"/>
                  <a:ea typeface="Nunito"/>
                  <a:cs typeface="Nunito"/>
                  <a:sym typeface="Nunito"/>
                </a:rPr>
                <a:t> with </a:t>
              </a: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4" name="Google Shape;455;p18">
              <a:extLst>
                <a:ext uri="{FF2B5EF4-FFF2-40B4-BE49-F238E27FC236}">
                  <a16:creationId xmlns:a16="http://schemas.microsoft.com/office/drawing/2014/main" id="{32210295-0465-A018-F868-78E94E82AEB8}"/>
                </a:ext>
              </a:extLst>
            </p:cNvPr>
            <p:cNvSpPr/>
            <p:nvPr/>
          </p:nvSpPr>
          <p:spPr>
            <a:xfrm>
              <a:off x="1931036" y="1927445"/>
              <a:ext cx="5562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C2 </a:t>
              </a:r>
              <a:r>
                <a:rPr lang="en-GB" sz="647">
                  <a:solidFill>
                    <a:srgbClr val="1D1D1C"/>
                  </a:solidFill>
                  <a:latin typeface="Nunito"/>
                  <a:ea typeface="Nunito"/>
                  <a:cs typeface="Nunito"/>
                  <a:sym typeface="Nunito"/>
                </a:rPr>
                <a:t>with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5" name="Google Shape;456;p18">
              <a:extLst>
                <a:ext uri="{FF2B5EF4-FFF2-40B4-BE49-F238E27FC236}">
                  <a16:creationId xmlns:a16="http://schemas.microsoft.com/office/drawing/2014/main" id="{18C798B6-8123-F614-8EEE-98AFECACEE26}"/>
                </a:ext>
              </a:extLst>
            </p:cNvPr>
            <p:cNvSpPr/>
            <p:nvPr/>
          </p:nvSpPr>
          <p:spPr>
            <a:xfrm>
              <a:off x="2880142" y="1357075"/>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D1</a:t>
              </a:r>
              <a:endParaRPr sz="647">
                <a:solidFill>
                  <a:srgbClr val="FFFFFF"/>
                </a:solidFill>
                <a:latin typeface="Nunito"/>
                <a:ea typeface="Nunito"/>
                <a:cs typeface="Nunito"/>
                <a:sym typeface="Nunito"/>
              </a:endParaRPr>
            </a:p>
          </p:txBody>
        </p:sp>
        <p:sp>
          <p:nvSpPr>
            <p:cNvPr id="56" name="Google Shape;457;p18">
              <a:extLst>
                <a:ext uri="{FF2B5EF4-FFF2-40B4-BE49-F238E27FC236}">
                  <a16:creationId xmlns:a16="http://schemas.microsoft.com/office/drawing/2014/main" id="{E4D75A04-3CE7-7A08-9DDB-92E5A3E71E5D}"/>
                </a:ext>
              </a:extLst>
            </p:cNvPr>
            <p:cNvSpPr/>
            <p:nvPr/>
          </p:nvSpPr>
          <p:spPr>
            <a:xfrm>
              <a:off x="2880142" y="1605754"/>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S1</a:t>
              </a:r>
              <a:endParaRPr sz="647">
                <a:solidFill>
                  <a:srgbClr val="FFFFFF"/>
                </a:solidFill>
                <a:latin typeface="Nunito"/>
                <a:ea typeface="Nunito"/>
                <a:cs typeface="Nunito"/>
                <a:sym typeface="Nunito"/>
              </a:endParaRPr>
            </a:p>
          </p:txBody>
        </p:sp>
        <p:sp>
          <p:nvSpPr>
            <p:cNvPr id="57" name="Google Shape;458;p18">
              <a:extLst>
                <a:ext uri="{FF2B5EF4-FFF2-40B4-BE49-F238E27FC236}">
                  <a16:creationId xmlns:a16="http://schemas.microsoft.com/office/drawing/2014/main" id="{588AD50A-8503-3907-19C3-0458E23846AF}"/>
                </a:ext>
              </a:extLst>
            </p:cNvPr>
            <p:cNvSpPr/>
            <p:nvPr/>
          </p:nvSpPr>
          <p:spPr>
            <a:xfrm>
              <a:off x="2880142" y="1834068"/>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D2</a:t>
              </a:r>
              <a:endParaRPr sz="647">
                <a:solidFill>
                  <a:srgbClr val="FFFFFF"/>
                </a:solidFill>
                <a:latin typeface="Nunito"/>
                <a:ea typeface="Nunito"/>
                <a:cs typeface="Nunito"/>
                <a:sym typeface="Nunito"/>
              </a:endParaRPr>
            </a:p>
          </p:txBody>
        </p:sp>
        <p:sp>
          <p:nvSpPr>
            <p:cNvPr id="58" name="Google Shape;459;p18">
              <a:extLst>
                <a:ext uri="{FF2B5EF4-FFF2-40B4-BE49-F238E27FC236}">
                  <a16:creationId xmlns:a16="http://schemas.microsoft.com/office/drawing/2014/main" id="{44EDDE4B-8575-BFDB-E7F5-EC506FB6C691}"/>
                </a:ext>
              </a:extLst>
            </p:cNvPr>
            <p:cNvSpPr/>
            <p:nvPr/>
          </p:nvSpPr>
          <p:spPr>
            <a:xfrm>
              <a:off x="2880142" y="2082747"/>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S2</a:t>
              </a:r>
              <a:endParaRPr sz="647">
                <a:solidFill>
                  <a:srgbClr val="FFFFFF"/>
                </a:solidFill>
                <a:latin typeface="Nunito"/>
                <a:ea typeface="Nunito"/>
                <a:cs typeface="Nunito"/>
                <a:sym typeface="Nunito"/>
              </a:endParaRPr>
            </a:p>
          </p:txBody>
        </p:sp>
        <p:sp>
          <p:nvSpPr>
            <p:cNvPr id="59" name="Google Shape;460;p18">
              <a:extLst>
                <a:ext uri="{FF2B5EF4-FFF2-40B4-BE49-F238E27FC236}">
                  <a16:creationId xmlns:a16="http://schemas.microsoft.com/office/drawing/2014/main" id="{AD7BE13F-1B38-8C0A-0699-F0BFCCD2CDF8}"/>
                </a:ext>
              </a:extLst>
            </p:cNvPr>
            <p:cNvSpPr/>
            <p:nvPr/>
          </p:nvSpPr>
          <p:spPr>
            <a:xfrm>
              <a:off x="2880142" y="233141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D3</a:t>
              </a:r>
              <a:endParaRPr sz="647">
                <a:solidFill>
                  <a:srgbClr val="FFFFFF"/>
                </a:solidFill>
                <a:latin typeface="Nunito"/>
                <a:ea typeface="Nunito"/>
                <a:cs typeface="Nunito"/>
                <a:sym typeface="Nunito"/>
              </a:endParaRPr>
            </a:p>
          </p:txBody>
        </p:sp>
        <p:sp>
          <p:nvSpPr>
            <p:cNvPr id="60" name="Google Shape;461;p18">
              <a:extLst>
                <a:ext uri="{FF2B5EF4-FFF2-40B4-BE49-F238E27FC236}">
                  <a16:creationId xmlns:a16="http://schemas.microsoft.com/office/drawing/2014/main" id="{0C0DB2E1-C2B9-DA85-3557-47BFC93BAA52}"/>
                </a:ext>
              </a:extLst>
            </p:cNvPr>
            <p:cNvSpPr/>
            <p:nvPr/>
          </p:nvSpPr>
          <p:spPr>
            <a:xfrm>
              <a:off x="2880142" y="258009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S3</a:t>
              </a:r>
              <a:endParaRPr sz="647">
                <a:solidFill>
                  <a:srgbClr val="FFFFFF"/>
                </a:solidFill>
                <a:latin typeface="Nunito"/>
                <a:ea typeface="Nunito"/>
                <a:cs typeface="Nunito"/>
                <a:sym typeface="Nunito"/>
              </a:endParaRPr>
            </a:p>
          </p:txBody>
        </p:sp>
        <p:pic>
          <p:nvPicPr>
            <p:cNvPr id="61" name="Google Shape;462;p18">
              <a:extLst>
                <a:ext uri="{FF2B5EF4-FFF2-40B4-BE49-F238E27FC236}">
                  <a16:creationId xmlns:a16="http://schemas.microsoft.com/office/drawing/2014/main" id="{284E4108-8E57-B56A-929E-4F4F905BD934}"/>
                </a:ext>
              </a:extLst>
            </p:cNvPr>
            <p:cNvPicPr preferRelativeResize="0"/>
            <p:nvPr/>
          </p:nvPicPr>
          <p:blipFill rotWithShape="1">
            <a:blip r:embed="rId5">
              <a:alphaModFix/>
            </a:blip>
            <a:srcRect l="20160" r="20908"/>
            <a:stretch/>
          </p:blipFill>
          <p:spPr>
            <a:xfrm>
              <a:off x="957132" y="1948858"/>
              <a:ext cx="276992" cy="246780"/>
            </a:xfrm>
            <a:prstGeom prst="rect">
              <a:avLst/>
            </a:prstGeom>
            <a:noFill/>
            <a:ln>
              <a:noFill/>
            </a:ln>
          </p:spPr>
        </p:pic>
        <p:sp>
          <p:nvSpPr>
            <p:cNvPr id="62" name="Google Shape;463;p18">
              <a:extLst>
                <a:ext uri="{FF2B5EF4-FFF2-40B4-BE49-F238E27FC236}">
                  <a16:creationId xmlns:a16="http://schemas.microsoft.com/office/drawing/2014/main" id="{04F4D2F0-D725-6E37-22EF-D944282CE600}"/>
                </a:ext>
              </a:extLst>
            </p:cNvPr>
            <p:cNvSpPr/>
            <p:nvPr/>
          </p:nvSpPr>
          <p:spPr>
            <a:xfrm>
              <a:off x="247565" y="1927436"/>
              <a:ext cx="510600" cy="289500"/>
            </a:xfrm>
            <a:prstGeom prst="roundRect">
              <a:avLst>
                <a:gd name="adj" fmla="val 16667"/>
              </a:avLst>
            </a:prstGeom>
            <a:solidFill>
              <a:srgbClr val="FFFFFF"/>
            </a:solidFill>
            <a:ln w="7725" cap="flat" cmpd="sng">
              <a:solidFill>
                <a:srgbClr val="1D1D1C"/>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Video</a:t>
              </a:r>
              <a:endParaRPr sz="647">
                <a:solidFill>
                  <a:srgbClr val="1D1D1C"/>
                </a:solidFill>
                <a:latin typeface="Nunito"/>
                <a:ea typeface="Nunito"/>
                <a:cs typeface="Nunito"/>
                <a:sym typeface="Nunito"/>
              </a:endParaRPr>
            </a:p>
          </p:txBody>
        </p:sp>
        <p:pic>
          <p:nvPicPr>
            <p:cNvPr id="63" name="Google Shape;464;p18">
              <a:extLst>
                <a:ext uri="{FF2B5EF4-FFF2-40B4-BE49-F238E27FC236}">
                  <a16:creationId xmlns:a16="http://schemas.microsoft.com/office/drawing/2014/main" id="{D5D3E1C5-C55B-9C57-8D54-CAB789DEBBDD}"/>
                </a:ext>
              </a:extLst>
            </p:cNvPr>
            <p:cNvPicPr preferRelativeResize="0"/>
            <p:nvPr/>
          </p:nvPicPr>
          <p:blipFill>
            <a:blip r:embed="rId4">
              <a:alphaModFix/>
            </a:blip>
            <a:stretch>
              <a:fillRect/>
            </a:stretch>
          </p:blipFill>
          <p:spPr>
            <a:xfrm>
              <a:off x="1431118" y="1920790"/>
              <a:ext cx="302934" cy="302934"/>
            </a:xfrm>
            <a:prstGeom prst="rect">
              <a:avLst/>
            </a:prstGeom>
            <a:noFill/>
            <a:ln>
              <a:noFill/>
            </a:ln>
          </p:spPr>
        </p:pic>
        <p:cxnSp>
          <p:nvCxnSpPr>
            <p:cNvPr id="64" name="Google Shape;465;p18">
              <a:extLst>
                <a:ext uri="{FF2B5EF4-FFF2-40B4-BE49-F238E27FC236}">
                  <a16:creationId xmlns:a16="http://schemas.microsoft.com/office/drawing/2014/main" id="{8071E294-7871-05FD-039A-ABEF33FDD1C3}"/>
                </a:ext>
              </a:extLst>
            </p:cNvPr>
            <p:cNvCxnSpPr>
              <a:stCxn id="62" idx="3"/>
              <a:endCxn id="61" idx="1"/>
            </p:cNvCxnSpPr>
            <p:nvPr/>
          </p:nvCxnSpPr>
          <p:spPr>
            <a:xfrm>
              <a:off x="758165" y="2072186"/>
              <a:ext cx="198900" cy="0"/>
            </a:xfrm>
            <a:prstGeom prst="straightConnector1">
              <a:avLst/>
            </a:prstGeom>
            <a:noFill/>
            <a:ln w="7725" cap="flat" cmpd="sng">
              <a:solidFill>
                <a:srgbClr val="4A4A48"/>
              </a:solidFill>
              <a:prstDash val="solid"/>
              <a:round/>
              <a:headEnd type="none" w="med" len="med"/>
              <a:tailEnd type="triangle" w="med" len="med"/>
            </a:ln>
          </p:spPr>
        </p:cxnSp>
        <p:cxnSp>
          <p:nvCxnSpPr>
            <p:cNvPr id="65" name="Google Shape;466;p18">
              <a:extLst>
                <a:ext uri="{FF2B5EF4-FFF2-40B4-BE49-F238E27FC236}">
                  <a16:creationId xmlns:a16="http://schemas.microsoft.com/office/drawing/2014/main" id="{3E57C41A-5AA1-376D-698E-DD9E5110D68F}"/>
                </a:ext>
              </a:extLst>
            </p:cNvPr>
            <p:cNvCxnSpPr>
              <a:stCxn id="61" idx="3"/>
              <a:endCxn id="63" idx="1"/>
            </p:cNvCxnSpPr>
            <p:nvPr/>
          </p:nvCxnSpPr>
          <p:spPr>
            <a:xfrm>
              <a:off x="1234123" y="2072248"/>
              <a:ext cx="197100" cy="0"/>
            </a:xfrm>
            <a:prstGeom prst="straightConnector1">
              <a:avLst/>
            </a:prstGeom>
            <a:noFill/>
            <a:ln w="7725" cap="flat" cmpd="sng">
              <a:solidFill>
                <a:srgbClr val="4A4A48"/>
              </a:solidFill>
              <a:prstDash val="solid"/>
              <a:round/>
              <a:headEnd type="none" w="med" len="med"/>
              <a:tailEnd type="triangle" w="med" len="med"/>
            </a:ln>
          </p:spPr>
        </p:cxnSp>
        <p:cxnSp>
          <p:nvCxnSpPr>
            <p:cNvPr id="66" name="Google Shape;467;p18">
              <a:extLst>
                <a:ext uri="{FF2B5EF4-FFF2-40B4-BE49-F238E27FC236}">
                  <a16:creationId xmlns:a16="http://schemas.microsoft.com/office/drawing/2014/main" id="{79D18B86-7907-8030-1DEA-FA598ED03486}"/>
                </a:ext>
              </a:extLst>
            </p:cNvPr>
            <p:cNvCxnSpPr>
              <a:stCxn id="63" idx="3"/>
              <a:endCxn id="52" idx="1"/>
            </p:cNvCxnSpPr>
            <p:nvPr/>
          </p:nvCxnSpPr>
          <p:spPr>
            <a:xfrm rot="10800000" flipH="1">
              <a:off x="1734052" y="1576057"/>
              <a:ext cx="197100" cy="4962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7" name="Google Shape;468;p18">
              <a:extLst>
                <a:ext uri="{FF2B5EF4-FFF2-40B4-BE49-F238E27FC236}">
                  <a16:creationId xmlns:a16="http://schemas.microsoft.com/office/drawing/2014/main" id="{C17E2B3B-D2B3-6E60-5484-D64D8A0A420C}"/>
                </a:ext>
              </a:extLst>
            </p:cNvPr>
            <p:cNvCxnSpPr>
              <a:stCxn id="63" idx="3"/>
              <a:endCxn id="53" idx="1"/>
            </p:cNvCxnSpPr>
            <p:nvPr/>
          </p:nvCxnSpPr>
          <p:spPr>
            <a:xfrm>
              <a:off x="1734052" y="2072257"/>
              <a:ext cx="197100" cy="4959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8" name="Google Shape;469;p18">
              <a:extLst>
                <a:ext uri="{FF2B5EF4-FFF2-40B4-BE49-F238E27FC236}">
                  <a16:creationId xmlns:a16="http://schemas.microsoft.com/office/drawing/2014/main" id="{9318C875-9AB0-4BC2-1FAD-DE532CC2D6F6}"/>
                </a:ext>
              </a:extLst>
            </p:cNvPr>
            <p:cNvCxnSpPr>
              <a:stCxn id="63" idx="3"/>
              <a:endCxn id="54" idx="1"/>
            </p:cNvCxnSpPr>
            <p:nvPr/>
          </p:nvCxnSpPr>
          <p:spPr>
            <a:xfrm>
              <a:off x="1734052" y="2072257"/>
              <a:ext cx="197100" cy="6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9" name="Google Shape;470;p18">
              <a:extLst>
                <a:ext uri="{FF2B5EF4-FFF2-40B4-BE49-F238E27FC236}">
                  <a16:creationId xmlns:a16="http://schemas.microsoft.com/office/drawing/2014/main" id="{6F5E07FF-1DD7-AFB2-1E90-4346568D45BA}"/>
                </a:ext>
              </a:extLst>
            </p:cNvPr>
            <p:cNvCxnSpPr>
              <a:stCxn id="52" idx="3"/>
              <a:endCxn id="55" idx="1"/>
            </p:cNvCxnSpPr>
            <p:nvPr/>
          </p:nvCxnSpPr>
          <p:spPr>
            <a:xfrm rot="10800000" flipH="1">
              <a:off x="2490836" y="1451908"/>
              <a:ext cx="389400" cy="124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0" name="Google Shape;471;p18">
              <a:extLst>
                <a:ext uri="{FF2B5EF4-FFF2-40B4-BE49-F238E27FC236}">
                  <a16:creationId xmlns:a16="http://schemas.microsoft.com/office/drawing/2014/main" id="{BB80A3AB-0F90-D7FE-FBF9-E48F9C1A2F4A}"/>
                </a:ext>
              </a:extLst>
            </p:cNvPr>
            <p:cNvCxnSpPr>
              <a:stCxn id="52" idx="3"/>
              <a:endCxn id="56" idx="1"/>
            </p:cNvCxnSpPr>
            <p:nvPr/>
          </p:nvCxnSpPr>
          <p:spPr>
            <a:xfrm>
              <a:off x="2490836" y="1576108"/>
              <a:ext cx="389400" cy="124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1" name="Google Shape;472;p18">
              <a:extLst>
                <a:ext uri="{FF2B5EF4-FFF2-40B4-BE49-F238E27FC236}">
                  <a16:creationId xmlns:a16="http://schemas.microsoft.com/office/drawing/2014/main" id="{A9FE1F7F-0A08-72C4-A110-558C8BB6AB1D}"/>
                </a:ext>
              </a:extLst>
            </p:cNvPr>
            <p:cNvCxnSpPr>
              <a:stCxn id="54" idx="3"/>
              <a:endCxn id="57" idx="1"/>
            </p:cNvCxnSpPr>
            <p:nvPr/>
          </p:nvCxnSpPr>
          <p:spPr>
            <a:xfrm rot="10800000" flipH="1">
              <a:off x="2487236" y="1928795"/>
              <a:ext cx="393000" cy="1434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2" name="Google Shape;473;p18">
              <a:extLst>
                <a:ext uri="{FF2B5EF4-FFF2-40B4-BE49-F238E27FC236}">
                  <a16:creationId xmlns:a16="http://schemas.microsoft.com/office/drawing/2014/main" id="{9566A7F0-DBD1-E891-1B1D-6792A9D4B3D1}"/>
                </a:ext>
              </a:extLst>
            </p:cNvPr>
            <p:cNvCxnSpPr>
              <a:stCxn id="54" idx="3"/>
              <a:endCxn id="58" idx="1"/>
            </p:cNvCxnSpPr>
            <p:nvPr/>
          </p:nvCxnSpPr>
          <p:spPr>
            <a:xfrm>
              <a:off x="2487236" y="2072195"/>
              <a:ext cx="393000" cy="1053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3" name="Google Shape;474;p18">
              <a:extLst>
                <a:ext uri="{FF2B5EF4-FFF2-40B4-BE49-F238E27FC236}">
                  <a16:creationId xmlns:a16="http://schemas.microsoft.com/office/drawing/2014/main" id="{74923EF6-0528-36C8-F542-F1F0DFC9FA65}"/>
                </a:ext>
              </a:extLst>
            </p:cNvPr>
            <p:cNvCxnSpPr>
              <a:stCxn id="53" idx="3"/>
              <a:endCxn id="59" idx="1"/>
            </p:cNvCxnSpPr>
            <p:nvPr/>
          </p:nvCxnSpPr>
          <p:spPr>
            <a:xfrm rot="10800000" flipH="1">
              <a:off x="2490836" y="2426103"/>
              <a:ext cx="389400" cy="142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4" name="Google Shape;475;p18">
              <a:extLst>
                <a:ext uri="{FF2B5EF4-FFF2-40B4-BE49-F238E27FC236}">
                  <a16:creationId xmlns:a16="http://schemas.microsoft.com/office/drawing/2014/main" id="{B03C1CD6-3A56-1BCE-B203-6892588019F7}"/>
                </a:ext>
              </a:extLst>
            </p:cNvPr>
            <p:cNvCxnSpPr>
              <a:stCxn id="53" idx="3"/>
              <a:endCxn id="60" idx="1"/>
            </p:cNvCxnSpPr>
            <p:nvPr/>
          </p:nvCxnSpPr>
          <p:spPr>
            <a:xfrm>
              <a:off x="2490836" y="2568303"/>
              <a:ext cx="389400" cy="106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5" name="Google Shape;476;p18">
              <a:extLst>
                <a:ext uri="{FF2B5EF4-FFF2-40B4-BE49-F238E27FC236}">
                  <a16:creationId xmlns:a16="http://schemas.microsoft.com/office/drawing/2014/main" id="{9A2A5990-4DA5-46A6-771D-66944DE0D7D7}"/>
                </a:ext>
              </a:extLst>
            </p:cNvPr>
            <p:cNvCxnSpPr>
              <a:stCxn id="55" idx="3"/>
            </p:cNvCxnSpPr>
            <p:nvPr/>
          </p:nvCxnSpPr>
          <p:spPr>
            <a:xfrm>
              <a:off x="3297442" y="1451875"/>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6" name="Google Shape;477;p18">
              <a:extLst>
                <a:ext uri="{FF2B5EF4-FFF2-40B4-BE49-F238E27FC236}">
                  <a16:creationId xmlns:a16="http://schemas.microsoft.com/office/drawing/2014/main" id="{E3D6CF54-D508-EF0C-6BC3-BFAFAAA5C722}"/>
                </a:ext>
              </a:extLst>
            </p:cNvPr>
            <p:cNvCxnSpPr>
              <a:stCxn id="56" idx="3"/>
            </p:cNvCxnSpPr>
            <p:nvPr/>
          </p:nvCxnSpPr>
          <p:spPr>
            <a:xfrm>
              <a:off x="3297442" y="1700554"/>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7" name="Google Shape;478;p18">
              <a:extLst>
                <a:ext uri="{FF2B5EF4-FFF2-40B4-BE49-F238E27FC236}">
                  <a16:creationId xmlns:a16="http://schemas.microsoft.com/office/drawing/2014/main" id="{86670707-E266-DB5B-F541-94049721E0A1}"/>
                </a:ext>
              </a:extLst>
            </p:cNvPr>
            <p:cNvCxnSpPr>
              <a:stCxn id="57" idx="3"/>
            </p:cNvCxnSpPr>
            <p:nvPr/>
          </p:nvCxnSpPr>
          <p:spPr>
            <a:xfrm>
              <a:off x="3297442" y="1928868"/>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8" name="Google Shape;479;p18">
              <a:extLst>
                <a:ext uri="{FF2B5EF4-FFF2-40B4-BE49-F238E27FC236}">
                  <a16:creationId xmlns:a16="http://schemas.microsoft.com/office/drawing/2014/main" id="{3061EEBE-0D67-9853-5F6F-C7BED828ABE3}"/>
                </a:ext>
              </a:extLst>
            </p:cNvPr>
            <p:cNvCxnSpPr>
              <a:stCxn id="58" idx="3"/>
            </p:cNvCxnSpPr>
            <p:nvPr/>
          </p:nvCxnSpPr>
          <p:spPr>
            <a:xfrm>
              <a:off x="3297442" y="2177547"/>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9" name="Google Shape;480;p18">
              <a:extLst>
                <a:ext uri="{FF2B5EF4-FFF2-40B4-BE49-F238E27FC236}">
                  <a16:creationId xmlns:a16="http://schemas.microsoft.com/office/drawing/2014/main" id="{793A5AC8-9150-3723-F741-F8277019E1EC}"/>
                </a:ext>
              </a:extLst>
            </p:cNvPr>
            <p:cNvCxnSpPr>
              <a:stCxn id="59" idx="3"/>
            </p:cNvCxnSpPr>
            <p:nvPr/>
          </p:nvCxnSpPr>
          <p:spPr>
            <a:xfrm>
              <a:off x="3297442" y="2426210"/>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80" name="Google Shape;481;p18">
              <a:extLst>
                <a:ext uri="{FF2B5EF4-FFF2-40B4-BE49-F238E27FC236}">
                  <a16:creationId xmlns:a16="http://schemas.microsoft.com/office/drawing/2014/main" id="{AD3D66B6-8872-FDFE-5CE7-AFC36683BB71}"/>
                </a:ext>
              </a:extLst>
            </p:cNvPr>
            <p:cNvCxnSpPr>
              <a:stCxn id="60" idx="3"/>
            </p:cNvCxnSpPr>
            <p:nvPr/>
          </p:nvCxnSpPr>
          <p:spPr>
            <a:xfrm>
              <a:off x="3297442" y="2674890"/>
              <a:ext cx="234900" cy="5100"/>
            </a:xfrm>
            <a:prstGeom prst="straightConnector1">
              <a:avLst/>
            </a:prstGeom>
            <a:noFill/>
            <a:ln w="7725" cap="flat" cmpd="sng">
              <a:solidFill>
                <a:srgbClr val="4A4A48"/>
              </a:solidFill>
              <a:prstDash val="solid"/>
              <a:round/>
              <a:headEnd type="none" w="med" len="med"/>
              <a:tailEnd type="stealth" w="med" len="med"/>
            </a:ln>
          </p:spPr>
        </p:cxnSp>
        <p:sp>
          <p:nvSpPr>
            <p:cNvPr id="81" name="Google Shape;482;p18">
              <a:extLst>
                <a:ext uri="{FF2B5EF4-FFF2-40B4-BE49-F238E27FC236}">
                  <a16:creationId xmlns:a16="http://schemas.microsoft.com/office/drawing/2014/main" id="{B538D86C-12AD-FD39-40C9-1476E4810E19}"/>
                </a:ext>
              </a:extLst>
            </p:cNvPr>
            <p:cNvSpPr txBox="1"/>
            <p:nvPr/>
          </p:nvSpPr>
          <p:spPr>
            <a:xfrm>
              <a:off x="1874297" y="2777408"/>
              <a:ext cx="6225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Chunks of Documents</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(Cleaned)</a:t>
              </a:r>
              <a:endParaRPr sz="647">
                <a:solidFill>
                  <a:srgbClr val="1D1D1C"/>
                </a:solidFill>
                <a:latin typeface="Nunito"/>
                <a:ea typeface="Nunito"/>
                <a:cs typeface="Nunito"/>
                <a:sym typeface="Nunito"/>
              </a:endParaRPr>
            </a:p>
          </p:txBody>
        </p:sp>
        <p:sp>
          <p:nvSpPr>
            <p:cNvPr id="82" name="Google Shape;483;p18">
              <a:extLst>
                <a:ext uri="{FF2B5EF4-FFF2-40B4-BE49-F238E27FC236}">
                  <a16:creationId xmlns:a16="http://schemas.microsoft.com/office/drawing/2014/main" id="{EA4569D5-5807-7765-AFA2-687B55ADD57B}"/>
                </a:ext>
              </a:extLst>
            </p:cNvPr>
            <p:cNvSpPr txBox="1"/>
            <p:nvPr/>
          </p:nvSpPr>
          <p:spPr>
            <a:xfrm>
              <a:off x="2637147" y="2828770"/>
              <a:ext cx="9033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Dense Vector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and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Sparse Matrix</a:t>
              </a:r>
              <a:endParaRPr sz="647">
                <a:solidFill>
                  <a:srgbClr val="1D1D1C"/>
                </a:solidFill>
                <a:latin typeface="Nunito"/>
                <a:ea typeface="Nunito"/>
                <a:cs typeface="Nunito"/>
                <a:sym typeface="Nunito"/>
              </a:endParaRPr>
            </a:p>
          </p:txBody>
        </p:sp>
        <p:pic>
          <p:nvPicPr>
            <p:cNvPr id="83" name="Google Shape;484;p18">
              <a:extLst>
                <a:ext uri="{FF2B5EF4-FFF2-40B4-BE49-F238E27FC236}">
                  <a16:creationId xmlns:a16="http://schemas.microsoft.com/office/drawing/2014/main" id="{6BB77423-32AF-871C-649D-B214BCA84ED9}"/>
                </a:ext>
              </a:extLst>
            </p:cNvPr>
            <p:cNvPicPr preferRelativeResize="0"/>
            <p:nvPr/>
          </p:nvPicPr>
          <p:blipFill rotWithShape="1">
            <a:blip r:embed="rId5">
              <a:alphaModFix/>
            </a:blip>
            <a:srcRect l="20160" r="20908"/>
            <a:stretch/>
          </p:blipFill>
          <p:spPr>
            <a:xfrm>
              <a:off x="618906" y="3595434"/>
              <a:ext cx="131063" cy="130942"/>
            </a:xfrm>
            <a:prstGeom prst="rect">
              <a:avLst/>
            </a:prstGeom>
            <a:noFill/>
            <a:ln>
              <a:noFill/>
            </a:ln>
          </p:spPr>
        </p:pic>
        <p:pic>
          <p:nvPicPr>
            <p:cNvPr id="84" name="Google Shape;485;p18">
              <a:extLst>
                <a:ext uri="{FF2B5EF4-FFF2-40B4-BE49-F238E27FC236}">
                  <a16:creationId xmlns:a16="http://schemas.microsoft.com/office/drawing/2014/main" id="{07F5350D-A00A-42FB-8C1C-AF3310B39DB9}"/>
                </a:ext>
              </a:extLst>
            </p:cNvPr>
            <p:cNvPicPr preferRelativeResize="0"/>
            <p:nvPr/>
          </p:nvPicPr>
          <p:blipFill>
            <a:blip r:embed="rId4">
              <a:alphaModFix/>
            </a:blip>
            <a:stretch>
              <a:fillRect/>
            </a:stretch>
          </p:blipFill>
          <p:spPr>
            <a:xfrm>
              <a:off x="604963" y="3809557"/>
              <a:ext cx="143338" cy="160740"/>
            </a:xfrm>
            <a:prstGeom prst="rect">
              <a:avLst/>
            </a:prstGeom>
            <a:noFill/>
            <a:ln>
              <a:noFill/>
            </a:ln>
          </p:spPr>
        </p:pic>
        <p:pic>
          <p:nvPicPr>
            <p:cNvPr id="85" name="Google Shape;486;p18">
              <a:extLst>
                <a:ext uri="{FF2B5EF4-FFF2-40B4-BE49-F238E27FC236}">
                  <a16:creationId xmlns:a16="http://schemas.microsoft.com/office/drawing/2014/main" id="{70E3386B-C71D-0ECA-0745-B37477BF24E4}"/>
                </a:ext>
              </a:extLst>
            </p:cNvPr>
            <p:cNvPicPr preferRelativeResize="0"/>
            <p:nvPr/>
          </p:nvPicPr>
          <p:blipFill rotWithShape="1">
            <a:blip r:embed="rId3">
              <a:alphaModFix/>
            </a:blip>
            <a:srcRect l="12514" r="14895"/>
            <a:stretch/>
          </p:blipFill>
          <p:spPr>
            <a:xfrm>
              <a:off x="610622" y="4007367"/>
              <a:ext cx="143328" cy="221418"/>
            </a:xfrm>
            <a:prstGeom prst="rect">
              <a:avLst/>
            </a:prstGeom>
            <a:noFill/>
            <a:ln>
              <a:noFill/>
            </a:ln>
          </p:spPr>
        </p:pic>
        <p:sp>
          <p:nvSpPr>
            <p:cNvPr id="86" name="Google Shape;487;p18">
              <a:extLst>
                <a:ext uri="{FF2B5EF4-FFF2-40B4-BE49-F238E27FC236}">
                  <a16:creationId xmlns:a16="http://schemas.microsoft.com/office/drawing/2014/main" id="{C27A0F61-E1FD-5E0E-E99E-928C92A54A20}"/>
                </a:ext>
              </a:extLst>
            </p:cNvPr>
            <p:cNvSpPr txBox="1"/>
            <p:nvPr/>
          </p:nvSpPr>
          <p:spPr>
            <a:xfrm>
              <a:off x="783666" y="351697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87" name="Google Shape;488;p18">
              <a:extLst>
                <a:ext uri="{FF2B5EF4-FFF2-40B4-BE49-F238E27FC236}">
                  <a16:creationId xmlns:a16="http://schemas.microsoft.com/office/drawing/2014/main" id="{873E3A72-4121-6C09-35BE-0F8EFC3FE19F}"/>
                </a:ext>
              </a:extLst>
            </p:cNvPr>
            <p:cNvSpPr txBox="1"/>
            <p:nvPr/>
          </p:nvSpPr>
          <p:spPr>
            <a:xfrm>
              <a:off x="792597" y="374600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88" name="Google Shape;489;p18">
              <a:extLst>
                <a:ext uri="{FF2B5EF4-FFF2-40B4-BE49-F238E27FC236}">
                  <a16:creationId xmlns:a16="http://schemas.microsoft.com/office/drawing/2014/main" id="{1665D90E-68AB-644A-8BB8-19155BC53930}"/>
                </a:ext>
              </a:extLst>
            </p:cNvPr>
            <p:cNvSpPr txBox="1"/>
            <p:nvPr/>
          </p:nvSpPr>
          <p:spPr>
            <a:xfrm>
              <a:off x="792598" y="400738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89" name="Google Shape;490;p18">
              <a:extLst>
                <a:ext uri="{FF2B5EF4-FFF2-40B4-BE49-F238E27FC236}">
                  <a16:creationId xmlns:a16="http://schemas.microsoft.com/office/drawing/2014/main" id="{BB71683D-E7CC-0D49-2ABE-607091D63F96}"/>
                </a:ext>
              </a:extLst>
            </p:cNvPr>
            <p:cNvSpPr txBox="1"/>
            <p:nvPr/>
          </p:nvSpPr>
          <p:spPr>
            <a:xfrm>
              <a:off x="544354" y="329024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90" name="Google Shape;491;p18">
              <a:extLst>
                <a:ext uri="{FF2B5EF4-FFF2-40B4-BE49-F238E27FC236}">
                  <a16:creationId xmlns:a16="http://schemas.microsoft.com/office/drawing/2014/main" id="{C2D1F607-743F-7B06-9374-CA5186D7C490}"/>
                </a:ext>
              </a:extLst>
            </p:cNvPr>
            <p:cNvSpPr/>
            <p:nvPr/>
          </p:nvSpPr>
          <p:spPr>
            <a:xfrm>
              <a:off x="513746" y="334092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cxnSp>
          <p:nvCxnSpPr>
            <p:cNvPr id="91" name="Google Shape;492;p18">
              <a:extLst>
                <a:ext uri="{FF2B5EF4-FFF2-40B4-BE49-F238E27FC236}">
                  <a16:creationId xmlns:a16="http://schemas.microsoft.com/office/drawing/2014/main" id="{0F5F6240-63E8-5B60-86F9-9062679E5882}"/>
                </a:ext>
              </a:extLst>
            </p:cNvPr>
            <p:cNvCxnSpPr>
              <a:stCxn id="45" idx="1"/>
              <a:endCxn id="14" idx="2"/>
            </p:cNvCxnSpPr>
            <p:nvPr/>
          </p:nvCxnSpPr>
          <p:spPr>
            <a:xfrm rot="10800000">
              <a:off x="4465260" y="3142395"/>
              <a:ext cx="1037700" cy="228900"/>
            </a:xfrm>
            <a:prstGeom prst="curvedConnector2">
              <a:avLst/>
            </a:prstGeom>
            <a:noFill/>
            <a:ln w="9525" cap="flat" cmpd="sng">
              <a:solidFill>
                <a:srgbClr val="9900FF"/>
              </a:solidFill>
              <a:prstDash val="solid"/>
              <a:round/>
              <a:headEnd type="none" w="med" len="med"/>
              <a:tailEnd type="stealth" w="med" len="med"/>
            </a:ln>
          </p:spPr>
        </p:cxnSp>
        <p:cxnSp>
          <p:nvCxnSpPr>
            <p:cNvPr id="92" name="Google Shape;493;p18">
              <a:extLst>
                <a:ext uri="{FF2B5EF4-FFF2-40B4-BE49-F238E27FC236}">
                  <a16:creationId xmlns:a16="http://schemas.microsoft.com/office/drawing/2014/main" id="{526FB220-DC07-EF09-90DC-A5D93E84AA45}"/>
                </a:ext>
              </a:extLst>
            </p:cNvPr>
            <p:cNvCxnSpPr>
              <a:endCxn id="13" idx="2"/>
            </p:cNvCxnSpPr>
            <p:nvPr/>
          </p:nvCxnSpPr>
          <p:spPr>
            <a:xfrm rot="10800000">
              <a:off x="3914980" y="3142331"/>
              <a:ext cx="1587900" cy="228900"/>
            </a:xfrm>
            <a:prstGeom prst="curvedConnector2">
              <a:avLst/>
            </a:prstGeom>
            <a:noFill/>
            <a:ln w="9525" cap="flat" cmpd="sng">
              <a:solidFill>
                <a:srgbClr val="9900FF"/>
              </a:solidFill>
              <a:prstDash val="solid"/>
              <a:round/>
              <a:headEnd type="none" w="med" len="med"/>
              <a:tailEnd type="stealth" w="med" len="med"/>
            </a:ln>
          </p:spPr>
        </p:cxnSp>
        <p:cxnSp>
          <p:nvCxnSpPr>
            <p:cNvPr id="93" name="Google Shape;494;p18">
              <a:extLst>
                <a:ext uri="{FF2B5EF4-FFF2-40B4-BE49-F238E27FC236}">
                  <a16:creationId xmlns:a16="http://schemas.microsoft.com/office/drawing/2014/main" id="{034965AE-39E7-898C-46C7-BC8E6728432B}"/>
                </a:ext>
              </a:extLst>
            </p:cNvPr>
            <p:cNvCxnSpPr>
              <a:cxnSpLocks/>
              <a:stCxn id="46" idx="1"/>
              <a:endCxn id="14" idx="2"/>
            </p:cNvCxnSpPr>
            <p:nvPr/>
          </p:nvCxnSpPr>
          <p:spPr>
            <a:xfrm rot="10800000">
              <a:off x="4465260" y="3142444"/>
              <a:ext cx="1037700" cy="559500"/>
            </a:xfrm>
            <a:prstGeom prst="curvedConnector2">
              <a:avLst/>
            </a:prstGeom>
            <a:noFill/>
            <a:ln w="9525" cap="flat" cmpd="sng">
              <a:solidFill>
                <a:srgbClr val="9900FF"/>
              </a:solidFill>
              <a:prstDash val="solid"/>
              <a:round/>
              <a:headEnd type="none" w="med" len="med"/>
              <a:tailEnd type="stealth" w="med" len="med"/>
            </a:ln>
          </p:spPr>
        </p:cxnSp>
        <p:cxnSp>
          <p:nvCxnSpPr>
            <p:cNvPr id="94" name="Google Shape;495;p18">
              <a:extLst>
                <a:ext uri="{FF2B5EF4-FFF2-40B4-BE49-F238E27FC236}">
                  <a16:creationId xmlns:a16="http://schemas.microsoft.com/office/drawing/2014/main" id="{86CFF658-7F5B-EBB8-36F0-F2D53691414F}"/>
                </a:ext>
              </a:extLst>
            </p:cNvPr>
            <p:cNvCxnSpPr>
              <a:stCxn id="46" idx="1"/>
              <a:endCxn id="13" idx="2"/>
            </p:cNvCxnSpPr>
            <p:nvPr/>
          </p:nvCxnSpPr>
          <p:spPr>
            <a:xfrm rot="10800000">
              <a:off x="3915060" y="3142444"/>
              <a:ext cx="1587900" cy="559500"/>
            </a:xfrm>
            <a:prstGeom prst="curvedConnector2">
              <a:avLst/>
            </a:prstGeom>
            <a:noFill/>
            <a:ln w="9525" cap="flat" cmpd="sng">
              <a:solidFill>
                <a:srgbClr val="9900FF"/>
              </a:solidFill>
              <a:prstDash val="solid"/>
              <a:round/>
              <a:headEnd type="none" w="med" len="med"/>
              <a:tailEnd type="stealth" w="med" len="med"/>
            </a:ln>
          </p:spPr>
        </p:cxnSp>
      </p:grpSp>
      <p:pic>
        <p:nvPicPr>
          <p:cNvPr id="44" name="Picture 43">
            <a:extLst>
              <a:ext uri="{FF2B5EF4-FFF2-40B4-BE49-F238E27FC236}">
                <a16:creationId xmlns:a16="http://schemas.microsoft.com/office/drawing/2014/main" id="{70A1FDA0-93D4-392F-88BA-D028B4E212F4}"/>
              </a:ext>
            </a:extLst>
          </p:cNvPr>
          <p:cNvPicPr>
            <a:picLocks noChangeAspect="1"/>
          </p:cNvPicPr>
          <p:nvPr/>
        </p:nvPicPr>
        <p:blipFill>
          <a:blip r:embed="rId6"/>
          <a:stretch>
            <a:fillRect/>
          </a:stretch>
        </p:blipFill>
        <p:spPr>
          <a:xfrm flipH="1">
            <a:off x="4355880" y="2571750"/>
            <a:ext cx="212755" cy="212755"/>
          </a:xfrm>
          <a:prstGeom prst="rect">
            <a:avLst/>
          </a:prstGeom>
        </p:spPr>
      </p:pic>
      <p:pic>
        <p:nvPicPr>
          <p:cNvPr id="99" name="Picture 98">
            <a:extLst>
              <a:ext uri="{FF2B5EF4-FFF2-40B4-BE49-F238E27FC236}">
                <a16:creationId xmlns:a16="http://schemas.microsoft.com/office/drawing/2014/main" id="{8562568B-9D8A-F8D7-6D5E-69022585629F}"/>
              </a:ext>
            </a:extLst>
          </p:cNvPr>
          <p:cNvPicPr>
            <a:picLocks noChangeAspect="1"/>
          </p:cNvPicPr>
          <p:nvPr/>
        </p:nvPicPr>
        <p:blipFill>
          <a:blip r:embed="rId6"/>
          <a:stretch>
            <a:fillRect/>
          </a:stretch>
        </p:blipFill>
        <p:spPr>
          <a:xfrm flipH="1">
            <a:off x="3831470" y="2571750"/>
            <a:ext cx="212755" cy="212755"/>
          </a:xfrm>
          <a:prstGeom prst="rect">
            <a:avLst/>
          </a:prstGeom>
        </p:spPr>
      </p:pic>
      <p:cxnSp>
        <p:nvCxnSpPr>
          <p:cNvPr id="95" name="Google Shape;445;p18">
            <a:extLst>
              <a:ext uri="{FF2B5EF4-FFF2-40B4-BE49-F238E27FC236}">
                <a16:creationId xmlns:a16="http://schemas.microsoft.com/office/drawing/2014/main" id="{8DFAE6BD-7D8D-83A8-3F4B-D2A9F1D934E0}"/>
              </a:ext>
            </a:extLst>
          </p:cNvPr>
          <p:cNvCxnSpPr>
            <a:cxnSpLocks/>
          </p:cNvCxnSpPr>
          <p:nvPr/>
        </p:nvCxnSpPr>
        <p:spPr>
          <a:xfrm rot="10800000">
            <a:off x="7136824" y="3495900"/>
            <a:ext cx="420900" cy="341100"/>
          </a:xfrm>
          <a:prstGeom prst="bentConnector3">
            <a:avLst>
              <a:gd name="adj1" fmla="val 50003"/>
            </a:avLst>
          </a:prstGeom>
          <a:noFill/>
          <a:ln w="7900" cap="flat" cmpd="sng">
            <a:solidFill>
              <a:srgbClr val="9900FF"/>
            </a:solidFill>
            <a:prstDash val="solid"/>
            <a:round/>
            <a:headEnd type="none" w="med" len="med"/>
            <a:tailEnd type="stealth" w="med" len="med"/>
          </a:ln>
        </p:spPr>
      </p:cxnSp>
    </p:spTree>
    <p:extLst>
      <p:ext uri="{BB962C8B-B14F-4D97-AF65-F5344CB8AC3E}">
        <p14:creationId xmlns:p14="http://schemas.microsoft.com/office/powerpoint/2010/main" val="150737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017 0.00617 L 0.02587 0.00463 C 0.02552 -0.03364 0.02535 -0.07191 0.02517 -0.11049 L 0.06771 -0.10772 L 0.06927 -0.08426 L 0.13542 -0.08951 L 0.15226 -0.08827 L 0.15382 -0.12068 L 0.19288 -0.12068 " pathEditMode="relative" ptsTypes="AAAAAAAAA">
                                      <p:cBhvr>
                                        <p:cTn id="6" dur="2000" fill="hold"/>
                                        <p:tgtEl>
                                          <p:spTgt spid="99"/>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573 0.01265 L -0.03212 0.00864 L -0.02778 -0.11173 L 0.01042 -0.11049 L 0.00903 -0.15093 L 0.06858 -0.1534 L 0.09653 -0.1534 L 0.09427 -0.12099 L 0.13559 -0.12346 " pathEditMode="relative" ptsTypes="AAAAAAAAA">
                                      <p:cBhvr>
                                        <p:cTn id="8" dur="2000" fill="hold"/>
                                        <p:tgtEl>
                                          <p:spTgt spid="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7C45-5085-2492-330D-0936725BC3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330501-1D08-1E63-1442-3750AB57403C}"/>
              </a:ext>
            </a:extLst>
          </p:cNvPr>
          <p:cNvSpPr>
            <a:spLocks noGrp="1"/>
          </p:cNvSpPr>
          <p:nvPr>
            <p:ph type="title"/>
          </p:nvPr>
        </p:nvSpPr>
        <p:spPr/>
        <p:txBody>
          <a:bodyPr/>
          <a:lstStyle/>
          <a:p>
            <a:r>
              <a:rPr lang="en-US" dirty="0"/>
              <a:t>Single Document Module</a:t>
            </a:r>
          </a:p>
        </p:txBody>
      </p:sp>
      <p:grpSp>
        <p:nvGrpSpPr>
          <p:cNvPr id="37" name="Group 36">
            <a:extLst>
              <a:ext uri="{FF2B5EF4-FFF2-40B4-BE49-F238E27FC236}">
                <a16:creationId xmlns:a16="http://schemas.microsoft.com/office/drawing/2014/main" id="{36183508-F3EB-8A35-73DB-F5D95877BCF6}"/>
              </a:ext>
            </a:extLst>
          </p:cNvPr>
          <p:cNvGrpSpPr/>
          <p:nvPr/>
        </p:nvGrpSpPr>
        <p:grpSpPr>
          <a:xfrm>
            <a:off x="247565" y="1182324"/>
            <a:ext cx="8737202" cy="3113201"/>
            <a:chOff x="247565" y="1182324"/>
            <a:chExt cx="8737202" cy="3113201"/>
          </a:xfrm>
        </p:grpSpPr>
        <p:pic>
          <p:nvPicPr>
            <p:cNvPr id="3" name="Google Shape;403;p18">
              <a:extLst>
                <a:ext uri="{FF2B5EF4-FFF2-40B4-BE49-F238E27FC236}">
                  <a16:creationId xmlns:a16="http://schemas.microsoft.com/office/drawing/2014/main" id="{A31168AF-9D9F-1D5D-2909-BB078D1A1675}"/>
                </a:ext>
              </a:extLst>
            </p:cNvPr>
            <p:cNvPicPr preferRelativeResize="0"/>
            <p:nvPr/>
          </p:nvPicPr>
          <p:blipFill rotWithShape="1">
            <a:blip r:embed="rId3">
              <a:alphaModFix/>
            </a:blip>
            <a:srcRect l="12514" t="16401" r="14895"/>
            <a:stretch/>
          </p:blipFill>
          <p:spPr>
            <a:xfrm>
              <a:off x="4029519" y="1924895"/>
              <a:ext cx="310888" cy="358019"/>
            </a:xfrm>
            <a:prstGeom prst="rect">
              <a:avLst/>
            </a:prstGeom>
            <a:noFill/>
            <a:ln>
              <a:noFill/>
            </a:ln>
          </p:spPr>
        </p:pic>
        <p:cxnSp>
          <p:nvCxnSpPr>
            <p:cNvPr id="4" name="Google Shape;404;p18">
              <a:extLst>
                <a:ext uri="{FF2B5EF4-FFF2-40B4-BE49-F238E27FC236}">
                  <a16:creationId xmlns:a16="http://schemas.microsoft.com/office/drawing/2014/main" id="{5DC1C2C5-3D9D-AB02-6AF8-4151F41EE4FE}"/>
                </a:ext>
              </a:extLst>
            </p:cNvPr>
            <p:cNvCxnSpPr/>
            <p:nvPr/>
          </p:nvCxnSpPr>
          <p:spPr>
            <a:xfrm flipH="1">
              <a:off x="3607933" y="1182324"/>
              <a:ext cx="7200" cy="1920000"/>
            </a:xfrm>
            <a:prstGeom prst="straightConnector1">
              <a:avLst/>
            </a:prstGeom>
            <a:noFill/>
            <a:ln w="7900" cap="flat" cmpd="sng">
              <a:solidFill>
                <a:srgbClr val="4A4A48"/>
              </a:solidFill>
              <a:prstDash val="solid"/>
              <a:round/>
              <a:headEnd type="none" w="med" len="med"/>
              <a:tailEnd type="none" w="med" len="med"/>
            </a:ln>
          </p:spPr>
        </p:cxnSp>
        <p:cxnSp>
          <p:nvCxnSpPr>
            <p:cNvPr id="5" name="Google Shape;405;p18">
              <a:extLst>
                <a:ext uri="{FF2B5EF4-FFF2-40B4-BE49-F238E27FC236}">
                  <a16:creationId xmlns:a16="http://schemas.microsoft.com/office/drawing/2014/main" id="{AFD2C375-CA43-7A17-EB96-E8281EB7D22E}"/>
                </a:ext>
              </a:extLst>
            </p:cNvPr>
            <p:cNvCxnSpPr>
              <a:endCxn id="3" idx="1"/>
            </p:cNvCxnSpPr>
            <p:nvPr/>
          </p:nvCxnSpPr>
          <p:spPr>
            <a:xfrm rot="10800000" flipH="1">
              <a:off x="3611319" y="2103904"/>
              <a:ext cx="418200" cy="5400"/>
            </a:xfrm>
            <a:prstGeom prst="straightConnector1">
              <a:avLst/>
            </a:prstGeom>
            <a:noFill/>
            <a:ln w="7900" cap="flat" cmpd="sng">
              <a:solidFill>
                <a:srgbClr val="4A4A48"/>
              </a:solidFill>
              <a:prstDash val="solid"/>
              <a:round/>
              <a:headEnd type="none" w="med" len="med"/>
              <a:tailEnd type="triangle" w="med" len="med"/>
            </a:ln>
          </p:spPr>
        </p:cxnSp>
        <p:sp>
          <p:nvSpPr>
            <p:cNvPr id="6" name="Google Shape;406;p18">
              <a:extLst>
                <a:ext uri="{FF2B5EF4-FFF2-40B4-BE49-F238E27FC236}">
                  <a16:creationId xmlns:a16="http://schemas.microsoft.com/office/drawing/2014/main" id="{841D7621-6412-1797-99EA-C0BA129F2623}"/>
                </a:ext>
              </a:extLst>
            </p:cNvPr>
            <p:cNvSpPr/>
            <p:nvPr/>
          </p:nvSpPr>
          <p:spPr>
            <a:xfrm>
              <a:off x="4745616" y="1775035"/>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V Results</a:t>
              </a:r>
              <a:endParaRPr sz="664">
                <a:solidFill>
                  <a:srgbClr val="1D1D1C"/>
                </a:solidFill>
                <a:latin typeface="Nunito"/>
                <a:ea typeface="Nunito"/>
                <a:cs typeface="Nunito"/>
                <a:sym typeface="Nunito"/>
              </a:endParaRPr>
            </a:p>
          </p:txBody>
        </p:sp>
        <p:sp>
          <p:nvSpPr>
            <p:cNvPr id="7" name="Google Shape;407;p18">
              <a:extLst>
                <a:ext uri="{FF2B5EF4-FFF2-40B4-BE49-F238E27FC236}">
                  <a16:creationId xmlns:a16="http://schemas.microsoft.com/office/drawing/2014/main" id="{3AB02C28-176E-21EB-A17D-1E8417699DFA}"/>
                </a:ext>
              </a:extLst>
            </p:cNvPr>
            <p:cNvSpPr/>
            <p:nvPr/>
          </p:nvSpPr>
          <p:spPr>
            <a:xfrm>
              <a:off x="4748533" y="212158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K Results</a:t>
              </a:r>
              <a:endParaRPr sz="664">
                <a:solidFill>
                  <a:srgbClr val="1D1D1C"/>
                </a:solidFill>
                <a:latin typeface="Nunito"/>
                <a:ea typeface="Nunito"/>
                <a:cs typeface="Nunito"/>
                <a:sym typeface="Nunito"/>
              </a:endParaRPr>
            </a:p>
          </p:txBody>
        </p:sp>
        <p:sp>
          <p:nvSpPr>
            <p:cNvPr id="8" name="Google Shape;408;p18">
              <a:extLst>
                <a:ext uri="{FF2B5EF4-FFF2-40B4-BE49-F238E27FC236}">
                  <a16:creationId xmlns:a16="http://schemas.microsoft.com/office/drawing/2014/main" id="{592D9625-5AAA-EDA7-5AD3-345A37A0416F}"/>
                </a:ext>
              </a:extLst>
            </p:cNvPr>
            <p:cNvSpPr/>
            <p:nvPr/>
          </p:nvSpPr>
          <p:spPr>
            <a:xfrm>
              <a:off x="5466698" y="1956032"/>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N Results</a:t>
              </a:r>
              <a:endParaRPr sz="664">
                <a:solidFill>
                  <a:srgbClr val="1D1D1C"/>
                </a:solidFill>
                <a:latin typeface="Nunito"/>
                <a:ea typeface="Nunito"/>
                <a:cs typeface="Nunito"/>
                <a:sym typeface="Nunito"/>
              </a:endParaRPr>
            </a:p>
          </p:txBody>
        </p:sp>
        <p:sp>
          <p:nvSpPr>
            <p:cNvPr id="9" name="Google Shape;409;p18">
              <a:extLst>
                <a:ext uri="{FF2B5EF4-FFF2-40B4-BE49-F238E27FC236}">
                  <a16:creationId xmlns:a16="http://schemas.microsoft.com/office/drawing/2014/main" id="{41467513-9BFD-BC1C-F7E5-4C1EC16D926F}"/>
                </a:ext>
              </a:extLst>
            </p:cNvPr>
            <p:cNvSpPr/>
            <p:nvPr/>
          </p:nvSpPr>
          <p:spPr>
            <a:xfrm>
              <a:off x="6152755" y="1520510"/>
              <a:ext cx="4647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Prompt</a:t>
              </a:r>
              <a:endParaRPr sz="664">
                <a:solidFill>
                  <a:srgbClr val="1D1D1C"/>
                </a:solidFill>
                <a:latin typeface="Nunito"/>
                <a:ea typeface="Nunito"/>
                <a:cs typeface="Nunito"/>
                <a:sym typeface="Nunito"/>
              </a:endParaRPr>
            </a:p>
          </p:txBody>
        </p:sp>
        <p:sp>
          <p:nvSpPr>
            <p:cNvPr id="10" name="Google Shape;410;p18">
              <a:extLst>
                <a:ext uri="{FF2B5EF4-FFF2-40B4-BE49-F238E27FC236}">
                  <a16:creationId xmlns:a16="http://schemas.microsoft.com/office/drawing/2014/main" id="{DEF2D6A2-1F04-7C2E-A7D6-4009DB9E8D5E}"/>
                </a:ext>
              </a:extLst>
            </p:cNvPr>
            <p:cNvSpPr/>
            <p:nvPr/>
          </p:nvSpPr>
          <p:spPr>
            <a:xfrm>
              <a:off x="6152735" y="1958773"/>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1" name="Google Shape;411;p18">
              <a:extLst>
                <a:ext uri="{FF2B5EF4-FFF2-40B4-BE49-F238E27FC236}">
                  <a16:creationId xmlns:a16="http://schemas.microsoft.com/office/drawing/2014/main" id="{15EC499A-3DF3-A17F-1B28-A39899B8EE68}"/>
                </a:ext>
              </a:extLst>
            </p:cNvPr>
            <p:cNvSpPr/>
            <p:nvPr/>
          </p:nvSpPr>
          <p:spPr>
            <a:xfrm>
              <a:off x="7017107" y="1958778"/>
              <a:ext cx="5709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Response</a:t>
              </a:r>
              <a:endParaRPr sz="664">
                <a:solidFill>
                  <a:srgbClr val="1D1D1C"/>
                </a:solidFill>
                <a:latin typeface="Nunito"/>
                <a:ea typeface="Nunito"/>
                <a:cs typeface="Nunito"/>
                <a:sym typeface="Nunito"/>
              </a:endParaRPr>
            </a:p>
          </p:txBody>
        </p:sp>
        <p:sp>
          <p:nvSpPr>
            <p:cNvPr id="12" name="Google Shape;412;p18">
              <a:extLst>
                <a:ext uri="{FF2B5EF4-FFF2-40B4-BE49-F238E27FC236}">
                  <a16:creationId xmlns:a16="http://schemas.microsoft.com/office/drawing/2014/main" id="{E60E9A84-11FD-DAD2-2731-6549BE2B57CB}"/>
                </a:ext>
              </a:extLst>
            </p:cNvPr>
            <p:cNvSpPr/>
            <p:nvPr/>
          </p:nvSpPr>
          <p:spPr>
            <a:xfrm>
              <a:off x="8520067" y="3724076"/>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Query</a:t>
              </a:r>
              <a:endParaRPr sz="664">
                <a:solidFill>
                  <a:srgbClr val="1D1D1C"/>
                </a:solidFill>
                <a:latin typeface="Nunito"/>
                <a:ea typeface="Nunito"/>
                <a:cs typeface="Nunito"/>
                <a:sym typeface="Nunito"/>
              </a:endParaRPr>
            </a:p>
          </p:txBody>
        </p:sp>
        <p:sp>
          <p:nvSpPr>
            <p:cNvPr id="13" name="Google Shape;413;p18">
              <a:extLst>
                <a:ext uri="{FF2B5EF4-FFF2-40B4-BE49-F238E27FC236}">
                  <a16:creationId xmlns:a16="http://schemas.microsoft.com/office/drawing/2014/main" id="{C017A6CC-AF32-84D8-913B-F136D2FC1584}"/>
                </a:ext>
              </a:extLst>
            </p:cNvPr>
            <p:cNvSpPr/>
            <p:nvPr/>
          </p:nvSpPr>
          <p:spPr>
            <a:xfrm>
              <a:off x="3682630"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Dense Vector </a:t>
              </a:r>
              <a:endParaRPr sz="664">
                <a:solidFill>
                  <a:srgbClr val="1D1D1C"/>
                </a:solidFill>
                <a:latin typeface="Nunito"/>
                <a:ea typeface="Nunito"/>
                <a:cs typeface="Nunito"/>
                <a:sym typeface="Nunito"/>
              </a:endParaRPr>
            </a:p>
          </p:txBody>
        </p:sp>
        <p:sp>
          <p:nvSpPr>
            <p:cNvPr id="14" name="Google Shape;414;p18">
              <a:extLst>
                <a:ext uri="{FF2B5EF4-FFF2-40B4-BE49-F238E27FC236}">
                  <a16:creationId xmlns:a16="http://schemas.microsoft.com/office/drawing/2014/main" id="{D7096A77-4BDA-3392-F3BB-5A360F43DD07}"/>
                </a:ext>
              </a:extLst>
            </p:cNvPr>
            <p:cNvSpPr/>
            <p:nvPr/>
          </p:nvSpPr>
          <p:spPr>
            <a:xfrm>
              <a:off x="4232819"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Sparse Matrix</a:t>
              </a:r>
              <a:endParaRPr sz="664">
                <a:solidFill>
                  <a:srgbClr val="1D1D1C"/>
                </a:solidFill>
                <a:latin typeface="Nunito"/>
                <a:ea typeface="Nunito"/>
                <a:cs typeface="Nunito"/>
                <a:sym typeface="Nunito"/>
              </a:endParaRPr>
            </a:p>
          </p:txBody>
        </p:sp>
        <p:cxnSp>
          <p:nvCxnSpPr>
            <p:cNvPr id="15" name="Google Shape;415;p18">
              <a:extLst>
                <a:ext uri="{FF2B5EF4-FFF2-40B4-BE49-F238E27FC236}">
                  <a16:creationId xmlns:a16="http://schemas.microsoft.com/office/drawing/2014/main" id="{4220D85E-0DBD-C6B8-AC72-12C28614BD07}"/>
                </a:ext>
              </a:extLst>
            </p:cNvPr>
            <p:cNvCxnSpPr>
              <a:stCxn id="13" idx="0"/>
            </p:cNvCxnSpPr>
            <p:nvPr/>
          </p:nvCxnSpPr>
          <p:spPr>
            <a:xfrm rot="10800000">
              <a:off x="3914980"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6" name="Google Shape;416;p18">
              <a:extLst>
                <a:ext uri="{FF2B5EF4-FFF2-40B4-BE49-F238E27FC236}">
                  <a16:creationId xmlns:a16="http://schemas.microsoft.com/office/drawing/2014/main" id="{2017504D-3663-DECE-49D3-2679D4FA0731}"/>
                </a:ext>
              </a:extLst>
            </p:cNvPr>
            <p:cNvCxnSpPr>
              <a:stCxn id="14" idx="0"/>
            </p:cNvCxnSpPr>
            <p:nvPr/>
          </p:nvCxnSpPr>
          <p:spPr>
            <a:xfrm rot="10800000">
              <a:off x="4465169"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7" name="Google Shape;417;p18">
              <a:extLst>
                <a:ext uri="{FF2B5EF4-FFF2-40B4-BE49-F238E27FC236}">
                  <a16:creationId xmlns:a16="http://schemas.microsoft.com/office/drawing/2014/main" id="{140B4A3C-97AE-4FD6-3D93-56D218C2F951}"/>
                </a:ext>
              </a:extLst>
            </p:cNvPr>
            <p:cNvCxnSpPr>
              <a:endCxn id="3" idx="2"/>
            </p:cNvCxnSpPr>
            <p:nvPr/>
          </p:nvCxnSpPr>
          <p:spPr>
            <a:xfrm rot="10800000">
              <a:off x="4184963" y="2282913"/>
              <a:ext cx="7500" cy="410100"/>
            </a:xfrm>
            <a:prstGeom prst="straightConnector1">
              <a:avLst/>
            </a:prstGeom>
            <a:noFill/>
            <a:ln w="7900" cap="flat" cmpd="sng">
              <a:solidFill>
                <a:srgbClr val="4A4A48"/>
              </a:solidFill>
              <a:prstDash val="solid"/>
              <a:round/>
              <a:headEnd type="none" w="med" len="med"/>
              <a:tailEnd type="stealth" w="med" len="med"/>
            </a:ln>
          </p:spPr>
        </p:cxnSp>
        <p:cxnSp>
          <p:nvCxnSpPr>
            <p:cNvPr id="18" name="Google Shape;418;p18">
              <a:extLst>
                <a:ext uri="{FF2B5EF4-FFF2-40B4-BE49-F238E27FC236}">
                  <a16:creationId xmlns:a16="http://schemas.microsoft.com/office/drawing/2014/main" id="{EB4FF627-2A80-9024-1E24-68B5A61B9E36}"/>
                </a:ext>
              </a:extLst>
            </p:cNvPr>
            <p:cNvCxnSpPr>
              <a:stCxn id="3" idx="3"/>
              <a:endCxn id="6" idx="1"/>
            </p:cNvCxnSpPr>
            <p:nvPr/>
          </p:nvCxnSpPr>
          <p:spPr>
            <a:xfrm rot="10800000" flipH="1">
              <a:off x="4340407" y="1887904"/>
              <a:ext cx="405300" cy="216000"/>
            </a:xfrm>
            <a:prstGeom prst="bentConnector3">
              <a:avLst>
                <a:gd name="adj1" fmla="val 49989"/>
              </a:avLst>
            </a:prstGeom>
            <a:noFill/>
            <a:ln w="7900" cap="flat" cmpd="sng">
              <a:solidFill>
                <a:srgbClr val="4A4A48"/>
              </a:solidFill>
              <a:prstDash val="solid"/>
              <a:round/>
              <a:headEnd type="none" w="med" len="med"/>
              <a:tailEnd type="stealth" w="med" len="med"/>
            </a:ln>
          </p:spPr>
        </p:cxnSp>
        <p:cxnSp>
          <p:nvCxnSpPr>
            <p:cNvPr id="19" name="Google Shape;419;p18">
              <a:extLst>
                <a:ext uri="{FF2B5EF4-FFF2-40B4-BE49-F238E27FC236}">
                  <a16:creationId xmlns:a16="http://schemas.microsoft.com/office/drawing/2014/main" id="{84DBEC63-64D6-6007-97F0-C31E1FE27507}"/>
                </a:ext>
              </a:extLst>
            </p:cNvPr>
            <p:cNvCxnSpPr>
              <a:stCxn id="3" idx="3"/>
              <a:endCxn id="7" idx="1"/>
            </p:cNvCxnSpPr>
            <p:nvPr/>
          </p:nvCxnSpPr>
          <p:spPr>
            <a:xfrm>
              <a:off x="4340407" y="2103904"/>
              <a:ext cx="408000" cy="130500"/>
            </a:xfrm>
            <a:prstGeom prst="bentConnector3">
              <a:avLst>
                <a:gd name="adj1" fmla="val 50015"/>
              </a:avLst>
            </a:prstGeom>
            <a:noFill/>
            <a:ln w="7900" cap="flat" cmpd="sng">
              <a:solidFill>
                <a:srgbClr val="4A4A48"/>
              </a:solidFill>
              <a:prstDash val="solid"/>
              <a:round/>
              <a:headEnd type="none" w="med" len="med"/>
              <a:tailEnd type="stealth" w="med" len="med"/>
            </a:ln>
          </p:spPr>
        </p:cxnSp>
        <p:cxnSp>
          <p:nvCxnSpPr>
            <p:cNvPr id="20" name="Google Shape;420;p18">
              <a:extLst>
                <a:ext uri="{FF2B5EF4-FFF2-40B4-BE49-F238E27FC236}">
                  <a16:creationId xmlns:a16="http://schemas.microsoft.com/office/drawing/2014/main" id="{1627FCEC-1181-9598-7121-767634AC80F8}"/>
                </a:ext>
              </a:extLst>
            </p:cNvPr>
            <p:cNvCxnSpPr>
              <a:stCxn id="6" idx="3"/>
              <a:endCxn id="8" idx="1"/>
            </p:cNvCxnSpPr>
            <p:nvPr/>
          </p:nvCxnSpPr>
          <p:spPr>
            <a:xfrm>
              <a:off x="5210316" y="1887835"/>
              <a:ext cx="256500" cy="180900"/>
            </a:xfrm>
            <a:prstGeom prst="bentConnector3">
              <a:avLst>
                <a:gd name="adj1" fmla="val 49977"/>
              </a:avLst>
            </a:prstGeom>
            <a:noFill/>
            <a:ln w="7900" cap="flat" cmpd="sng">
              <a:solidFill>
                <a:srgbClr val="4A4A48"/>
              </a:solidFill>
              <a:prstDash val="solid"/>
              <a:round/>
              <a:headEnd type="none" w="med" len="med"/>
              <a:tailEnd type="stealth" w="med" len="med"/>
            </a:ln>
          </p:spPr>
        </p:cxnSp>
        <p:cxnSp>
          <p:nvCxnSpPr>
            <p:cNvPr id="21" name="Google Shape;421;p18">
              <a:extLst>
                <a:ext uri="{FF2B5EF4-FFF2-40B4-BE49-F238E27FC236}">
                  <a16:creationId xmlns:a16="http://schemas.microsoft.com/office/drawing/2014/main" id="{17BA3B73-8097-DA5A-9756-549D2238B3F6}"/>
                </a:ext>
              </a:extLst>
            </p:cNvPr>
            <p:cNvCxnSpPr>
              <a:stCxn id="7" idx="3"/>
              <a:endCxn id="8" idx="1"/>
            </p:cNvCxnSpPr>
            <p:nvPr/>
          </p:nvCxnSpPr>
          <p:spPr>
            <a:xfrm rot="10800000" flipH="1">
              <a:off x="5213233" y="2068781"/>
              <a:ext cx="253500" cy="165600"/>
            </a:xfrm>
            <a:prstGeom prst="bentConnector3">
              <a:avLst>
                <a:gd name="adj1" fmla="val 49993"/>
              </a:avLst>
            </a:prstGeom>
            <a:noFill/>
            <a:ln w="7900" cap="flat" cmpd="sng">
              <a:solidFill>
                <a:srgbClr val="4A4A48"/>
              </a:solidFill>
              <a:prstDash val="solid"/>
              <a:round/>
              <a:headEnd type="none" w="med" len="med"/>
              <a:tailEnd type="stealth" w="med" len="med"/>
            </a:ln>
          </p:spPr>
        </p:cxnSp>
        <p:cxnSp>
          <p:nvCxnSpPr>
            <p:cNvPr id="22" name="Google Shape;422;p18">
              <a:extLst>
                <a:ext uri="{FF2B5EF4-FFF2-40B4-BE49-F238E27FC236}">
                  <a16:creationId xmlns:a16="http://schemas.microsoft.com/office/drawing/2014/main" id="{E9FFC327-7F74-2199-A10B-C92F3FDED8C0}"/>
                </a:ext>
              </a:extLst>
            </p:cNvPr>
            <p:cNvCxnSpPr>
              <a:stCxn id="8" idx="3"/>
              <a:endCxn id="10" idx="1"/>
            </p:cNvCxnSpPr>
            <p:nvPr/>
          </p:nvCxnSpPr>
          <p:spPr>
            <a:xfrm>
              <a:off x="5931398" y="2068832"/>
              <a:ext cx="221400" cy="2700"/>
            </a:xfrm>
            <a:prstGeom prst="straightConnector1">
              <a:avLst/>
            </a:prstGeom>
            <a:noFill/>
            <a:ln w="7900" cap="flat" cmpd="sng">
              <a:solidFill>
                <a:srgbClr val="4A4A48"/>
              </a:solidFill>
              <a:prstDash val="solid"/>
              <a:round/>
              <a:headEnd type="none" w="med" len="med"/>
              <a:tailEnd type="stealth" w="med" len="med"/>
            </a:ln>
          </p:spPr>
        </p:cxnSp>
        <p:cxnSp>
          <p:nvCxnSpPr>
            <p:cNvPr id="23" name="Google Shape;423;p18">
              <a:extLst>
                <a:ext uri="{FF2B5EF4-FFF2-40B4-BE49-F238E27FC236}">
                  <a16:creationId xmlns:a16="http://schemas.microsoft.com/office/drawing/2014/main" id="{DB321199-A928-0E5E-6207-742CAB151842}"/>
                </a:ext>
              </a:extLst>
            </p:cNvPr>
            <p:cNvCxnSpPr>
              <a:stCxn id="9" idx="2"/>
              <a:endCxn id="10" idx="0"/>
            </p:cNvCxnSpPr>
            <p:nvPr/>
          </p:nvCxnSpPr>
          <p:spPr>
            <a:xfrm>
              <a:off x="6385105" y="1746110"/>
              <a:ext cx="0" cy="212700"/>
            </a:xfrm>
            <a:prstGeom prst="straightConnector1">
              <a:avLst/>
            </a:prstGeom>
            <a:noFill/>
            <a:ln w="7900" cap="flat" cmpd="sng">
              <a:solidFill>
                <a:srgbClr val="6AA84F"/>
              </a:solidFill>
              <a:prstDash val="solid"/>
              <a:round/>
              <a:headEnd type="none" w="med" len="med"/>
              <a:tailEnd type="stealth" w="med" len="med"/>
            </a:ln>
          </p:spPr>
        </p:cxnSp>
        <p:cxnSp>
          <p:nvCxnSpPr>
            <p:cNvPr id="24" name="Google Shape;424;p18">
              <a:extLst>
                <a:ext uri="{FF2B5EF4-FFF2-40B4-BE49-F238E27FC236}">
                  <a16:creationId xmlns:a16="http://schemas.microsoft.com/office/drawing/2014/main" id="{C952CC6A-67AF-8471-FB70-2B5C221F3EB4}"/>
                </a:ext>
              </a:extLst>
            </p:cNvPr>
            <p:cNvCxnSpPr>
              <a:stCxn id="10" idx="3"/>
              <a:endCxn id="11" idx="1"/>
            </p:cNvCxnSpPr>
            <p:nvPr/>
          </p:nvCxnSpPr>
          <p:spPr>
            <a:xfrm>
              <a:off x="6617435" y="2071573"/>
              <a:ext cx="399600" cy="0"/>
            </a:xfrm>
            <a:prstGeom prst="straightConnector1">
              <a:avLst/>
            </a:prstGeom>
            <a:noFill/>
            <a:ln w="7900" cap="flat" cmpd="sng">
              <a:solidFill>
                <a:srgbClr val="4A4A48"/>
              </a:solidFill>
              <a:prstDash val="solid"/>
              <a:round/>
              <a:headEnd type="none" w="med" len="med"/>
              <a:tailEnd type="stealth" w="med" len="med"/>
            </a:ln>
          </p:spPr>
        </p:cxnSp>
        <p:sp>
          <p:nvSpPr>
            <p:cNvPr id="25" name="Google Shape;425;p18">
              <a:extLst>
                <a:ext uri="{FF2B5EF4-FFF2-40B4-BE49-F238E27FC236}">
                  <a16:creationId xmlns:a16="http://schemas.microsoft.com/office/drawing/2014/main" id="{87848BD2-0780-A69D-F9AC-7F5C6AC6E651}"/>
                </a:ext>
              </a:extLst>
            </p:cNvPr>
            <p:cNvSpPr/>
            <p:nvPr/>
          </p:nvSpPr>
          <p:spPr>
            <a:xfrm>
              <a:off x="7557724" y="3724200"/>
              <a:ext cx="464700" cy="225600"/>
            </a:xfrm>
            <a:prstGeom prst="roundRect">
              <a:avLst>
                <a:gd name="adj" fmla="val 16667"/>
              </a:avLst>
            </a:prstGeom>
            <a:solidFill>
              <a:srgbClr val="FFFFFF"/>
            </a:solidFill>
            <a:ln w="7900" cap="flat" cmpd="sng">
              <a:solidFill>
                <a:srgbClr val="1D1D1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26" name="Google Shape;426;p18">
              <a:extLst>
                <a:ext uri="{FF2B5EF4-FFF2-40B4-BE49-F238E27FC236}">
                  <a16:creationId xmlns:a16="http://schemas.microsoft.com/office/drawing/2014/main" id="{6A0FB31A-3DBE-B197-E8DB-19AAAF305CE6}"/>
                </a:ext>
              </a:extLst>
            </p:cNvPr>
            <p:cNvSpPr/>
            <p:nvPr/>
          </p:nvSpPr>
          <p:spPr>
            <a:xfrm>
              <a:off x="4826421" y="2914241"/>
              <a:ext cx="5709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Metadata</a:t>
              </a:r>
              <a:endParaRPr sz="664">
                <a:solidFill>
                  <a:srgbClr val="1D1D1C"/>
                </a:solidFill>
                <a:latin typeface="Nunito"/>
                <a:ea typeface="Nunito"/>
                <a:cs typeface="Nunito"/>
                <a:sym typeface="Nunito"/>
              </a:endParaRPr>
            </a:p>
          </p:txBody>
        </p:sp>
        <p:sp>
          <p:nvSpPr>
            <p:cNvPr id="27" name="Google Shape;427;p18">
              <a:extLst>
                <a:ext uri="{FF2B5EF4-FFF2-40B4-BE49-F238E27FC236}">
                  <a16:creationId xmlns:a16="http://schemas.microsoft.com/office/drawing/2014/main" id="{07661B6C-6E1E-A920-B0C8-33906322E8FD}"/>
                </a:ext>
              </a:extLst>
            </p:cNvPr>
            <p:cNvSpPr txBox="1"/>
            <p:nvPr/>
          </p:nvSpPr>
          <p:spPr>
            <a:xfrm>
              <a:off x="4313437" y="1520515"/>
              <a:ext cx="464700" cy="3579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Vector Search</a:t>
              </a:r>
              <a:endParaRPr sz="664">
                <a:solidFill>
                  <a:srgbClr val="1D1D1C"/>
                </a:solidFill>
                <a:latin typeface="Nunito"/>
                <a:ea typeface="Nunito"/>
                <a:cs typeface="Nunito"/>
                <a:sym typeface="Nunito"/>
              </a:endParaRPr>
            </a:p>
          </p:txBody>
        </p:sp>
        <p:sp>
          <p:nvSpPr>
            <p:cNvPr id="28" name="Google Shape;428;p18">
              <a:extLst>
                <a:ext uri="{FF2B5EF4-FFF2-40B4-BE49-F238E27FC236}">
                  <a16:creationId xmlns:a16="http://schemas.microsoft.com/office/drawing/2014/main" id="{4A1F6D7D-BFF8-1307-0C4E-B05F7783122C}"/>
                </a:ext>
              </a:extLst>
            </p:cNvPr>
            <p:cNvSpPr txBox="1"/>
            <p:nvPr/>
          </p:nvSpPr>
          <p:spPr>
            <a:xfrm>
              <a:off x="4308589" y="2171172"/>
              <a:ext cx="4647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Text Search </a:t>
              </a:r>
              <a:endParaRPr sz="664">
                <a:solidFill>
                  <a:srgbClr val="1D1D1C"/>
                </a:solidFill>
                <a:latin typeface="Nunito"/>
                <a:ea typeface="Nunito"/>
                <a:cs typeface="Nunito"/>
                <a:sym typeface="Nunito"/>
              </a:endParaRPr>
            </a:p>
          </p:txBody>
        </p:sp>
        <p:sp>
          <p:nvSpPr>
            <p:cNvPr id="29" name="Google Shape;429;p18">
              <a:extLst>
                <a:ext uri="{FF2B5EF4-FFF2-40B4-BE49-F238E27FC236}">
                  <a16:creationId xmlns:a16="http://schemas.microsoft.com/office/drawing/2014/main" id="{FA8E8611-2EDF-3916-2C97-6AA16305F6A6}"/>
                </a:ext>
              </a:extLst>
            </p:cNvPr>
            <p:cNvSpPr txBox="1"/>
            <p:nvPr/>
          </p:nvSpPr>
          <p:spPr>
            <a:xfrm>
              <a:off x="5258527" y="1633148"/>
              <a:ext cx="464700" cy="2556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RRF </a:t>
              </a:r>
              <a:endParaRPr sz="664">
                <a:solidFill>
                  <a:srgbClr val="1D1D1C"/>
                </a:solidFill>
                <a:latin typeface="Nunito"/>
                <a:ea typeface="Nunito"/>
                <a:cs typeface="Nunito"/>
                <a:sym typeface="Nunito"/>
              </a:endParaRPr>
            </a:p>
          </p:txBody>
        </p:sp>
        <p:cxnSp>
          <p:nvCxnSpPr>
            <p:cNvPr id="30" name="Google Shape;430;p18">
              <a:extLst>
                <a:ext uri="{FF2B5EF4-FFF2-40B4-BE49-F238E27FC236}">
                  <a16:creationId xmlns:a16="http://schemas.microsoft.com/office/drawing/2014/main" id="{211F42C2-FDED-E653-1682-A9415AED18ED}"/>
                </a:ext>
              </a:extLst>
            </p:cNvPr>
            <p:cNvCxnSpPr/>
            <p:nvPr/>
          </p:nvCxnSpPr>
          <p:spPr>
            <a:xfrm>
              <a:off x="3692056" y="2698484"/>
              <a:ext cx="903000" cy="1800"/>
            </a:xfrm>
            <a:prstGeom prst="straightConnector1">
              <a:avLst/>
            </a:prstGeom>
            <a:noFill/>
            <a:ln w="7900" cap="flat" cmpd="sng">
              <a:solidFill>
                <a:srgbClr val="4A4A48"/>
              </a:solidFill>
              <a:prstDash val="solid"/>
              <a:round/>
              <a:headEnd type="none" w="med" len="med"/>
              <a:tailEnd type="none" w="med" len="med"/>
            </a:ln>
          </p:spPr>
        </p:cxnSp>
        <p:sp>
          <p:nvSpPr>
            <p:cNvPr id="31" name="Google Shape;431;p18">
              <a:extLst>
                <a:ext uri="{FF2B5EF4-FFF2-40B4-BE49-F238E27FC236}">
                  <a16:creationId xmlns:a16="http://schemas.microsoft.com/office/drawing/2014/main" id="{5ABE2B8C-ABDC-6293-7A93-D7A926E05352}"/>
                </a:ext>
              </a:extLst>
            </p:cNvPr>
            <p:cNvSpPr txBox="1"/>
            <p:nvPr/>
          </p:nvSpPr>
          <p:spPr>
            <a:xfrm>
              <a:off x="7887126" y="3872653"/>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Query Analysis</a:t>
              </a:r>
              <a:endParaRPr sz="664">
                <a:solidFill>
                  <a:srgbClr val="6AA84F"/>
                </a:solidFill>
                <a:latin typeface="Nunito"/>
                <a:ea typeface="Nunito"/>
                <a:cs typeface="Nunito"/>
                <a:sym typeface="Nunito"/>
              </a:endParaRPr>
            </a:p>
          </p:txBody>
        </p:sp>
        <p:sp>
          <p:nvSpPr>
            <p:cNvPr id="32" name="Google Shape;432;p18">
              <a:extLst>
                <a:ext uri="{FF2B5EF4-FFF2-40B4-BE49-F238E27FC236}">
                  <a16:creationId xmlns:a16="http://schemas.microsoft.com/office/drawing/2014/main" id="{E1978FED-D3FC-208B-7BA4-97182553E509}"/>
                </a:ext>
              </a:extLst>
            </p:cNvPr>
            <p:cNvSpPr/>
            <p:nvPr/>
          </p:nvSpPr>
          <p:spPr>
            <a:xfrm>
              <a:off x="4759505" y="1328903"/>
              <a:ext cx="5745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Relevant Docs</a:t>
              </a:r>
              <a:endParaRPr sz="664">
                <a:solidFill>
                  <a:srgbClr val="1D1D1C"/>
                </a:solidFill>
                <a:latin typeface="Nunito"/>
                <a:ea typeface="Nunito"/>
                <a:cs typeface="Nunito"/>
                <a:sym typeface="Nunito"/>
              </a:endParaRPr>
            </a:p>
          </p:txBody>
        </p:sp>
        <p:cxnSp>
          <p:nvCxnSpPr>
            <p:cNvPr id="33" name="Google Shape;433;p18">
              <a:extLst>
                <a:ext uri="{FF2B5EF4-FFF2-40B4-BE49-F238E27FC236}">
                  <a16:creationId xmlns:a16="http://schemas.microsoft.com/office/drawing/2014/main" id="{4AAEDA9C-52C1-282E-C0C7-D2B2601861A1}"/>
                </a:ext>
              </a:extLst>
            </p:cNvPr>
            <p:cNvCxnSpPr>
              <a:stCxn id="26" idx="0"/>
              <a:endCxn id="3" idx="2"/>
            </p:cNvCxnSpPr>
            <p:nvPr/>
          </p:nvCxnSpPr>
          <p:spPr>
            <a:xfrm rot="5400000" flipH="1">
              <a:off x="4332771" y="2135141"/>
              <a:ext cx="631200" cy="927000"/>
            </a:xfrm>
            <a:prstGeom prst="bentConnector3">
              <a:avLst>
                <a:gd name="adj1" fmla="val 50010"/>
              </a:avLst>
            </a:prstGeom>
            <a:noFill/>
            <a:ln w="7900" cap="flat" cmpd="sng">
              <a:solidFill>
                <a:srgbClr val="6AA84F"/>
              </a:solidFill>
              <a:prstDash val="solid"/>
              <a:round/>
              <a:headEnd type="none" w="med" len="med"/>
              <a:tailEnd type="stealth" w="med" len="med"/>
            </a:ln>
          </p:spPr>
        </p:cxnSp>
        <p:cxnSp>
          <p:nvCxnSpPr>
            <p:cNvPr id="34" name="Google Shape;434;p18">
              <a:extLst>
                <a:ext uri="{FF2B5EF4-FFF2-40B4-BE49-F238E27FC236}">
                  <a16:creationId xmlns:a16="http://schemas.microsoft.com/office/drawing/2014/main" id="{CABC21FE-F7C2-F2EF-4078-4588D0EAF5B9}"/>
                </a:ext>
              </a:extLst>
            </p:cNvPr>
            <p:cNvCxnSpPr>
              <a:stCxn id="3" idx="0"/>
              <a:endCxn id="32" idx="1"/>
            </p:cNvCxnSpPr>
            <p:nvPr/>
          </p:nvCxnSpPr>
          <p:spPr>
            <a:xfrm rot="16200000">
              <a:off x="4230563" y="1395995"/>
              <a:ext cx="483300" cy="574500"/>
            </a:xfrm>
            <a:prstGeom prst="bentConnector2">
              <a:avLst/>
            </a:prstGeom>
            <a:noFill/>
            <a:ln w="7900" cap="flat" cmpd="sng">
              <a:solidFill>
                <a:srgbClr val="6AA84F"/>
              </a:solidFill>
              <a:prstDash val="solid"/>
              <a:round/>
              <a:headEnd type="none" w="med" len="med"/>
              <a:tailEnd type="stealth" w="med" len="med"/>
            </a:ln>
          </p:spPr>
        </p:cxnSp>
        <p:cxnSp>
          <p:nvCxnSpPr>
            <p:cNvPr id="35" name="Google Shape;435;p18">
              <a:extLst>
                <a:ext uri="{FF2B5EF4-FFF2-40B4-BE49-F238E27FC236}">
                  <a16:creationId xmlns:a16="http://schemas.microsoft.com/office/drawing/2014/main" id="{7820DEC6-D356-43EE-1890-9911C60FFF75}"/>
                </a:ext>
              </a:extLst>
            </p:cNvPr>
            <p:cNvCxnSpPr>
              <a:cxnSpLocks/>
              <a:stCxn id="32" idx="3"/>
              <a:endCxn id="8" idx="0"/>
            </p:cNvCxnSpPr>
            <p:nvPr/>
          </p:nvCxnSpPr>
          <p:spPr>
            <a:xfrm>
              <a:off x="5334005" y="1441703"/>
              <a:ext cx="365043" cy="514329"/>
            </a:xfrm>
            <a:prstGeom prst="bentConnector2">
              <a:avLst/>
            </a:prstGeom>
            <a:noFill/>
            <a:ln w="7900" cap="flat" cmpd="sng">
              <a:solidFill>
                <a:srgbClr val="6AA84F"/>
              </a:solidFill>
              <a:prstDash val="solid"/>
              <a:round/>
              <a:headEnd type="none" w="med" len="med"/>
              <a:tailEnd type="stealth" w="med" len="med"/>
            </a:ln>
          </p:spPr>
        </p:cxnSp>
        <p:sp>
          <p:nvSpPr>
            <p:cNvPr id="36" name="Google Shape;436;p18">
              <a:extLst>
                <a:ext uri="{FF2B5EF4-FFF2-40B4-BE49-F238E27FC236}">
                  <a16:creationId xmlns:a16="http://schemas.microsoft.com/office/drawing/2014/main" id="{A1AF5DC6-F8EC-C37A-527A-793B853B6C99}"/>
                </a:ext>
              </a:extLst>
            </p:cNvPr>
            <p:cNvSpPr txBox="1"/>
            <p:nvPr/>
          </p:nvSpPr>
          <p:spPr>
            <a:xfrm>
              <a:off x="5406922" y="2889711"/>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Temporal Qns</a:t>
              </a:r>
              <a:endParaRPr sz="664">
                <a:solidFill>
                  <a:srgbClr val="6AA84F"/>
                </a:solidFill>
                <a:latin typeface="Nunito"/>
                <a:ea typeface="Nunito"/>
                <a:cs typeface="Nunito"/>
                <a:sym typeface="Nunito"/>
              </a:endParaRPr>
            </a:p>
          </p:txBody>
        </p:sp>
        <p:sp>
          <p:nvSpPr>
            <p:cNvPr id="38" name="Google Shape;439;p18">
              <a:extLst>
                <a:ext uri="{FF2B5EF4-FFF2-40B4-BE49-F238E27FC236}">
                  <a16:creationId xmlns:a16="http://schemas.microsoft.com/office/drawing/2014/main" id="{5F70B200-F90D-988A-C787-6F1E405075FE}"/>
                </a:ext>
              </a:extLst>
            </p:cNvPr>
            <p:cNvSpPr txBox="1"/>
            <p:nvPr/>
          </p:nvSpPr>
          <p:spPr>
            <a:xfrm>
              <a:off x="5015333" y="2451624"/>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Extract Timestamp</a:t>
              </a:r>
              <a:endParaRPr sz="664">
                <a:solidFill>
                  <a:srgbClr val="6AA84F"/>
                </a:solidFill>
                <a:latin typeface="Nunito"/>
                <a:ea typeface="Nunito"/>
                <a:cs typeface="Nunito"/>
                <a:sym typeface="Nunito"/>
              </a:endParaRPr>
            </a:p>
          </p:txBody>
        </p:sp>
        <p:sp>
          <p:nvSpPr>
            <p:cNvPr id="39" name="Google Shape;440;p18">
              <a:extLst>
                <a:ext uri="{FF2B5EF4-FFF2-40B4-BE49-F238E27FC236}">
                  <a16:creationId xmlns:a16="http://schemas.microsoft.com/office/drawing/2014/main" id="{2CE46275-15E3-4C2E-6CA2-96FDF357D661}"/>
                </a:ext>
              </a:extLst>
            </p:cNvPr>
            <p:cNvSpPr txBox="1"/>
            <p:nvPr/>
          </p:nvSpPr>
          <p:spPr>
            <a:xfrm>
              <a:off x="3580336" y="1276209"/>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Timestamp</a:t>
              </a:r>
              <a:endParaRPr sz="664">
                <a:solidFill>
                  <a:srgbClr val="6AA84F"/>
                </a:solidFill>
                <a:latin typeface="Nunito"/>
                <a:ea typeface="Nunito"/>
                <a:cs typeface="Nunito"/>
                <a:sym typeface="Nunito"/>
              </a:endParaRPr>
            </a:p>
            <a:p>
              <a:pPr marL="0" lvl="0" indent="0" algn="ctr" rtl="0">
                <a:spcBef>
                  <a:spcPts val="0"/>
                </a:spcBef>
                <a:spcAft>
                  <a:spcPts val="0"/>
                </a:spcAft>
                <a:buNone/>
              </a:pPr>
              <a:r>
                <a:rPr lang="en-GB" sz="664">
                  <a:solidFill>
                    <a:srgbClr val="6AA84F"/>
                  </a:solidFill>
                  <a:latin typeface="Nunito"/>
                  <a:ea typeface="Nunito"/>
                  <a:cs typeface="Nunito"/>
                  <a:sym typeface="Nunito"/>
                </a:rPr>
                <a:t>Search</a:t>
              </a:r>
              <a:endParaRPr sz="664">
                <a:solidFill>
                  <a:srgbClr val="6AA84F"/>
                </a:solidFill>
                <a:latin typeface="Nunito"/>
                <a:ea typeface="Nunito"/>
                <a:cs typeface="Nunito"/>
                <a:sym typeface="Nunito"/>
              </a:endParaRPr>
            </a:p>
          </p:txBody>
        </p:sp>
        <p:pic>
          <p:nvPicPr>
            <p:cNvPr id="40" name="Google Shape;441;p18">
              <a:extLst>
                <a:ext uri="{FF2B5EF4-FFF2-40B4-BE49-F238E27FC236}">
                  <a16:creationId xmlns:a16="http://schemas.microsoft.com/office/drawing/2014/main" id="{5494F198-A1DA-465E-D3DB-E543799DF468}"/>
                </a:ext>
              </a:extLst>
            </p:cNvPr>
            <p:cNvPicPr preferRelativeResize="0"/>
            <p:nvPr/>
          </p:nvPicPr>
          <p:blipFill rotWithShape="1">
            <a:blip r:embed="rId4">
              <a:alphaModFix/>
            </a:blip>
            <a:srcRect t="-13740" b="13740"/>
            <a:stretch/>
          </p:blipFill>
          <p:spPr>
            <a:xfrm>
              <a:off x="6545637" y="1701330"/>
              <a:ext cx="310908" cy="310908"/>
            </a:xfrm>
            <a:prstGeom prst="rect">
              <a:avLst/>
            </a:prstGeom>
            <a:noFill/>
            <a:ln>
              <a:noFill/>
            </a:ln>
          </p:spPr>
        </p:pic>
        <p:pic>
          <p:nvPicPr>
            <p:cNvPr id="41" name="Google Shape;442;p18">
              <a:extLst>
                <a:ext uri="{FF2B5EF4-FFF2-40B4-BE49-F238E27FC236}">
                  <a16:creationId xmlns:a16="http://schemas.microsoft.com/office/drawing/2014/main" id="{DA25BF15-82B3-879C-FEAA-E2491DCEB9D7}"/>
                </a:ext>
              </a:extLst>
            </p:cNvPr>
            <p:cNvPicPr preferRelativeResize="0"/>
            <p:nvPr/>
          </p:nvPicPr>
          <p:blipFill>
            <a:blip r:embed="rId4">
              <a:alphaModFix/>
            </a:blip>
            <a:stretch>
              <a:fillRect/>
            </a:stretch>
          </p:blipFill>
          <p:spPr>
            <a:xfrm>
              <a:off x="7467229" y="3896207"/>
              <a:ext cx="310908" cy="310908"/>
            </a:xfrm>
            <a:prstGeom prst="rect">
              <a:avLst/>
            </a:prstGeom>
            <a:noFill/>
            <a:ln>
              <a:noFill/>
            </a:ln>
          </p:spPr>
        </p:pic>
        <p:cxnSp>
          <p:nvCxnSpPr>
            <p:cNvPr id="42" name="Google Shape;443;p18">
              <a:extLst>
                <a:ext uri="{FF2B5EF4-FFF2-40B4-BE49-F238E27FC236}">
                  <a16:creationId xmlns:a16="http://schemas.microsoft.com/office/drawing/2014/main" id="{E7078256-390D-7431-C2C2-D5DE8393F922}"/>
                </a:ext>
              </a:extLst>
            </p:cNvPr>
            <p:cNvCxnSpPr>
              <a:stCxn id="12" idx="1"/>
              <a:endCxn id="25" idx="3"/>
            </p:cNvCxnSpPr>
            <p:nvPr/>
          </p:nvCxnSpPr>
          <p:spPr>
            <a:xfrm rot="10800000">
              <a:off x="8022367" y="3836876"/>
              <a:ext cx="497700" cy="0"/>
            </a:xfrm>
            <a:prstGeom prst="straightConnector1">
              <a:avLst/>
            </a:prstGeom>
            <a:noFill/>
            <a:ln w="7900" cap="flat" cmpd="sng">
              <a:solidFill>
                <a:srgbClr val="93C47D"/>
              </a:solidFill>
              <a:prstDash val="solid"/>
              <a:round/>
              <a:headEnd type="none" w="med" len="med"/>
              <a:tailEnd type="stealth" w="med" len="med"/>
            </a:ln>
          </p:spPr>
        </p:cxnSp>
        <p:sp>
          <p:nvSpPr>
            <p:cNvPr id="43" name="Google Shape;444;p18">
              <a:extLst>
                <a:ext uri="{FF2B5EF4-FFF2-40B4-BE49-F238E27FC236}">
                  <a16:creationId xmlns:a16="http://schemas.microsoft.com/office/drawing/2014/main" id="{72A85592-5E70-CFF4-523E-2042E4B94261}"/>
                </a:ext>
              </a:extLst>
            </p:cNvPr>
            <p:cNvSpPr/>
            <p:nvPr/>
          </p:nvSpPr>
          <p:spPr>
            <a:xfrm>
              <a:off x="6672101" y="3383003"/>
              <a:ext cx="464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Single Doc</a:t>
              </a:r>
              <a:endParaRPr sz="664">
                <a:solidFill>
                  <a:srgbClr val="1D1D1C"/>
                </a:solidFill>
                <a:latin typeface="Nunito"/>
                <a:ea typeface="Nunito"/>
                <a:cs typeface="Nunito"/>
                <a:sym typeface="Nunito"/>
              </a:endParaRPr>
            </a:p>
          </p:txBody>
        </p:sp>
        <p:sp>
          <p:nvSpPr>
            <p:cNvPr id="45" name="Google Shape;446;p18">
              <a:extLst>
                <a:ext uri="{FF2B5EF4-FFF2-40B4-BE49-F238E27FC236}">
                  <a16:creationId xmlns:a16="http://schemas.microsoft.com/office/drawing/2014/main" id="{5C9FC62E-69C7-4FE2-6E40-519E3A44519B}"/>
                </a:ext>
              </a:extLst>
            </p:cNvPr>
            <p:cNvSpPr/>
            <p:nvPr/>
          </p:nvSpPr>
          <p:spPr>
            <a:xfrm>
              <a:off x="5502960" y="3258495"/>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Sparse </a:t>
              </a:r>
              <a:endParaRPr sz="664">
                <a:solidFill>
                  <a:srgbClr val="1D1D1C"/>
                </a:solidFill>
                <a:latin typeface="Nunito"/>
                <a:ea typeface="Nunito"/>
                <a:cs typeface="Nunito"/>
                <a:sym typeface="Nunito"/>
              </a:endParaRPr>
            </a:p>
          </p:txBody>
        </p:sp>
        <p:sp>
          <p:nvSpPr>
            <p:cNvPr id="46" name="Google Shape;447;p18">
              <a:extLst>
                <a:ext uri="{FF2B5EF4-FFF2-40B4-BE49-F238E27FC236}">
                  <a16:creationId xmlns:a16="http://schemas.microsoft.com/office/drawing/2014/main" id="{DF21A01A-7D01-4B1F-88CC-33ADB4ACCAB7}"/>
                </a:ext>
              </a:extLst>
            </p:cNvPr>
            <p:cNvSpPr/>
            <p:nvPr/>
          </p:nvSpPr>
          <p:spPr>
            <a:xfrm>
              <a:off x="5502960" y="3589144"/>
              <a:ext cx="989700" cy="225600"/>
            </a:xfrm>
            <a:prstGeom prst="roundRect">
              <a:avLst>
                <a:gd name="adj" fmla="val 16667"/>
              </a:avLst>
            </a:prstGeom>
            <a:solidFill>
              <a:srgbClr val="FFFFFF"/>
            </a:solidFill>
            <a:ln w="7900" cap="flat" cmpd="sng">
              <a:solidFill>
                <a:srgbClr val="9900F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Rewritten Question Dense</a:t>
              </a:r>
              <a:endParaRPr sz="664">
                <a:solidFill>
                  <a:srgbClr val="1D1D1C"/>
                </a:solidFill>
                <a:latin typeface="Nunito"/>
                <a:ea typeface="Nunito"/>
                <a:cs typeface="Nunito"/>
                <a:sym typeface="Nunito"/>
              </a:endParaRPr>
            </a:p>
          </p:txBody>
        </p:sp>
        <p:cxnSp>
          <p:nvCxnSpPr>
            <p:cNvPr id="47" name="Google Shape;448;p18">
              <a:extLst>
                <a:ext uri="{FF2B5EF4-FFF2-40B4-BE49-F238E27FC236}">
                  <a16:creationId xmlns:a16="http://schemas.microsoft.com/office/drawing/2014/main" id="{6997DAFF-9C8C-3120-A82C-AAD6B130C511}"/>
                </a:ext>
              </a:extLst>
            </p:cNvPr>
            <p:cNvCxnSpPr>
              <a:stCxn id="43" idx="1"/>
              <a:endCxn id="45" idx="3"/>
            </p:cNvCxnSpPr>
            <p:nvPr/>
          </p:nvCxnSpPr>
          <p:spPr>
            <a:xfrm rot="10800000">
              <a:off x="6492701" y="3371303"/>
              <a:ext cx="179400" cy="124500"/>
            </a:xfrm>
            <a:prstGeom prst="bentConnector3">
              <a:avLst>
                <a:gd name="adj1" fmla="val 50011"/>
              </a:avLst>
            </a:prstGeom>
            <a:noFill/>
            <a:ln w="7900" cap="flat" cmpd="sng">
              <a:solidFill>
                <a:srgbClr val="9900FF"/>
              </a:solidFill>
              <a:prstDash val="solid"/>
              <a:round/>
              <a:headEnd type="none" w="med" len="med"/>
              <a:tailEnd type="stealth" w="med" len="med"/>
            </a:ln>
          </p:spPr>
        </p:cxnSp>
        <p:cxnSp>
          <p:nvCxnSpPr>
            <p:cNvPr id="48" name="Google Shape;449;p18">
              <a:extLst>
                <a:ext uri="{FF2B5EF4-FFF2-40B4-BE49-F238E27FC236}">
                  <a16:creationId xmlns:a16="http://schemas.microsoft.com/office/drawing/2014/main" id="{33CFA605-BC63-3F6F-7E92-B083DBBFB060}"/>
                </a:ext>
              </a:extLst>
            </p:cNvPr>
            <p:cNvCxnSpPr>
              <a:stCxn id="43" idx="1"/>
              <a:endCxn id="46" idx="3"/>
            </p:cNvCxnSpPr>
            <p:nvPr/>
          </p:nvCxnSpPr>
          <p:spPr>
            <a:xfrm flipH="1">
              <a:off x="6492701" y="3495803"/>
              <a:ext cx="179400" cy="206100"/>
            </a:xfrm>
            <a:prstGeom prst="bentConnector3">
              <a:avLst>
                <a:gd name="adj1" fmla="val 50011"/>
              </a:avLst>
            </a:prstGeom>
            <a:noFill/>
            <a:ln w="7900" cap="flat" cmpd="sng">
              <a:solidFill>
                <a:srgbClr val="9900FF"/>
              </a:solidFill>
              <a:prstDash val="solid"/>
              <a:round/>
              <a:headEnd type="none" w="med" len="med"/>
              <a:tailEnd type="stealth" w="med" len="med"/>
            </a:ln>
          </p:spPr>
        </p:cxnSp>
        <p:cxnSp>
          <p:nvCxnSpPr>
            <p:cNvPr id="49" name="Google Shape;450;p18">
              <a:extLst>
                <a:ext uri="{FF2B5EF4-FFF2-40B4-BE49-F238E27FC236}">
                  <a16:creationId xmlns:a16="http://schemas.microsoft.com/office/drawing/2014/main" id="{CCB92D47-D14D-C0AE-F539-839DA617A0F6}"/>
                </a:ext>
              </a:extLst>
            </p:cNvPr>
            <p:cNvCxnSpPr>
              <a:stCxn id="45" idx="1"/>
              <a:endCxn id="26" idx="2"/>
            </p:cNvCxnSpPr>
            <p:nvPr/>
          </p:nvCxnSpPr>
          <p:spPr>
            <a:xfrm rot="10800000">
              <a:off x="5111760" y="3139695"/>
              <a:ext cx="391200" cy="231600"/>
            </a:xfrm>
            <a:prstGeom prst="bentConnector2">
              <a:avLst/>
            </a:prstGeom>
            <a:noFill/>
            <a:ln w="7900" cap="flat" cmpd="sng">
              <a:solidFill>
                <a:srgbClr val="93C47D"/>
              </a:solidFill>
              <a:prstDash val="solid"/>
              <a:round/>
              <a:headEnd type="none" w="med" len="med"/>
              <a:tailEnd type="stealth" w="med" len="med"/>
            </a:ln>
          </p:spPr>
        </p:cxnSp>
        <p:cxnSp>
          <p:nvCxnSpPr>
            <p:cNvPr id="50" name="Google Shape;451;p18">
              <a:extLst>
                <a:ext uri="{FF2B5EF4-FFF2-40B4-BE49-F238E27FC236}">
                  <a16:creationId xmlns:a16="http://schemas.microsoft.com/office/drawing/2014/main" id="{4C276569-E209-9060-4141-2E3012439480}"/>
                </a:ext>
              </a:extLst>
            </p:cNvPr>
            <p:cNvCxnSpPr>
              <a:stCxn id="46" idx="1"/>
              <a:endCxn id="26" idx="2"/>
            </p:cNvCxnSpPr>
            <p:nvPr/>
          </p:nvCxnSpPr>
          <p:spPr>
            <a:xfrm rot="10800000">
              <a:off x="5111760" y="3139744"/>
              <a:ext cx="391200" cy="562200"/>
            </a:xfrm>
            <a:prstGeom prst="bentConnector2">
              <a:avLst/>
            </a:prstGeom>
            <a:noFill/>
            <a:ln w="7900" cap="flat" cmpd="sng">
              <a:solidFill>
                <a:srgbClr val="93C47D"/>
              </a:solidFill>
              <a:prstDash val="solid"/>
              <a:round/>
              <a:headEnd type="none" w="med" len="med"/>
              <a:tailEnd type="none" w="med" len="med"/>
            </a:ln>
          </p:spPr>
        </p:cxnSp>
        <p:cxnSp>
          <p:nvCxnSpPr>
            <p:cNvPr id="51" name="Google Shape;452;p18">
              <a:extLst>
                <a:ext uri="{FF2B5EF4-FFF2-40B4-BE49-F238E27FC236}">
                  <a16:creationId xmlns:a16="http://schemas.microsoft.com/office/drawing/2014/main" id="{59F327BD-9B69-50D1-1A7B-772306827B3F}"/>
                </a:ext>
              </a:extLst>
            </p:cNvPr>
            <p:cNvCxnSpPr>
              <a:stCxn id="12" idx="0"/>
              <a:endCxn id="10" idx="2"/>
            </p:cNvCxnSpPr>
            <p:nvPr/>
          </p:nvCxnSpPr>
          <p:spPr>
            <a:xfrm rot="5400000" flipH="1">
              <a:off x="6798967" y="1770626"/>
              <a:ext cx="1539600" cy="2367300"/>
            </a:xfrm>
            <a:prstGeom prst="bentConnector3">
              <a:avLst>
                <a:gd name="adj1" fmla="val 50003"/>
              </a:avLst>
            </a:prstGeom>
            <a:noFill/>
            <a:ln w="7900" cap="flat" cmpd="sng">
              <a:solidFill>
                <a:srgbClr val="4A4A48"/>
              </a:solidFill>
              <a:prstDash val="solid"/>
              <a:round/>
              <a:headEnd type="none" w="med" len="med"/>
              <a:tailEnd type="stealth" w="med" len="med"/>
            </a:ln>
          </p:spPr>
        </p:cxnSp>
        <p:sp>
          <p:nvSpPr>
            <p:cNvPr id="52" name="Google Shape;453;p18">
              <a:extLst>
                <a:ext uri="{FF2B5EF4-FFF2-40B4-BE49-F238E27FC236}">
                  <a16:creationId xmlns:a16="http://schemas.microsoft.com/office/drawing/2014/main" id="{8B52AF6A-87E4-1BFA-106B-4BDE1D27ABD6}"/>
                </a:ext>
              </a:extLst>
            </p:cNvPr>
            <p:cNvSpPr/>
            <p:nvPr/>
          </p:nvSpPr>
          <p:spPr>
            <a:xfrm>
              <a:off x="1931036" y="1431358"/>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C1</a:t>
              </a:r>
              <a:r>
                <a:rPr lang="en-GB" sz="647">
                  <a:solidFill>
                    <a:srgbClr val="1D1D1C"/>
                  </a:solidFill>
                  <a:latin typeface="Nunito"/>
                  <a:ea typeface="Nunito"/>
                  <a:cs typeface="Nunito"/>
                  <a:sym typeface="Nunito"/>
                </a:rPr>
                <a:t> with</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3" name="Google Shape;454;p18">
              <a:extLst>
                <a:ext uri="{FF2B5EF4-FFF2-40B4-BE49-F238E27FC236}">
                  <a16:creationId xmlns:a16="http://schemas.microsoft.com/office/drawing/2014/main" id="{654C86A7-0FEF-13D8-A89F-82FC342D20BE}"/>
                </a:ext>
              </a:extLst>
            </p:cNvPr>
            <p:cNvSpPr/>
            <p:nvPr/>
          </p:nvSpPr>
          <p:spPr>
            <a:xfrm>
              <a:off x="1931036" y="2423553"/>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C3</a:t>
              </a:r>
              <a:r>
                <a:rPr lang="en-GB" sz="647">
                  <a:solidFill>
                    <a:srgbClr val="1D1D1C"/>
                  </a:solidFill>
                  <a:latin typeface="Nunito"/>
                  <a:ea typeface="Nunito"/>
                  <a:cs typeface="Nunito"/>
                  <a:sym typeface="Nunito"/>
                </a:rPr>
                <a:t> with </a:t>
              </a: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4" name="Google Shape;455;p18">
              <a:extLst>
                <a:ext uri="{FF2B5EF4-FFF2-40B4-BE49-F238E27FC236}">
                  <a16:creationId xmlns:a16="http://schemas.microsoft.com/office/drawing/2014/main" id="{5AD37A0A-21A2-0AA8-93C5-451B0BDA2773}"/>
                </a:ext>
              </a:extLst>
            </p:cNvPr>
            <p:cNvSpPr/>
            <p:nvPr/>
          </p:nvSpPr>
          <p:spPr>
            <a:xfrm>
              <a:off x="1931036" y="1927445"/>
              <a:ext cx="5562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C2 </a:t>
              </a:r>
              <a:r>
                <a:rPr lang="en-GB" sz="647">
                  <a:solidFill>
                    <a:srgbClr val="1D1D1C"/>
                  </a:solidFill>
                  <a:latin typeface="Nunito"/>
                  <a:ea typeface="Nunito"/>
                  <a:cs typeface="Nunito"/>
                  <a:sym typeface="Nunito"/>
                </a:rPr>
                <a:t>with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55" name="Google Shape;456;p18">
              <a:extLst>
                <a:ext uri="{FF2B5EF4-FFF2-40B4-BE49-F238E27FC236}">
                  <a16:creationId xmlns:a16="http://schemas.microsoft.com/office/drawing/2014/main" id="{3E29497F-FFB5-900A-BE09-9ED42A529D15}"/>
                </a:ext>
              </a:extLst>
            </p:cNvPr>
            <p:cNvSpPr/>
            <p:nvPr/>
          </p:nvSpPr>
          <p:spPr>
            <a:xfrm>
              <a:off x="2880142" y="1357075"/>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D1</a:t>
              </a:r>
              <a:endParaRPr sz="647">
                <a:solidFill>
                  <a:srgbClr val="FFFFFF"/>
                </a:solidFill>
                <a:latin typeface="Nunito"/>
                <a:ea typeface="Nunito"/>
                <a:cs typeface="Nunito"/>
                <a:sym typeface="Nunito"/>
              </a:endParaRPr>
            </a:p>
          </p:txBody>
        </p:sp>
        <p:sp>
          <p:nvSpPr>
            <p:cNvPr id="56" name="Google Shape;457;p18">
              <a:extLst>
                <a:ext uri="{FF2B5EF4-FFF2-40B4-BE49-F238E27FC236}">
                  <a16:creationId xmlns:a16="http://schemas.microsoft.com/office/drawing/2014/main" id="{867E3DB2-BDE7-E099-B565-E6AAF65A914A}"/>
                </a:ext>
              </a:extLst>
            </p:cNvPr>
            <p:cNvSpPr/>
            <p:nvPr/>
          </p:nvSpPr>
          <p:spPr>
            <a:xfrm>
              <a:off x="2880142" y="1605754"/>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S1</a:t>
              </a:r>
              <a:endParaRPr sz="647">
                <a:solidFill>
                  <a:srgbClr val="FFFFFF"/>
                </a:solidFill>
                <a:latin typeface="Nunito"/>
                <a:ea typeface="Nunito"/>
                <a:cs typeface="Nunito"/>
                <a:sym typeface="Nunito"/>
              </a:endParaRPr>
            </a:p>
          </p:txBody>
        </p:sp>
        <p:sp>
          <p:nvSpPr>
            <p:cNvPr id="57" name="Google Shape;458;p18">
              <a:extLst>
                <a:ext uri="{FF2B5EF4-FFF2-40B4-BE49-F238E27FC236}">
                  <a16:creationId xmlns:a16="http://schemas.microsoft.com/office/drawing/2014/main" id="{43D7AB5A-3FC8-84D9-7DF7-3F0D87A5A065}"/>
                </a:ext>
              </a:extLst>
            </p:cNvPr>
            <p:cNvSpPr/>
            <p:nvPr/>
          </p:nvSpPr>
          <p:spPr>
            <a:xfrm>
              <a:off x="2880142" y="1834068"/>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D2</a:t>
              </a:r>
              <a:endParaRPr sz="647">
                <a:solidFill>
                  <a:srgbClr val="FFFFFF"/>
                </a:solidFill>
                <a:latin typeface="Nunito"/>
                <a:ea typeface="Nunito"/>
                <a:cs typeface="Nunito"/>
                <a:sym typeface="Nunito"/>
              </a:endParaRPr>
            </a:p>
          </p:txBody>
        </p:sp>
        <p:sp>
          <p:nvSpPr>
            <p:cNvPr id="58" name="Google Shape;459;p18">
              <a:extLst>
                <a:ext uri="{FF2B5EF4-FFF2-40B4-BE49-F238E27FC236}">
                  <a16:creationId xmlns:a16="http://schemas.microsoft.com/office/drawing/2014/main" id="{5353DC7F-A2C4-21D7-6564-676C8710B9C3}"/>
                </a:ext>
              </a:extLst>
            </p:cNvPr>
            <p:cNvSpPr/>
            <p:nvPr/>
          </p:nvSpPr>
          <p:spPr>
            <a:xfrm>
              <a:off x="2880142" y="2082747"/>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S2</a:t>
              </a:r>
              <a:endParaRPr sz="647">
                <a:solidFill>
                  <a:srgbClr val="FFFFFF"/>
                </a:solidFill>
                <a:latin typeface="Nunito"/>
                <a:ea typeface="Nunito"/>
                <a:cs typeface="Nunito"/>
                <a:sym typeface="Nunito"/>
              </a:endParaRPr>
            </a:p>
          </p:txBody>
        </p:sp>
        <p:sp>
          <p:nvSpPr>
            <p:cNvPr id="59" name="Google Shape;460;p18">
              <a:extLst>
                <a:ext uri="{FF2B5EF4-FFF2-40B4-BE49-F238E27FC236}">
                  <a16:creationId xmlns:a16="http://schemas.microsoft.com/office/drawing/2014/main" id="{83A775BF-35DB-33F6-4981-CAC66FC8C940}"/>
                </a:ext>
              </a:extLst>
            </p:cNvPr>
            <p:cNvSpPr/>
            <p:nvPr/>
          </p:nvSpPr>
          <p:spPr>
            <a:xfrm>
              <a:off x="2880142" y="233141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D3</a:t>
              </a:r>
              <a:endParaRPr sz="647">
                <a:solidFill>
                  <a:srgbClr val="FFFFFF"/>
                </a:solidFill>
                <a:latin typeface="Nunito"/>
                <a:ea typeface="Nunito"/>
                <a:cs typeface="Nunito"/>
                <a:sym typeface="Nunito"/>
              </a:endParaRPr>
            </a:p>
          </p:txBody>
        </p:sp>
        <p:sp>
          <p:nvSpPr>
            <p:cNvPr id="60" name="Google Shape;461;p18">
              <a:extLst>
                <a:ext uri="{FF2B5EF4-FFF2-40B4-BE49-F238E27FC236}">
                  <a16:creationId xmlns:a16="http://schemas.microsoft.com/office/drawing/2014/main" id="{2C558A0F-5137-BDA3-03EB-4844E2D8AFED}"/>
                </a:ext>
              </a:extLst>
            </p:cNvPr>
            <p:cNvSpPr/>
            <p:nvPr/>
          </p:nvSpPr>
          <p:spPr>
            <a:xfrm>
              <a:off x="2880142" y="258009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S3</a:t>
              </a:r>
              <a:endParaRPr sz="647">
                <a:solidFill>
                  <a:srgbClr val="FFFFFF"/>
                </a:solidFill>
                <a:latin typeface="Nunito"/>
                <a:ea typeface="Nunito"/>
                <a:cs typeface="Nunito"/>
                <a:sym typeface="Nunito"/>
              </a:endParaRPr>
            </a:p>
          </p:txBody>
        </p:sp>
        <p:pic>
          <p:nvPicPr>
            <p:cNvPr id="61" name="Google Shape;462;p18">
              <a:extLst>
                <a:ext uri="{FF2B5EF4-FFF2-40B4-BE49-F238E27FC236}">
                  <a16:creationId xmlns:a16="http://schemas.microsoft.com/office/drawing/2014/main" id="{1AFE3383-3AC4-2714-3EA4-6A5B72733613}"/>
                </a:ext>
              </a:extLst>
            </p:cNvPr>
            <p:cNvPicPr preferRelativeResize="0"/>
            <p:nvPr/>
          </p:nvPicPr>
          <p:blipFill rotWithShape="1">
            <a:blip r:embed="rId5">
              <a:alphaModFix/>
            </a:blip>
            <a:srcRect l="20160" r="20908"/>
            <a:stretch/>
          </p:blipFill>
          <p:spPr>
            <a:xfrm>
              <a:off x="957132" y="1948858"/>
              <a:ext cx="276992" cy="246780"/>
            </a:xfrm>
            <a:prstGeom prst="rect">
              <a:avLst/>
            </a:prstGeom>
            <a:noFill/>
            <a:ln>
              <a:noFill/>
            </a:ln>
          </p:spPr>
        </p:pic>
        <p:sp>
          <p:nvSpPr>
            <p:cNvPr id="62" name="Google Shape;463;p18">
              <a:extLst>
                <a:ext uri="{FF2B5EF4-FFF2-40B4-BE49-F238E27FC236}">
                  <a16:creationId xmlns:a16="http://schemas.microsoft.com/office/drawing/2014/main" id="{60F3ABAE-BCA1-7EDA-876D-243BB2CC7A0A}"/>
                </a:ext>
              </a:extLst>
            </p:cNvPr>
            <p:cNvSpPr/>
            <p:nvPr/>
          </p:nvSpPr>
          <p:spPr>
            <a:xfrm>
              <a:off x="247565" y="1927436"/>
              <a:ext cx="510600" cy="289500"/>
            </a:xfrm>
            <a:prstGeom prst="roundRect">
              <a:avLst>
                <a:gd name="adj" fmla="val 16667"/>
              </a:avLst>
            </a:prstGeom>
            <a:solidFill>
              <a:srgbClr val="FFFFFF"/>
            </a:solidFill>
            <a:ln w="7725" cap="flat" cmpd="sng">
              <a:solidFill>
                <a:srgbClr val="1D1D1C"/>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Video</a:t>
              </a:r>
              <a:endParaRPr sz="647">
                <a:solidFill>
                  <a:srgbClr val="1D1D1C"/>
                </a:solidFill>
                <a:latin typeface="Nunito"/>
                <a:ea typeface="Nunito"/>
                <a:cs typeface="Nunito"/>
                <a:sym typeface="Nunito"/>
              </a:endParaRPr>
            </a:p>
          </p:txBody>
        </p:sp>
        <p:pic>
          <p:nvPicPr>
            <p:cNvPr id="63" name="Google Shape;464;p18">
              <a:extLst>
                <a:ext uri="{FF2B5EF4-FFF2-40B4-BE49-F238E27FC236}">
                  <a16:creationId xmlns:a16="http://schemas.microsoft.com/office/drawing/2014/main" id="{DA7AE9C2-7996-246B-04F0-12B1ADAF9271}"/>
                </a:ext>
              </a:extLst>
            </p:cNvPr>
            <p:cNvPicPr preferRelativeResize="0"/>
            <p:nvPr/>
          </p:nvPicPr>
          <p:blipFill>
            <a:blip r:embed="rId4">
              <a:alphaModFix/>
            </a:blip>
            <a:stretch>
              <a:fillRect/>
            </a:stretch>
          </p:blipFill>
          <p:spPr>
            <a:xfrm>
              <a:off x="1431118" y="1920790"/>
              <a:ext cx="302934" cy="302934"/>
            </a:xfrm>
            <a:prstGeom prst="rect">
              <a:avLst/>
            </a:prstGeom>
            <a:noFill/>
            <a:ln>
              <a:noFill/>
            </a:ln>
          </p:spPr>
        </p:pic>
        <p:cxnSp>
          <p:nvCxnSpPr>
            <p:cNvPr id="64" name="Google Shape;465;p18">
              <a:extLst>
                <a:ext uri="{FF2B5EF4-FFF2-40B4-BE49-F238E27FC236}">
                  <a16:creationId xmlns:a16="http://schemas.microsoft.com/office/drawing/2014/main" id="{DF4C8A0F-1C9B-B9FF-9D1F-D351B4377038}"/>
                </a:ext>
              </a:extLst>
            </p:cNvPr>
            <p:cNvCxnSpPr>
              <a:stCxn id="62" idx="3"/>
              <a:endCxn id="61" idx="1"/>
            </p:cNvCxnSpPr>
            <p:nvPr/>
          </p:nvCxnSpPr>
          <p:spPr>
            <a:xfrm>
              <a:off x="758165" y="2072186"/>
              <a:ext cx="198900" cy="0"/>
            </a:xfrm>
            <a:prstGeom prst="straightConnector1">
              <a:avLst/>
            </a:prstGeom>
            <a:noFill/>
            <a:ln w="7725" cap="flat" cmpd="sng">
              <a:solidFill>
                <a:srgbClr val="4A4A48"/>
              </a:solidFill>
              <a:prstDash val="solid"/>
              <a:round/>
              <a:headEnd type="none" w="med" len="med"/>
              <a:tailEnd type="triangle" w="med" len="med"/>
            </a:ln>
          </p:spPr>
        </p:cxnSp>
        <p:cxnSp>
          <p:nvCxnSpPr>
            <p:cNvPr id="65" name="Google Shape;466;p18">
              <a:extLst>
                <a:ext uri="{FF2B5EF4-FFF2-40B4-BE49-F238E27FC236}">
                  <a16:creationId xmlns:a16="http://schemas.microsoft.com/office/drawing/2014/main" id="{D660F182-A931-193A-9BA3-369056A8CAE4}"/>
                </a:ext>
              </a:extLst>
            </p:cNvPr>
            <p:cNvCxnSpPr>
              <a:stCxn id="61" idx="3"/>
              <a:endCxn id="63" idx="1"/>
            </p:cNvCxnSpPr>
            <p:nvPr/>
          </p:nvCxnSpPr>
          <p:spPr>
            <a:xfrm>
              <a:off x="1234123" y="2072248"/>
              <a:ext cx="197100" cy="0"/>
            </a:xfrm>
            <a:prstGeom prst="straightConnector1">
              <a:avLst/>
            </a:prstGeom>
            <a:noFill/>
            <a:ln w="7725" cap="flat" cmpd="sng">
              <a:solidFill>
                <a:srgbClr val="4A4A48"/>
              </a:solidFill>
              <a:prstDash val="solid"/>
              <a:round/>
              <a:headEnd type="none" w="med" len="med"/>
              <a:tailEnd type="triangle" w="med" len="med"/>
            </a:ln>
          </p:spPr>
        </p:cxnSp>
        <p:cxnSp>
          <p:nvCxnSpPr>
            <p:cNvPr id="66" name="Google Shape;467;p18">
              <a:extLst>
                <a:ext uri="{FF2B5EF4-FFF2-40B4-BE49-F238E27FC236}">
                  <a16:creationId xmlns:a16="http://schemas.microsoft.com/office/drawing/2014/main" id="{2BAC1ECD-0E80-E04F-2FEC-18258CD69513}"/>
                </a:ext>
              </a:extLst>
            </p:cNvPr>
            <p:cNvCxnSpPr>
              <a:stCxn id="63" idx="3"/>
              <a:endCxn id="52" idx="1"/>
            </p:cNvCxnSpPr>
            <p:nvPr/>
          </p:nvCxnSpPr>
          <p:spPr>
            <a:xfrm rot="10800000" flipH="1">
              <a:off x="1734052" y="1576057"/>
              <a:ext cx="197100" cy="4962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7" name="Google Shape;468;p18">
              <a:extLst>
                <a:ext uri="{FF2B5EF4-FFF2-40B4-BE49-F238E27FC236}">
                  <a16:creationId xmlns:a16="http://schemas.microsoft.com/office/drawing/2014/main" id="{FD2D3996-23D2-A537-1B20-92DCB04F3E0D}"/>
                </a:ext>
              </a:extLst>
            </p:cNvPr>
            <p:cNvCxnSpPr>
              <a:stCxn id="63" idx="3"/>
              <a:endCxn id="53" idx="1"/>
            </p:cNvCxnSpPr>
            <p:nvPr/>
          </p:nvCxnSpPr>
          <p:spPr>
            <a:xfrm>
              <a:off x="1734052" y="2072257"/>
              <a:ext cx="197100" cy="4959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8" name="Google Shape;469;p18">
              <a:extLst>
                <a:ext uri="{FF2B5EF4-FFF2-40B4-BE49-F238E27FC236}">
                  <a16:creationId xmlns:a16="http://schemas.microsoft.com/office/drawing/2014/main" id="{EE5FAF4C-3713-EE1F-86B1-F945F4B461E2}"/>
                </a:ext>
              </a:extLst>
            </p:cNvPr>
            <p:cNvCxnSpPr>
              <a:stCxn id="63" idx="3"/>
              <a:endCxn id="54" idx="1"/>
            </p:cNvCxnSpPr>
            <p:nvPr/>
          </p:nvCxnSpPr>
          <p:spPr>
            <a:xfrm>
              <a:off x="1734052" y="2072257"/>
              <a:ext cx="197100" cy="6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69" name="Google Shape;470;p18">
              <a:extLst>
                <a:ext uri="{FF2B5EF4-FFF2-40B4-BE49-F238E27FC236}">
                  <a16:creationId xmlns:a16="http://schemas.microsoft.com/office/drawing/2014/main" id="{C355EB6B-E868-D986-B544-905FA0F3FD18}"/>
                </a:ext>
              </a:extLst>
            </p:cNvPr>
            <p:cNvCxnSpPr>
              <a:stCxn id="52" idx="3"/>
              <a:endCxn id="55" idx="1"/>
            </p:cNvCxnSpPr>
            <p:nvPr/>
          </p:nvCxnSpPr>
          <p:spPr>
            <a:xfrm rot="10800000" flipH="1">
              <a:off x="2490836" y="1451908"/>
              <a:ext cx="389400" cy="124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0" name="Google Shape;471;p18">
              <a:extLst>
                <a:ext uri="{FF2B5EF4-FFF2-40B4-BE49-F238E27FC236}">
                  <a16:creationId xmlns:a16="http://schemas.microsoft.com/office/drawing/2014/main" id="{5C80E7A2-F895-9F3A-EB13-7AA3BE686166}"/>
                </a:ext>
              </a:extLst>
            </p:cNvPr>
            <p:cNvCxnSpPr>
              <a:stCxn id="52" idx="3"/>
              <a:endCxn id="56" idx="1"/>
            </p:cNvCxnSpPr>
            <p:nvPr/>
          </p:nvCxnSpPr>
          <p:spPr>
            <a:xfrm>
              <a:off x="2490836" y="1576108"/>
              <a:ext cx="389400" cy="124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1" name="Google Shape;472;p18">
              <a:extLst>
                <a:ext uri="{FF2B5EF4-FFF2-40B4-BE49-F238E27FC236}">
                  <a16:creationId xmlns:a16="http://schemas.microsoft.com/office/drawing/2014/main" id="{C0DB150B-249B-99D3-D3D7-D57D8EDC802E}"/>
                </a:ext>
              </a:extLst>
            </p:cNvPr>
            <p:cNvCxnSpPr>
              <a:stCxn id="54" idx="3"/>
              <a:endCxn id="57" idx="1"/>
            </p:cNvCxnSpPr>
            <p:nvPr/>
          </p:nvCxnSpPr>
          <p:spPr>
            <a:xfrm rot="10800000" flipH="1">
              <a:off x="2487236" y="1928795"/>
              <a:ext cx="393000" cy="1434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2" name="Google Shape;473;p18">
              <a:extLst>
                <a:ext uri="{FF2B5EF4-FFF2-40B4-BE49-F238E27FC236}">
                  <a16:creationId xmlns:a16="http://schemas.microsoft.com/office/drawing/2014/main" id="{3FDCDF85-AD3A-7F82-053D-15B99EF94AB7}"/>
                </a:ext>
              </a:extLst>
            </p:cNvPr>
            <p:cNvCxnSpPr>
              <a:stCxn id="54" idx="3"/>
              <a:endCxn id="58" idx="1"/>
            </p:cNvCxnSpPr>
            <p:nvPr/>
          </p:nvCxnSpPr>
          <p:spPr>
            <a:xfrm>
              <a:off x="2487236" y="2072195"/>
              <a:ext cx="393000" cy="1053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3" name="Google Shape;474;p18">
              <a:extLst>
                <a:ext uri="{FF2B5EF4-FFF2-40B4-BE49-F238E27FC236}">
                  <a16:creationId xmlns:a16="http://schemas.microsoft.com/office/drawing/2014/main" id="{1066047C-43A1-367B-9874-31218A3311B4}"/>
                </a:ext>
              </a:extLst>
            </p:cNvPr>
            <p:cNvCxnSpPr>
              <a:stCxn id="53" idx="3"/>
              <a:endCxn id="59" idx="1"/>
            </p:cNvCxnSpPr>
            <p:nvPr/>
          </p:nvCxnSpPr>
          <p:spPr>
            <a:xfrm rot="10800000" flipH="1">
              <a:off x="2490836" y="2426103"/>
              <a:ext cx="389400" cy="142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4" name="Google Shape;475;p18">
              <a:extLst>
                <a:ext uri="{FF2B5EF4-FFF2-40B4-BE49-F238E27FC236}">
                  <a16:creationId xmlns:a16="http://schemas.microsoft.com/office/drawing/2014/main" id="{D27F8D20-8D39-7209-7791-01890CCC7FE7}"/>
                </a:ext>
              </a:extLst>
            </p:cNvPr>
            <p:cNvCxnSpPr>
              <a:stCxn id="53" idx="3"/>
              <a:endCxn id="60" idx="1"/>
            </p:cNvCxnSpPr>
            <p:nvPr/>
          </p:nvCxnSpPr>
          <p:spPr>
            <a:xfrm>
              <a:off x="2490836" y="2568303"/>
              <a:ext cx="389400" cy="106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75" name="Google Shape;476;p18">
              <a:extLst>
                <a:ext uri="{FF2B5EF4-FFF2-40B4-BE49-F238E27FC236}">
                  <a16:creationId xmlns:a16="http://schemas.microsoft.com/office/drawing/2014/main" id="{045A68ED-675E-F7F0-F059-14627F1E99C5}"/>
                </a:ext>
              </a:extLst>
            </p:cNvPr>
            <p:cNvCxnSpPr>
              <a:stCxn id="55" idx="3"/>
            </p:cNvCxnSpPr>
            <p:nvPr/>
          </p:nvCxnSpPr>
          <p:spPr>
            <a:xfrm>
              <a:off x="3297442" y="1451875"/>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6" name="Google Shape;477;p18">
              <a:extLst>
                <a:ext uri="{FF2B5EF4-FFF2-40B4-BE49-F238E27FC236}">
                  <a16:creationId xmlns:a16="http://schemas.microsoft.com/office/drawing/2014/main" id="{CBC399BD-3FEE-6DE7-DD58-7603D2683013}"/>
                </a:ext>
              </a:extLst>
            </p:cNvPr>
            <p:cNvCxnSpPr>
              <a:stCxn id="56" idx="3"/>
            </p:cNvCxnSpPr>
            <p:nvPr/>
          </p:nvCxnSpPr>
          <p:spPr>
            <a:xfrm>
              <a:off x="3297442" y="1700554"/>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7" name="Google Shape;478;p18">
              <a:extLst>
                <a:ext uri="{FF2B5EF4-FFF2-40B4-BE49-F238E27FC236}">
                  <a16:creationId xmlns:a16="http://schemas.microsoft.com/office/drawing/2014/main" id="{7EE8F85F-9969-2230-51A9-11BB2C8067D9}"/>
                </a:ext>
              </a:extLst>
            </p:cNvPr>
            <p:cNvCxnSpPr>
              <a:stCxn id="57" idx="3"/>
            </p:cNvCxnSpPr>
            <p:nvPr/>
          </p:nvCxnSpPr>
          <p:spPr>
            <a:xfrm>
              <a:off x="3297442" y="1928868"/>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8" name="Google Shape;479;p18">
              <a:extLst>
                <a:ext uri="{FF2B5EF4-FFF2-40B4-BE49-F238E27FC236}">
                  <a16:creationId xmlns:a16="http://schemas.microsoft.com/office/drawing/2014/main" id="{D3BA5D3A-A9AB-F271-421A-B4E956742E60}"/>
                </a:ext>
              </a:extLst>
            </p:cNvPr>
            <p:cNvCxnSpPr>
              <a:stCxn id="58" idx="3"/>
            </p:cNvCxnSpPr>
            <p:nvPr/>
          </p:nvCxnSpPr>
          <p:spPr>
            <a:xfrm>
              <a:off x="3297442" y="2177547"/>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79" name="Google Shape;480;p18">
              <a:extLst>
                <a:ext uri="{FF2B5EF4-FFF2-40B4-BE49-F238E27FC236}">
                  <a16:creationId xmlns:a16="http://schemas.microsoft.com/office/drawing/2014/main" id="{C23424E5-06E4-087F-FE0A-38887F5E4138}"/>
                </a:ext>
              </a:extLst>
            </p:cNvPr>
            <p:cNvCxnSpPr>
              <a:stCxn id="59" idx="3"/>
            </p:cNvCxnSpPr>
            <p:nvPr/>
          </p:nvCxnSpPr>
          <p:spPr>
            <a:xfrm>
              <a:off x="3297442" y="2426210"/>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80" name="Google Shape;481;p18">
              <a:extLst>
                <a:ext uri="{FF2B5EF4-FFF2-40B4-BE49-F238E27FC236}">
                  <a16:creationId xmlns:a16="http://schemas.microsoft.com/office/drawing/2014/main" id="{4C1A80F2-BB6F-216D-0DDC-0F53CAEAA8A2}"/>
                </a:ext>
              </a:extLst>
            </p:cNvPr>
            <p:cNvCxnSpPr>
              <a:stCxn id="60" idx="3"/>
            </p:cNvCxnSpPr>
            <p:nvPr/>
          </p:nvCxnSpPr>
          <p:spPr>
            <a:xfrm>
              <a:off x="3297442" y="2674890"/>
              <a:ext cx="234900" cy="5100"/>
            </a:xfrm>
            <a:prstGeom prst="straightConnector1">
              <a:avLst/>
            </a:prstGeom>
            <a:noFill/>
            <a:ln w="7725" cap="flat" cmpd="sng">
              <a:solidFill>
                <a:srgbClr val="4A4A48"/>
              </a:solidFill>
              <a:prstDash val="solid"/>
              <a:round/>
              <a:headEnd type="none" w="med" len="med"/>
              <a:tailEnd type="stealth" w="med" len="med"/>
            </a:ln>
          </p:spPr>
        </p:cxnSp>
        <p:sp>
          <p:nvSpPr>
            <p:cNvPr id="81" name="Google Shape;482;p18">
              <a:extLst>
                <a:ext uri="{FF2B5EF4-FFF2-40B4-BE49-F238E27FC236}">
                  <a16:creationId xmlns:a16="http://schemas.microsoft.com/office/drawing/2014/main" id="{7E68DE1C-6443-8E9E-89D7-03652417E56A}"/>
                </a:ext>
              </a:extLst>
            </p:cNvPr>
            <p:cNvSpPr txBox="1"/>
            <p:nvPr/>
          </p:nvSpPr>
          <p:spPr>
            <a:xfrm>
              <a:off x="1874297" y="2777408"/>
              <a:ext cx="6225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Chunks of Documents</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(Cleaned)</a:t>
              </a:r>
              <a:endParaRPr sz="647">
                <a:solidFill>
                  <a:srgbClr val="1D1D1C"/>
                </a:solidFill>
                <a:latin typeface="Nunito"/>
                <a:ea typeface="Nunito"/>
                <a:cs typeface="Nunito"/>
                <a:sym typeface="Nunito"/>
              </a:endParaRPr>
            </a:p>
          </p:txBody>
        </p:sp>
        <p:sp>
          <p:nvSpPr>
            <p:cNvPr id="82" name="Google Shape;483;p18">
              <a:extLst>
                <a:ext uri="{FF2B5EF4-FFF2-40B4-BE49-F238E27FC236}">
                  <a16:creationId xmlns:a16="http://schemas.microsoft.com/office/drawing/2014/main" id="{16C5619B-1E77-F434-C42B-2A27873B4916}"/>
                </a:ext>
              </a:extLst>
            </p:cNvPr>
            <p:cNvSpPr txBox="1"/>
            <p:nvPr/>
          </p:nvSpPr>
          <p:spPr>
            <a:xfrm>
              <a:off x="2637147" y="2828770"/>
              <a:ext cx="9033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Dense Vector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and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Sparse Matrix</a:t>
              </a:r>
              <a:endParaRPr sz="647">
                <a:solidFill>
                  <a:srgbClr val="1D1D1C"/>
                </a:solidFill>
                <a:latin typeface="Nunito"/>
                <a:ea typeface="Nunito"/>
                <a:cs typeface="Nunito"/>
                <a:sym typeface="Nunito"/>
              </a:endParaRPr>
            </a:p>
          </p:txBody>
        </p:sp>
        <p:pic>
          <p:nvPicPr>
            <p:cNvPr id="83" name="Google Shape;484;p18">
              <a:extLst>
                <a:ext uri="{FF2B5EF4-FFF2-40B4-BE49-F238E27FC236}">
                  <a16:creationId xmlns:a16="http://schemas.microsoft.com/office/drawing/2014/main" id="{6F0473B8-6C66-ECFB-F276-9DCCAA87B11C}"/>
                </a:ext>
              </a:extLst>
            </p:cNvPr>
            <p:cNvPicPr preferRelativeResize="0"/>
            <p:nvPr/>
          </p:nvPicPr>
          <p:blipFill rotWithShape="1">
            <a:blip r:embed="rId5">
              <a:alphaModFix/>
            </a:blip>
            <a:srcRect l="20160" r="20908"/>
            <a:stretch/>
          </p:blipFill>
          <p:spPr>
            <a:xfrm>
              <a:off x="618906" y="3595434"/>
              <a:ext cx="131063" cy="130942"/>
            </a:xfrm>
            <a:prstGeom prst="rect">
              <a:avLst/>
            </a:prstGeom>
            <a:noFill/>
            <a:ln>
              <a:noFill/>
            </a:ln>
          </p:spPr>
        </p:pic>
        <p:pic>
          <p:nvPicPr>
            <p:cNvPr id="84" name="Google Shape;485;p18">
              <a:extLst>
                <a:ext uri="{FF2B5EF4-FFF2-40B4-BE49-F238E27FC236}">
                  <a16:creationId xmlns:a16="http://schemas.microsoft.com/office/drawing/2014/main" id="{9AE89641-02B1-E60F-E8F1-8E6148143379}"/>
                </a:ext>
              </a:extLst>
            </p:cNvPr>
            <p:cNvPicPr preferRelativeResize="0"/>
            <p:nvPr/>
          </p:nvPicPr>
          <p:blipFill>
            <a:blip r:embed="rId4">
              <a:alphaModFix/>
            </a:blip>
            <a:stretch>
              <a:fillRect/>
            </a:stretch>
          </p:blipFill>
          <p:spPr>
            <a:xfrm>
              <a:off x="604963" y="3809557"/>
              <a:ext cx="143338" cy="160740"/>
            </a:xfrm>
            <a:prstGeom prst="rect">
              <a:avLst/>
            </a:prstGeom>
            <a:noFill/>
            <a:ln>
              <a:noFill/>
            </a:ln>
          </p:spPr>
        </p:pic>
        <p:pic>
          <p:nvPicPr>
            <p:cNvPr id="85" name="Google Shape;486;p18">
              <a:extLst>
                <a:ext uri="{FF2B5EF4-FFF2-40B4-BE49-F238E27FC236}">
                  <a16:creationId xmlns:a16="http://schemas.microsoft.com/office/drawing/2014/main" id="{1BF280CC-0842-66C9-F55F-CC2F77D0D0A9}"/>
                </a:ext>
              </a:extLst>
            </p:cNvPr>
            <p:cNvPicPr preferRelativeResize="0"/>
            <p:nvPr/>
          </p:nvPicPr>
          <p:blipFill rotWithShape="1">
            <a:blip r:embed="rId3">
              <a:alphaModFix/>
            </a:blip>
            <a:srcRect l="12514" r="14895"/>
            <a:stretch/>
          </p:blipFill>
          <p:spPr>
            <a:xfrm>
              <a:off x="610622" y="4007367"/>
              <a:ext cx="143328" cy="221418"/>
            </a:xfrm>
            <a:prstGeom prst="rect">
              <a:avLst/>
            </a:prstGeom>
            <a:noFill/>
            <a:ln>
              <a:noFill/>
            </a:ln>
          </p:spPr>
        </p:pic>
        <p:sp>
          <p:nvSpPr>
            <p:cNvPr id="86" name="Google Shape;487;p18">
              <a:extLst>
                <a:ext uri="{FF2B5EF4-FFF2-40B4-BE49-F238E27FC236}">
                  <a16:creationId xmlns:a16="http://schemas.microsoft.com/office/drawing/2014/main" id="{01416980-29AB-E332-0E33-54DF36140634}"/>
                </a:ext>
              </a:extLst>
            </p:cNvPr>
            <p:cNvSpPr txBox="1"/>
            <p:nvPr/>
          </p:nvSpPr>
          <p:spPr>
            <a:xfrm>
              <a:off x="783666" y="351697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87" name="Google Shape;488;p18">
              <a:extLst>
                <a:ext uri="{FF2B5EF4-FFF2-40B4-BE49-F238E27FC236}">
                  <a16:creationId xmlns:a16="http://schemas.microsoft.com/office/drawing/2014/main" id="{3943D802-946C-369F-3937-DA0F989D0707}"/>
                </a:ext>
              </a:extLst>
            </p:cNvPr>
            <p:cNvSpPr txBox="1"/>
            <p:nvPr/>
          </p:nvSpPr>
          <p:spPr>
            <a:xfrm>
              <a:off x="792597" y="374600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88" name="Google Shape;489;p18">
              <a:extLst>
                <a:ext uri="{FF2B5EF4-FFF2-40B4-BE49-F238E27FC236}">
                  <a16:creationId xmlns:a16="http://schemas.microsoft.com/office/drawing/2014/main" id="{D7BAA58B-CEF2-51D1-84F8-30A95B7AFC1F}"/>
                </a:ext>
              </a:extLst>
            </p:cNvPr>
            <p:cNvSpPr txBox="1"/>
            <p:nvPr/>
          </p:nvSpPr>
          <p:spPr>
            <a:xfrm>
              <a:off x="792598" y="400738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89" name="Google Shape;490;p18">
              <a:extLst>
                <a:ext uri="{FF2B5EF4-FFF2-40B4-BE49-F238E27FC236}">
                  <a16:creationId xmlns:a16="http://schemas.microsoft.com/office/drawing/2014/main" id="{C3C870DF-B8E7-7A59-1DFA-B0428618567B}"/>
                </a:ext>
              </a:extLst>
            </p:cNvPr>
            <p:cNvSpPr txBox="1"/>
            <p:nvPr/>
          </p:nvSpPr>
          <p:spPr>
            <a:xfrm>
              <a:off x="544354" y="329024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90" name="Google Shape;491;p18">
              <a:extLst>
                <a:ext uri="{FF2B5EF4-FFF2-40B4-BE49-F238E27FC236}">
                  <a16:creationId xmlns:a16="http://schemas.microsoft.com/office/drawing/2014/main" id="{514C2E10-EDEC-D33F-E1E1-E169E32B1F75}"/>
                </a:ext>
              </a:extLst>
            </p:cNvPr>
            <p:cNvSpPr/>
            <p:nvPr/>
          </p:nvSpPr>
          <p:spPr>
            <a:xfrm>
              <a:off x="513746" y="334092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cxnSp>
          <p:nvCxnSpPr>
            <p:cNvPr id="91" name="Google Shape;492;p18">
              <a:extLst>
                <a:ext uri="{FF2B5EF4-FFF2-40B4-BE49-F238E27FC236}">
                  <a16:creationId xmlns:a16="http://schemas.microsoft.com/office/drawing/2014/main" id="{6440DE4F-D212-6647-A762-54BCD214268B}"/>
                </a:ext>
              </a:extLst>
            </p:cNvPr>
            <p:cNvCxnSpPr>
              <a:stCxn id="45" idx="1"/>
              <a:endCxn id="14" idx="2"/>
            </p:cNvCxnSpPr>
            <p:nvPr/>
          </p:nvCxnSpPr>
          <p:spPr>
            <a:xfrm rot="10800000">
              <a:off x="4465260" y="3142395"/>
              <a:ext cx="1037700" cy="228900"/>
            </a:xfrm>
            <a:prstGeom prst="curvedConnector2">
              <a:avLst/>
            </a:prstGeom>
            <a:noFill/>
            <a:ln w="9525" cap="flat" cmpd="sng">
              <a:solidFill>
                <a:srgbClr val="9900FF"/>
              </a:solidFill>
              <a:prstDash val="solid"/>
              <a:round/>
              <a:headEnd type="none" w="med" len="med"/>
              <a:tailEnd type="stealth" w="med" len="med"/>
            </a:ln>
          </p:spPr>
        </p:cxnSp>
        <p:cxnSp>
          <p:nvCxnSpPr>
            <p:cNvPr id="92" name="Google Shape;493;p18">
              <a:extLst>
                <a:ext uri="{FF2B5EF4-FFF2-40B4-BE49-F238E27FC236}">
                  <a16:creationId xmlns:a16="http://schemas.microsoft.com/office/drawing/2014/main" id="{E9F5F870-274E-1ACC-1F73-39027EF40AF0}"/>
                </a:ext>
              </a:extLst>
            </p:cNvPr>
            <p:cNvCxnSpPr>
              <a:endCxn id="13" idx="2"/>
            </p:cNvCxnSpPr>
            <p:nvPr/>
          </p:nvCxnSpPr>
          <p:spPr>
            <a:xfrm rot="10800000">
              <a:off x="3914980" y="3142331"/>
              <a:ext cx="1587900" cy="228900"/>
            </a:xfrm>
            <a:prstGeom prst="curvedConnector2">
              <a:avLst/>
            </a:prstGeom>
            <a:noFill/>
            <a:ln w="9525" cap="flat" cmpd="sng">
              <a:solidFill>
                <a:srgbClr val="9900FF"/>
              </a:solidFill>
              <a:prstDash val="solid"/>
              <a:round/>
              <a:headEnd type="none" w="med" len="med"/>
              <a:tailEnd type="stealth" w="med" len="med"/>
            </a:ln>
          </p:spPr>
        </p:cxnSp>
        <p:cxnSp>
          <p:nvCxnSpPr>
            <p:cNvPr id="93" name="Google Shape;494;p18">
              <a:extLst>
                <a:ext uri="{FF2B5EF4-FFF2-40B4-BE49-F238E27FC236}">
                  <a16:creationId xmlns:a16="http://schemas.microsoft.com/office/drawing/2014/main" id="{929B677E-7E85-301A-C698-94207D314747}"/>
                </a:ext>
              </a:extLst>
            </p:cNvPr>
            <p:cNvCxnSpPr>
              <a:cxnSpLocks/>
              <a:stCxn id="46" idx="1"/>
              <a:endCxn id="14" idx="2"/>
            </p:cNvCxnSpPr>
            <p:nvPr/>
          </p:nvCxnSpPr>
          <p:spPr>
            <a:xfrm rot="10800000">
              <a:off x="4465260" y="3142444"/>
              <a:ext cx="1037700" cy="559500"/>
            </a:xfrm>
            <a:prstGeom prst="curvedConnector2">
              <a:avLst/>
            </a:prstGeom>
            <a:noFill/>
            <a:ln w="9525" cap="flat" cmpd="sng">
              <a:solidFill>
                <a:srgbClr val="9900FF"/>
              </a:solidFill>
              <a:prstDash val="solid"/>
              <a:round/>
              <a:headEnd type="none" w="med" len="med"/>
              <a:tailEnd type="stealth" w="med" len="med"/>
            </a:ln>
          </p:spPr>
        </p:cxnSp>
        <p:cxnSp>
          <p:nvCxnSpPr>
            <p:cNvPr id="94" name="Google Shape;495;p18">
              <a:extLst>
                <a:ext uri="{FF2B5EF4-FFF2-40B4-BE49-F238E27FC236}">
                  <a16:creationId xmlns:a16="http://schemas.microsoft.com/office/drawing/2014/main" id="{BFCD4CB9-548C-FEB4-3972-45F6F5A0926B}"/>
                </a:ext>
              </a:extLst>
            </p:cNvPr>
            <p:cNvCxnSpPr>
              <a:stCxn id="46" idx="1"/>
              <a:endCxn id="13" idx="2"/>
            </p:cNvCxnSpPr>
            <p:nvPr/>
          </p:nvCxnSpPr>
          <p:spPr>
            <a:xfrm rot="10800000">
              <a:off x="3915060" y="3142444"/>
              <a:ext cx="1587900" cy="559500"/>
            </a:xfrm>
            <a:prstGeom prst="curvedConnector2">
              <a:avLst/>
            </a:prstGeom>
            <a:noFill/>
            <a:ln w="9525" cap="flat" cmpd="sng">
              <a:solidFill>
                <a:srgbClr val="9900FF"/>
              </a:solidFill>
              <a:prstDash val="solid"/>
              <a:round/>
              <a:headEnd type="none" w="med" len="med"/>
              <a:tailEnd type="stealth" w="med" len="med"/>
            </a:ln>
          </p:spPr>
        </p:cxnSp>
      </p:grpSp>
      <p:pic>
        <p:nvPicPr>
          <p:cNvPr id="95" name="Picture 94">
            <a:extLst>
              <a:ext uri="{FF2B5EF4-FFF2-40B4-BE49-F238E27FC236}">
                <a16:creationId xmlns:a16="http://schemas.microsoft.com/office/drawing/2014/main" id="{1572BB5F-36B8-A683-87A1-A276DBC7FB51}"/>
              </a:ext>
            </a:extLst>
          </p:cNvPr>
          <p:cNvPicPr>
            <a:picLocks noChangeAspect="1"/>
          </p:cNvPicPr>
          <p:nvPr/>
        </p:nvPicPr>
        <p:blipFill>
          <a:blip r:embed="rId6"/>
          <a:stretch>
            <a:fillRect/>
          </a:stretch>
        </p:blipFill>
        <p:spPr>
          <a:xfrm>
            <a:off x="6307652" y="1330002"/>
            <a:ext cx="233529" cy="233529"/>
          </a:xfrm>
          <a:prstGeom prst="rect">
            <a:avLst/>
          </a:prstGeom>
        </p:spPr>
      </p:pic>
      <p:pic>
        <p:nvPicPr>
          <p:cNvPr id="96" name="Picture 95">
            <a:extLst>
              <a:ext uri="{FF2B5EF4-FFF2-40B4-BE49-F238E27FC236}">
                <a16:creationId xmlns:a16="http://schemas.microsoft.com/office/drawing/2014/main" id="{82AEA1CF-C639-3A7E-C531-C964C710841B}"/>
              </a:ext>
            </a:extLst>
          </p:cNvPr>
          <p:cNvPicPr>
            <a:picLocks noChangeAspect="1"/>
          </p:cNvPicPr>
          <p:nvPr/>
        </p:nvPicPr>
        <p:blipFill>
          <a:blip r:embed="rId7"/>
          <a:stretch>
            <a:fillRect/>
          </a:stretch>
        </p:blipFill>
        <p:spPr>
          <a:xfrm flipH="1">
            <a:off x="5722774" y="2010692"/>
            <a:ext cx="212755" cy="212755"/>
          </a:xfrm>
          <a:prstGeom prst="rect">
            <a:avLst/>
          </a:prstGeom>
        </p:spPr>
      </p:pic>
      <p:pic>
        <p:nvPicPr>
          <p:cNvPr id="97" name="Picture 96">
            <a:extLst>
              <a:ext uri="{FF2B5EF4-FFF2-40B4-BE49-F238E27FC236}">
                <a16:creationId xmlns:a16="http://schemas.microsoft.com/office/drawing/2014/main" id="{2896169C-CA23-0AB2-2BB7-6CA85FCC5887}"/>
              </a:ext>
            </a:extLst>
          </p:cNvPr>
          <p:cNvPicPr>
            <a:picLocks noChangeAspect="1"/>
          </p:cNvPicPr>
          <p:nvPr/>
        </p:nvPicPr>
        <p:blipFill>
          <a:blip r:embed="rId6"/>
          <a:stretch>
            <a:fillRect/>
          </a:stretch>
        </p:blipFill>
        <p:spPr>
          <a:xfrm>
            <a:off x="8629156" y="3505733"/>
            <a:ext cx="233529" cy="233529"/>
          </a:xfrm>
          <a:prstGeom prst="rect">
            <a:avLst/>
          </a:prstGeom>
        </p:spPr>
      </p:pic>
      <p:cxnSp>
        <p:nvCxnSpPr>
          <p:cNvPr id="44" name="Google Shape;445;p18">
            <a:extLst>
              <a:ext uri="{FF2B5EF4-FFF2-40B4-BE49-F238E27FC236}">
                <a16:creationId xmlns:a16="http://schemas.microsoft.com/office/drawing/2014/main" id="{DB20B5EB-54CC-CBF5-BD49-53897E099349}"/>
              </a:ext>
            </a:extLst>
          </p:cNvPr>
          <p:cNvCxnSpPr>
            <a:cxnSpLocks/>
          </p:cNvCxnSpPr>
          <p:nvPr/>
        </p:nvCxnSpPr>
        <p:spPr>
          <a:xfrm rot="10800000">
            <a:off x="7136824" y="3495900"/>
            <a:ext cx="420900" cy="341100"/>
          </a:xfrm>
          <a:prstGeom prst="bentConnector3">
            <a:avLst>
              <a:gd name="adj1" fmla="val 50003"/>
            </a:avLst>
          </a:prstGeom>
          <a:noFill/>
          <a:ln w="7900" cap="flat" cmpd="sng">
            <a:solidFill>
              <a:srgbClr val="9900FF"/>
            </a:solidFill>
            <a:prstDash val="solid"/>
            <a:round/>
            <a:headEnd type="none" w="med" len="med"/>
            <a:tailEnd type="stealth" w="med" len="med"/>
          </a:ln>
        </p:spPr>
      </p:cxnSp>
    </p:spTree>
    <p:extLst>
      <p:ext uri="{BB962C8B-B14F-4D97-AF65-F5344CB8AC3E}">
        <p14:creationId xmlns:p14="http://schemas.microsoft.com/office/powerpoint/2010/main" val="327952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295 -0.00093 L 0.0474 0.00031 " pathEditMode="relative" rAng="0" ptsTypes="AA">
                                      <p:cBhvr>
                                        <p:cTn id="6" dur="1500" fill="hold"/>
                                        <p:tgtEl>
                                          <p:spTgt spid="96"/>
                                        </p:tgtEl>
                                        <p:attrNameLst>
                                          <p:attrName>ppt_x</p:attrName>
                                          <p:attrName>ppt_y</p:attrName>
                                        </p:attrNameLst>
                                      </p:cBhvr>
                                      <p:rCtr x="2222" y="62"/>
                                    </p:animMotion>
                                  </p:childTnLst>
                                </p:cTn>
                              </p:par>
                              <p:par>
                                <p:cTn id="7" presetID="0" presetClass="path" presetSubtype="0" accel="50000" decel="50000" fill="hold" nodeType="withEffect">
                                  <p:stCondLst>
                                    <p:cond delay="0"/>
                                  </p:stCondLst>
                                  <p:childTnLst>
                                    <p:animMotion origin="layout" path="M 0.00399 0.00556 L 0.00226 0.1071 " pathEditMode="relative" rAng="0" ptsTypes="AA">
                                      <p:cBhvr>
                                        <p:cTn id="8" dur="1500" fill="hold"/>
                                        <p:tgtEl>
                                          <p:spTgt spid="95"/>
                                        </p:tgtEl>
                                        <p:attrNameLst>
                                          <p:attrName>ppt_x</p:attrName>
                                          <p:attrName>ppt_y</p:attrName>
                                        </p:attrNameLst>
                                      </p:cBhvr>
                                      <p:rCtr x="-87" y="5062"/>
                                    </p:animMotion>
                                  </p:childTnLst>
                                </p:cTn>
                              </p:par>
                              <p:par>
                                <p:cTn id="9" presetID="0" presetClass="path" presetSubtype="0" accel="50000" decel="50000" fill="hold" nodeType="withEffect">
                                  <p:stCondLst>
                                    <p:cond delay="0"/>
                                  </p:stCondLst>
                                  <p:childTnLst>
                                    <p:animMotion origin="layout" path="M -0.00434 0.00401 L -0.0026 -0.13302 L -0.24305 -0.13426 L -0.24461 -0.28796 " pathEditMode="relative" rAng="0" ptsTypes="AAAA">
                                      <p:cBhvr>
                                        <p:cTn id="10" dur="1500" fill="hold"/>
                                        <p:tgtEl>
                                          <p:spTgt spid="97"/>
                                        </p:tgtEl>
                                        <p:attrNameLst>
                                          <p:attrName>ppt_x</p:attrName>
                                          <p:attrName>ppt_y</p:attrName>
                                        </p:attrNameLst>
                                      </p:cBhvr>
                                      <p:rCtr x="-11927" y="-145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D900D-97B5-9997-AC3B-C11B05E44F31}"/>
            </a:ext>
          </a:extLst>
        </p:cNvPr>
        <p:cNvGrpSpPr/>
        <p:nvPr/>
      </p:nvGrpSpPr>
      <p:grpSpPr>
        <a:xfrm>
          <a:off x="0" y="0"/>
          <a:ext cx="0" cy="0"/>
          <a:chOff x="0" y="0"/>
          <a:chExt cx="0" cy="0"/>
        </a:xfrm>
      </p:grpSpPr>
      <p:sp>
        <p:nvSpPr>
          <p:cNvPr id="88" name="Title 1">
            <a:extLst>
              <a:ext uri="{FF2B5EF4-FFF2-40B4-BE49-F238E27FC236}">
                <a16:creationId xmlns:a16="http://schemas.microsoft.com/office/drawing/2014/main" id="{C07D631E-DDC8-BA4B-96F3-66D338C77432}"/>
              </a:ext>
            </a:extLst>
          </p:cNvPr>
          <p:cNvSpPr txBox="1">
            <a:spLocks/>
          </p:cNvSpPr>
          <p:nvPr/>
        </p:nvSpPr>
        <p:spPr>
          <a:xfrm>
            <a:off x="713225" y="445025"/>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latin typeface="Vidaloka" panose="020B0604020202020204" charset="0"/>
              </a:rPr>
              <a:t>Single Document Module Evaluation</a:t>
            </a:r>
          </a:p>
        </p:txBody>
      </p:sp>
      <p:graphicFrame>
        <p:nvGraphicFramePr>
          <p:cNvPr id="86" name="Google Shape;703;p81">
            <a:extLst>
              <a:ext uri="{FF2B5EF4-FFF2-40B4-BE49-F238E27FC236}">
                <a16:creationId xmlns:a16="http://schemas.microsoft.com/office/drawing/2014/main" id="{8CEDC7F6-C6A0-EEBB-0378-96C89AF766B3}"/>
              </a:ext>
            </a:extLst>
          </p:cNvPr>
          <p:cNvGraphicFramePr/>
          <p:nvPr>
            <p:extLst>
              <p:ext uri="{D42A27DB-BD31-4B8C-83A1-F6EECF244321}">
                <p14:modId xmlns:p14="http://schemas.microsoft.com/office/powerpoint/2010/main" val="36917206"/>
              </p:ext>
            </p:extLst>
          </p:nvPr>
        </p:nvGraphicFramePr>
        <p:xfrm>
          <a:off x="333632" y="1325502"/>
          <a:ext cx="8476736" cy="3431847"/>
        </p:xfrm>
        <a:graphic>
          <a:graphicData uri="http://schemas.openxmlformats.org/drawingml/2006/table">
            <a:tbl>
              <a:tblPr>
                <a:noFill/>
                <a:tableStyleId>{641A3D5C-4400-423A-8234-1BA998C4C9C5}</a:tableStyleId>
              </a:tblPr>
              <a:tblGrid>
                <a:gridCol w="630195">
                  <a:extLst>
                    <a:ext uri="{9D8B030D-6E8A-4147-A177-3AD203B41FA5}">
                      <a16:colId xmlns:a16="http://schemas.microsoft.com/office/drawing/2014/main" val="20001"/>
                    </a:ext>
                  </a:extLst>
                </a:gridCol>
                <a:gridCol w="7846541">
                  <a:extLst>
                    <a:ext uri="{9D8B030D-6E8A-4147-A177-3AD203B41FA5}">
                      <a16:colId xmlns:a16="http://schemas.microsoft.com/office/drawing/2014/main" val="20002"/>
                    </a:ext>
                  </a:extLst>
                </a:gridCol>
              </a:tblGrid>
              <a:tr h="403277">
                <a:tc>
                  <a:txBody>
                    <a:bodyPr/>
                    <a:lstStyle/>
                    <a:p>
                      <a:pPr marL="0" marR="0" indent="144145" algn="ctr">
                        <a:lnSpc>
                          <a:spcPct val="150000"/>
                        </a:lnSpc>
                        <a:spcAft>
                          <a:spcPts val="600"/>
                        </a:spcAft>
                        <a:buNone/>
                      </a:pPr>
                      <a:r>
                        <a:rPr lang="en-US" sz="1200" b="1" dirty="0">
                          <a:solidFill>
                            <a:srgbClr val="FFFFFF"/>
                          </a:solidFill>
                          <a:effectLst/>
                          <a:latin typeface="Montserrat" panose="00000500000000000000" pitchFamily="2" charset="0"/>
                          <a:ea typeface="Times New Roman" panose="02020603050405020304" pitchFamily="18" charset="0"/>
                        </a:rPr>
                        <a:t>No.</a:t>
                      </a:r>
                      <a:endParaRPr lang="en-US" sz="1200" dirty="0">
                        <a:solidFill>
                          <a:srgbClr val="FFFFFF"/>
                        </a:solidFill>
                        <a:effectLst/>
                        <a:latin typeface="Montserrat" panose="00000500000000000000" pitchFamily="2" charset="0"/>
                        <a:ea typeface="Times New Roman" panose="02020603050405020304" pitchFamily="18" charset="0"/>
                      </a:endParaRPr>
                    </a:p>
                  </a:txBody>
                  <a:tcPr marL="63500" marR="63500" marT="63500" marB="63500">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rgbClr val="9D0CFE"/>
                    </a:solidFill>
                  </a:tcPr>
                </a:tc>
                <a:tc>
                  <a:txBody>
                    <a:bodyPr/>
                    <a:lstStyle/>
                    <a:p>
                      <a:pPr marL="0" marR="0" indent="144145" algn="ctr">
                        <a:lnSpc>
                          <a:spcPct val="150000"/>
                        </a:lnSpc>
                        <a:spcAft>
                          <a:spcPts val="600"/>
                        </a:spcAft>
                        <a:buNone/>
                      </a:pPr>
                      <a:r>
                        <a:rPr lang="en-US" sz="1200" b="1" dirty="0">
                          <a:solidFill>
                            <a:srgbClr val="FFFFFF"/>
                          </a:solidFill>
                          <a:effectLst/>
                          <a:latin typeface="Montserrat" panose="00000500000000000000" pitchFamily="2" charset="0"/>
                          <a:ea typeface="Times New Roman" panose="02020603050405020304" pitchFamily="18" charset="0"/>
                        </a:rPr>
                        <a:t>Question</a:t>
                      </a:r>
                      <a:endParaRPr lang="en-US" sz="1200" dirty="0">
                        <a:solidFill>
                          <a:srgbClr val="FFFFFF"/>
                        </a:solidFill>
                        <a:effectLst/>
                        <a:latin typeface="Montserrat" panose="00000500000000000000" pitchFamily="2" charset="0"/>
                        <a:ea typeface="Times New Roman" panose="02020603050405020304" pitchFamily="18" charset="0"/>
                      </a:endParaRPr>
                    </a:p>
                  </a:txBody>
                  <a:tcPr marL="63500" marR="63500" marT="63500" marB="6350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rgbClr val="9D0CFE"/>
                    </a:solidFill>
                  </a:tcPr>
                </a:tc>
                <a:extLst>
                  <a:ext uri="{0D108BD9-81ED-4DB2-BD59-A6C34878D82A}">
                    <a16:rowId xmlns:a16="http://schemas.microsoft.com/office/drawing/2014/main" val="10000"/>
                  </a:ext>
                </a:extLst>
              </a:tr>
              <a:tr h="605714">
                <a:tc>
                  <a:txBody>
                    <a:bodyPr/>
                    <a:lstStyle/>
                    <a:p>
                      <a:pPr marL="0" marR="0" indent="144145" algn="ctr">
                        <a:lnSpc>
                          <a:spcPct val="150000"/>
                        </a:lnSpc>
                        <a:spcAft>
                          <a:spcPts val="600"/>
                        </a:spcAft>
                        <a:buNone/>
                      </a:pPr>
                      <a:r>
                        <a:rPr lang="en-US" sz="1200" dirty="0">
                          <a:effectLst/>
                          <a:latin typeface="Montserrat" panose="00000500000000000000" pitchFamily="2" charset="0"/>
                          <a:ea typeface="Times New Roman" panose="02020603050405020304" pitchFamily="18" charset="0"/>
                        </a:rPr>
                        <a:t>1</a:t>
                      </a:r>
                    </a:p>
                  </a:txBody>
                  <a:tcPr marL="63500" marR="63500" marT="63500" marB="63500">
                    <a:lnL w="28575" cap="flat" cmpd="sng">
                      <a:solidFill>
                        <a:schemeClr val="accent1"/>
                      </a:solidFill>
                      <a:prstDash val="solid"/>
                      <a:round/>
                      <a:headEnd type="none" w="sm" len="sm"/>
                      <a:tailEnd type="none" w="sm" len="sm"/>
                    </a:lnL>
                    <a:lnR w="38100" cap="flat" cmpd="sng" algn="ctr">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tcPr>
                </a:tc>
                <a:tc>
                  <a:txBody>
                    <a:bodyPr/>
                    <a:lstStyle/>
                    <a:p>
                      <a:pPr marL="0" marR="0" indent="0">
                        <a:lnSpc>
                          <a:spcPct val="150000"/>
                        </a:lnSpc>
                        <a:spcAft>
                          <a:spcPts val="600"/>
                        </a:spcAft>
                        <a:buNone/>
                      </a:pPr>
                      <a:r>
                        <a:rPr lang="en-US" sz="1200" dirty="0">
                          <a:effectLst/>
                          <a:latin typeface="Raleway" pitchFamily="2" charset="0"/>
                          <a:ea typeface="Times New Roman" panose="02020603050405020304" pitchFamily="18" charset="0"/>
                        </a:rPr>
                        <a:t>According to the lecturer in </a:t>
                      </a:r>
                      <a:r>
                        <a:rPr lang="en-US" sz="1200" b="1" i="1" dirty="0">
                          <a:effectLst/>
                          <a:latin typeface="Raleway" pitchFamily="2" charset="0"/>
                          <a:ea typeface="Times New Roman" panose="02020603050405020304" pitchFamily="18" charset="0"/>
                        </a:rPr>
                        <a:t>Sc1007_videolecture</a:t>
                      </a:r>
                      <a:r>
                        <a:rPr lang="en-US" sz="1200" dirty="0">
                          <a:effectLst/>
                          <a:latin typeface="Raleway" pitchFamily="2" charset="0"/>
                          <a:ea typeface="Times New Roman" panose="02020603050405020304" pitchFamily="18" charset="0"/>
                        </a:rPr>
                        <a:t>, is the lab graded, and how is attendance handled?</a:t>
                      </a:r>
                    </a:p>
                  </a:txBody>
                  <a:tcPr marL="68580" marR="68580" marT="0" marB="0">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289692717"/>
                  </a:ext>
                </a:extLst>
              </a:tr>
              <a:tr h="605714">
                <a:tc>
                  <a:txBody>
                    <a:bodyPr/>
                    <a:lstStyle/>
                    <a:p>
                      <a:pPr marL="0" marR="0" indent="144145" algn="ctr">
                        <a:lnSpc>
                          <a:spcPct val="150000"/>
                        </a:lnSpc>
                        <a:spcAft>
                          <a:spcPts val="600"/>
                        </a:spcAft>
                        <a:buNone/>
                      </a:pPr>
                      <a:r>
                        <a:rPr lang="en-US" sz="1200" dirty="0">
                          <a:solidFill>
                            <a:srgbClr val="000000"/>
                          </a:solidFill>
                          <a:effectLst/>
                          <a:latin typeface="Montserrat" panose="00000500000000000000" pitchFamily="2" charset="0"/>
                          <a:ea typeface="Times New Roman" panose="02020603050405020304" pitchFamily="18" charset="0"/>
                        </a:rPr>
                        <a:t>2</a:t>
                      </a:r>
                      <a:endParaRPr lang="en-US" sz="1200" dirty="0">
                        <a:effectLst/>
                        <a:latin typeface="Montserrat" panose="00000500000000000000" pitchFamily="2" charset="0"/>
                        <a:ea typeface="Times New Roman" panose="02020603050405020304" pitchFamily="18" charset="0"/>
                      </a:endParaRPr>
                    </a:p>
                  </a:txBody>
                  <a:tcPr marL="63500" marR="63500" marT="63500" marB="63500">
                    <a:lnL w="38100" cap="flat" cmpd="sng">
                      <a:solidFill>
                        <a:schemeClr val="accent1"/>
                      </a:solidFill>
                      <a:prstDash val="solid"/>
                      <a:round/>
                      <a:headEnd type="none" w="sm" len="sm"/>
                      <a:tailEnd type="none" w="sm" len="sm"/>
                    </a:lnL>
                    <a:lnR w="38100" cap="flat" cmpd="sng" algn="ctr">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dirty="0">
                          <a:effectLst/>
                          <a:latin typeface="Raleway" pitchFamily="2" charset="0"/>
                          <a:ea typeface="Times New Roman" panose="02020603050405020304" pitchFamily="18" charset="0"/>
                        </a:rPr>
                        <a:t>In </a:t>
                      </a:r>
                      <a:r>
                        <a:rPr lang="en-US" sz="1200" b="1" i="1" dirty="0">
                          <a:effectLst/>
                          <a:latin typeface="Raleway" pitchFamily="2" charset="0"/>
                          <a:ea typeface="Times New Roman" panose="02020603050405020304" pitchFamily="18" charset="0"/>
                        </a:rPr>
                        <a:t>Sc1007_videolecture</a:t>
                      </a:r>
                      <a:r>
                        <a:rPr lang="en-US" sz="1200" dirty="0">
                          <a:effectLst/>
                          <a:latin typeface="Raleway" pitchFamily="2" charset="0"/>
                          <a:ea typeface="Times New Roman" panose="02020603050405020304" pitchFamily="18" charset="0"/>
                        </a:rPr>
                        <a:t>, what penalty does the lecturer state for plagiarism in assignments?</a:t>
                      </a:r>
                    </a:p>
                  </a:txBody>
                  <a:tcPr marL="68580" marR="68580" marT="0" marB="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05714">
                <a:tc>
                  <a:txBody>
                    <a:bodyPr/>
                    <a:lstStyle/>
                    <a:p>
                      <a:pPr marL="0" marR="0" indent="144145" algn="ctr">
                        <a:lnSpc>
                          <a:spcPct val="150000"/>
                        </a:lnSpc>
                        <a:spcAft>
                          <a:spcPts val="600"/>
                        </a:spcAft>
                        <a:buNone/>
                      </a:pPr>
                      <a:r>
                        <a:rPr lang="en-US" sz="1200" dirty="0">
                          <a:solidFill>
                            <a:srgbClr val="000000"/>
                          </a:solidFill>
                          <a:effectLst/>
                          <a:latin typeface="Montserrat" panose="00000500000000000000" pitchFamily="2" charset="0"/>
                          <a:ea typeface="Times New Roman" panose="02020603050405020304" pitchFamily="18" charset="0"/>
                        </a:rPr>
                        <a:t>3</a:t>
                      </a:r>
                      <a:endParaRPr lang="en-US" sz="1200" dirty="0">
                        <a:effectLst/>
                        <a:latin typeface="Montserrat" panose="00000500000000000000" pitchFamily="2" charset="0"/>
                        <a:ea typeface="Times New Roman" panose="02020603050405020304" pitchFamily="18" charset="0"/>
                      </a:endParaRPr>
                    </a:p>
                  </a:txBody>
                  <a:tcPr marL="63500" marR="63500" marT="63500" marB="63500">
                    <a:lnL w="38100" cap="flat" cmpd="sng">
                      <a:solidFill>
                        <a:schemeClr val="accent1"/>
                      </a:solidFill>
                      <a:prstDash val="solid"/>
                      <a:round/>
                      <a:headEnd type="none" w="sm" len="sm"/>
                      <a:tailEnd type="none" w="sm" len="sm"/>
                    </a:lnL>
                    <a:lnR w="38100" cap="flat" cmpd="sng" algn="ctr">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dirty="0">
                          <a:effectLst/>
                          <a:latin typeface="Raleway" pitchFamily="2" charset="0"/>
                          <a:ea typeface="Times New Roman" panose="02020603050405020304" pitchFamily="18" charset="0"/>
                        </a:rPr>
                        <a:t>List the three essential characteristics of an algorithm mentioned by the lecturer in </a:t>
                      </a:r>
                      <a:r>
                        <a:rPr lang="en-US" sz="1200" b="1" i="1" u="none" dirty="0">
                          <a:effectLst/>
                          <a:latin typeface="Raleway" pitchFamily="2" charset="0"/>
                          <a:ea typeface="Times New Roman" panose="02020603050405020304" pitchFamily="18" charset="0"/>
                        </a:rPr>
                        <a:t>Sc1007_videolecture.</a:t>
                      </a:r>
                    </a:p>
                  </a:txBody>
                  <a:tcPr marL="68580" marR="68580" marT="0" marB="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05714">
                <a:tc>
                  <a:txBody>
                    <a:bodyPr/>
                    <a:lstStyle/>
                    <a:p>
                      <a:pPr marL="0" marR="0" indent="144145" algn="ctr">
                        <a:lnSpc>
                          <a:spcPct val="150000"/>
                        </a:lnSpc>
                        <a:spcAft>
                          <a:spcPts val="600"/>
                        </a:spcAft>
                        <a:buNone/>
                      </a:pPr>
                      <a:r>
                        <a:rPr lang="en-US" sz="1200" dirty="0">
                          <a:effectLst/>
                          <a:latin typeface="Montserrat" panose="00000500000000000000" pitchFamily="2" charset="0"/>
                          <a:ea typeface="Times New Roman" panose="02020603050405020304" pitchFamily="18" charset="0"/>
                        </a:rPr>
                        <a:t>4</a:t>
                      </a:r>
                    </a:p>
                  </a:txBody>
                  <a:tcPr marL="63500" marR="63500" marT="63500" marB="63500">
                    <a:lnL w="38100" cap="flat" cmpd="sng">
                      <a:solidFill>
                        <a:schemeClr val="accent1"/>
                      </a:solidFill>
                      <a:prstDash val="solid"/>
                      <a:round/>
                      <a:headEnd type="none" w="sm" len="sm"/>
                      <a:tailEnd type="none" w="sm" len="sm"/>
                    </a:lnL>
                    <a:lnR w="38100" cap="flat" cmpd="sng" algn="ctr">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dirty="0">
                          <a:effectLst/>
                          <a:latin typeface="Raleway" pitchFamily="2" charset="0"/>
                          <a:ea typeface="Times New Roman" panose="02020603050405020304" pitchFamily="18" charset="0"/>
                        </a:rPr>
                        <a:t>When is the combined lab test and quiz scheduled, and what does the quiz cover mentioned </a:t>
                      </a:r>
                      <a:r>
                        <a:rPr lang="en-US" sz="1200" b="1" i="1" dirty="0">
                          <a:effectLst/>
                          <a:latin typeface="Raleway" pitchFamily="2" charset="0"/>
                          <a:ea typeface="Times New Roman" panose="02020603050405020304" pitchFamily="18" charset="0"/>
                        </a:rPr>
                        <a:t>in Sc1007_videolecture</a:t>
                      </a:r>
                      <a:r>
                        <a:rPr lang="en-US" sz="1200" dirty="0">
                          <a:effectLst/>
                          <a:latin typeface="Raleway" pitchFamily="2" charset="0"/>
                          <a:ea typeface="Times New Roman" panose="02020603050405020304" pitchFamily="18" charset="0"/>
                        </a:rPr>
                        <a:t>.</a:t>
                      </a:r>
                    </a:p>
                  </a:txBody>
                  <a:tcPr marL="68580" marR="68580" marT="0" marB="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05714">
                <a:tc>
                  <a:txBody>
                    <a:bodyPr/>
                    <a:lstStyle/>
                    <a:p>
                      <a:pPr marL="0" marR="0" indent="144145" algn="ctr">
                        <a:lnSpc>
                          <a:spcPct val="150000"/>
                        </a:lnSpc>
                        <a:spcAft>
                          <a:spcPts val="600"/>
                        </a:spcAft>
                        <a:buNone/>
                      </a:pPr>
                      <a:r>
                        <a:rPr lang="en-US" sz="1200" dirty="0">
                          <a:effectLst/>
                          <a:latin typeface="Montserrat" panose="00000500000000000000" pitchFamily="2" charset="0"/>
                          <a:ea typeface="Times New Roman" panose="02020603050405020304" pitchFamily="18" charset="0"/>
                        </a:rPr>
                        <a:t>5</a:t>
                      </a:r>
                    </a:p>
                  </a:txBody>
                  <a:tcPr marL="63500" marR="63500" marT="63500" marB="63500">
                    <a:lnL w="38100" cap="flat" cmpd="sng">
                      <a:solidFill>
                        <a:schemeClr val="accent1"/>
                      </a:solidFill>
                      <a:prstDash val="solid"/>
                      <a:round/>
                      <a:headEnd type="none" w="sm" len="sm"/>
                      <a:tailEnd type="none" w="sm" len="sm"/>
                    </a:lnL>
                    <a:lnR w="38100" cap="flat" cmpd="sng" algn="ctr">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dirty="0">
                          <a:effectLst/>
                          <a:latin typeface="Raleway" pitchFamily="2" charset="0"/>
                          <a:ea typeface="Times New Roman" panose="02020603050405020304" pitchFamily="18" charset="0"/>
                        </a:rPr>
                        <a:t>In the factorial example with a while loop mentioned in </a:t>
                      </a:r>
                      <a:r>
                        <a:rPr lang="en-US" sz="1200" b="1" i="1" u="none" dirty="0">
                          <a:effectLst/>
                          <a:latin typeface="Raleway" pitchFamily="2" charset="0"/>
                          <a:ea typeface="Times New Roman" panose="02020603050405020304" pitchFamily="18" charset="0"/>
                        </a:rPr>
                        <a:t>Lecture2_Sc1007</a:t>
                      </a:r>
                      <a:r>
                        <a:rPr lang="en-US" sz="1200" dirty="0">
                          <a:effectLst/>
                          <a:latin typeface="Raleway" pitchFamily="2" charset="0"/>
                          <a:ea typeface="Times New Roman" panose="02020603050405020304" pitchFamily="18" charset="0"/>
                        </a:rPr>
                        <a:t>, how does computational time scale with N?</a:t>
                      </a:r>
                    </a:p>
                  </a:txBody>
                  <a:tcPr marL="68580" marR="68580" marT="0" marB="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89" name="TextBox 88">
            <a:extLst>
              <a:ext uri="{FF2B5EF4-FFF2-40B4-BE49-F238E27FC236}">
                <a16:creationId xmlns:a16="http://schemas.microsoft.com/office/drawing/2014/main" id="{2DE99F09-7D8E-6A70-222B-B5DF063B9527}"/>
              </a:ext>
            </a:extLst>
          </p:cNvPr>
          <p:cNvSpPr txBox="1"/>
          <p:nvPr/>
        </p:nvSpPr>
        <p:spPr>
          <a:xfrm>
            <a:off x="646714" y="1017725"/>
            <a:ext cx="4810684" cy="307777"/>
          </a:xfrm>
          <a:prstGeom prst="rect">
            <a:avLst/>
          </a:prstGeom>
          <a:noFill/>
        </p:spPr>
        <p:txBody>
          <a:bodyPr wrap="square">
            <a:spAutoFit/>
          </a:bodyPr>
          <a:lstStyle/>
          <a:p>
            <a:r>
              <a:rPr lang="en-US" sz="1400" b="0" dirty="0">
                <a:latin typeface="Montserrat" panose="00000500000000000000" pitchFamily="2" charset="0"/>
              </a:rPr>
              <a:t>Total of </a:t>
            </a:r>
            <a:r>
              <a:rPr lang="en-US" sz="1400" b="1" dirty="0">
                <a:latin typeface="Montserrat" panose="00000500000000000000" pitchFamily="2" charset="0"/>
              </a:rPr>
              <a:t>30</a:t>
            </a:r>
            <a:r>
              <a:rPr lang="en-US" sz="1400" b="0" dirty="0">
                <a:latin typeface="Montserrat" panose="00000500000000000000" pitchFamily="2" charset="0"/>
              </a:rPr>
              <a:t> </a:t>
            </a:r>
            <a:r>
              <a:rPr lang="en-US" sz="1400" b="1" dirty="0">
                <a:latin typeface="Montserrat" panose="00000500000000000000" pitchFamily="2" charset="0"/>
              </a:rPr>
              <a:t>Questions </a:t>
            </a:r>
            <a:r>
              <a:rPr lang="en-US" sz="1400" b="0" dirty="0">
                <a:latin typeface="Montserrat" panose="00000500000000000000" pitchFamily="2" charset="0"/>
              </a:rPr>
              <a:t>with </a:t>
            </a:r>
            <a:r>
              <a:rPr lang="en-US" sz="1400" b="1" dirty="0">
                <a:latin typeface="Montserrat" panose="00000500000000000000" pitchFamily="2" charset="0"/>
              </a:rPr>
              <a:t>Ground Truth</a:t>
            </a:r>
          </a:p>
        </p:txBody>
      </p:sp>
    </p:spTree>
    <p:extLst>
      <p:ext uri="{BB962C8B-B14F-4D97-AF65-F5344CB8AC3E}">
        <p14:creationId xmlns:p14="http://schemas.microsoft.com/office/powerpoint/2010/main" val="279860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561F24-91D7-3D5A-7B88-0A8F3B44518F}"/>
              </a:ext>
            </a:extLst>
          </p:cNvPr>
          <p:cNvPicPr>
            <a:picLocks noChangeAspect="1"/>
          </p:cNvPicPr>
          <p:nvPr/>
        </p:nvPicPr>
        <p:blipFill>
          <a:blip r:embed="rId3">
            <a:alphaModFix amt="5000"/>
          </a:blip>
          <a:stretch>
            <a:fillRect/>
          </a:stretch>
        </p:blipFill>
        <p:spPr>
          <a:xfrm>
            <a:off x="0" y="311435"/>
            <a:ext cx="9093460" cy="4520629"/>
          </a:xfrm>
          <a:prstGeom prst="rect">
            <a:avLst/>
          </a:prstGeom>
        </p:spPr>
      </p:pic>
      <p:sp>
        <p:nvSpPr>
          <p:cNvPr id="2" name="Title 1">
            <a:extLst>
              <a:ext uri="{FF2B5EF4-FFF2-40B4-BE49-F238E27FC236}">
                <a16:creationId xmlns:a16="http://schemas.microsoft.com/office/drawing/2014/main" id="{597B4F18-AD39-7DC9-FBB3-56E0E6245F32}"/>
              </a:ext>
            </a:extLst>
          </p:cNvPr>
          <p:cNvSpPr>
            <a:spLocks noGrp="1"/>
          </p:cNvSpPr>
          <p:nvPr>
            <p:ph type="title"/>
          </p:nvPr>
        </p:nvSpPr>
        <p:spPr/>
        <p:txBody>
          <a:bodyPr/>
          <a:lstStyle/>
          <a:p>
            <a:r>
              <a:rPr lang="en-US" dirty="0"/>
              <a:t>Background</a:t>
            </a:r>
          </a:p>
        </p:txBody>
      </p:sp>
      <p:sp>
        <p:nvSpPr>
          <p:cNvPr id="3" name="Subtitle 2">
            <a:extLst>
              <a:ext uri="{FF2B5EF4-FFF2-40B4-BE49-F238E27FC236}">
                <a16:creationId xmlns:a16="http://schemas.microsoft.com/office/drawing/2014/main" id="{B09C7924-811F-05B4-0D11-A1A26E9F38C0}"/>
              </a:ext>
            </a:extLst>
          </p:cNvPr>
          <p:cNvSpPr>
            <a:spLocks noGrp="1"/>
          </p:cNvSpPr>
          <p:nvPr>
            <p:ph type="subTitle" idx="1"/>
          </p:nvPr>
        </p:nvSpPr>
        <p:spPr>
          <a:xfrm>
            <a:off x="5005358" y="2097741"/>
            <a:ext cx="2619126" cy="1271014"/>
          </a:xfrm>
        </p:spPr>
        <p:txBody>
          <a:bodyPr/>
          <a:lstStyle/>
          <a:p>
            <a:pPr algn="l"/>
            <a:r>
              <a:rPr lang="en-US" sz="2000" b="1" dirty="0">
                <a:solidFill>
                  <a:schemeClr val="tx1"/>
                </a:solidFill>
              </a:rPr>
              <a:t>Issues Students Face with AI tools</a:t>
            </a:r>
          </a:p>
          <a:p>
            <a:endParaRPr lang="en-US" sz="2000" dirty="0">
              <a:solidFill>
                <a:schemeClr val="tx1"/>
              </a:solidFill>
            </a:endParaRPr>
          </a:p>
        </p:txBody>
      </p:sp>
      <p:sp>
        <p:nvSpPr>
          <p:cNvPr id="5" name="Subtitle 4">
            <a:extLst>
              <a:ext uri="{FF2B5EF4-FFF2-40B4-BE49-F238E27FC236}">
                <a16:creationId xmlns:a16="http://schemas.microsoft.com/office/drawing/2014/main" id="{EBE32EBD-2F28-79BF-25C3-0BE662487886}"/>
              </a:ext>
            </a:extLst>
          </p:cNvPr>
          <p:cNvSpPr>
            <a:spLocks noGrp="1"/>
          </p:cNvSpPr>
          <p:nvPr>
            <p:ph type="subTitle" idx="3"/>
          </p:nvPr>
        </p:nvSpPr>
        <p:spPr>
          <a:xfrm>
            <a:off x="1042148" y="2097741"/>
            <a:ext cx="2897841" cy="1271014"/>
          </a:xfrm>
        </p:spPr>
        <p:txBody>
          <a:bodyPr/>
          <a:lstStyle/>
          <a:p>
            <a:pPr algn="l"/>
            <a:r>
              <a:rPr lang="en-US" sz="2000" b="1" dirty="0">
                <a:solidFill>
                  <a:schemeClr val="tx1"/>
                </a:solidFill>
              </a:rPr>
              <a:t>Growth of Generative AI in Education </a:t>
            </a:r>
          </a:p>
          <a:p>
            <a:endParaRPr lang="en-US" sz="2000" dirty="0"/>
          </a:p>
        </p:txBody>
      </p:sp>
      <p:sp>
        <p:nvSpPr>
          <p:cNvPr id="9" name="Google Shape;504;p62">
            <a:extLst>
              <a:ext uri="{FF2B5EF4-FFF2-40B4-BE49-F238E27FC236}">
                <a16:creationId xmlns:a16="http://schemas.microsoft.com/office/drawing/2014/main" id="{DDFB4385-1E74-5C62-8685-647B3C1EF3F8}"/>
              </a:ext>
            </a:extLst>
          </p:cNvPr>
          <p:cNvSpPr txBox="1">
            <a:spLocks/>
          </p:cNvSpPr>
          <p:nvPr/>
        </p:nvSpPr>
        <p:spPr>
          <a:xfrm>
            <a:off x="1042148" y="2813643"/>
            <a:ext cx="3005417" cy="551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171450" lvl="0" indent="-171450" algn="l">
              <a:lnSpc>
                <a:spcPct val="150000"/>
              </a:lnSpc>
              <a:buFont typeface="Arial" panose="020B0604020202020204" pitchFamily="34" charset="0"/>
              <a:buChar char="•"/>
            </a:pPr>
            <a:r>
              <a:rPr lang="en-US" sz="1200" dirty="0"/>
              <a:t>Recent advances in generative AI</a:t>
            </a:r>
          </a:p>
          <a:p>
            <a:pPr marL="171450" lvl="0" indent="-171450" algn="l">
              <a:lnSpc>
                <a:spcPct val="150000"/>
              </a:lnSpc>
              <a:buFont typeface="Arial" panose="020B0604020202020204" pitchFamily="34" charset="0"/>
              <a:buChar char="•"/>
            </a:pPr>
            <a:r>
              <a:rPr lang="en-US" sz="1200" dirty="0"/>
              <a:t>Use AI for </a:t>
            </a:r>
            <a:r>
              <a:rPr lang="en-US" sz="1200" b="1" dirty="0"/>
              <a:t>explanations, summaries, tutoring, and revision</a:t>
            </a:r>
            <a:r>
              <a:rPr lang="en-US" sz="1200" dirty="0"/>
              <a:t>.</a:t>
            </a:r>
          </a:p>
          <a:p>
            <a:pPr marL="171450" lvl="0" indent="-171450" algn="l">
              <a:lnSpc>
                <a:spcPct val="150000"/>
              </a:lnSpc>
              <a:buFont typeface="Arial" panose="020B0604020202020204" pitchFamily="34" charset="0"/>
              <a:buChar char="•"/>
            </a:pPr>
            <a:r>
              <a:rPr lang="en-US" sz="1200" dirty="0"/>
              <a:t>Most AI tools are </a:t>
            </a:r>
            <a:r>
              <a:rPr lang="en-US" sz="1200" b="1" dirty="0"/>
              <a:t>generic</a:t>
            </a:r>
            <a:endParaRPr lang="en-US" sz="1200" dirty="0"/>
          </a:p>
        </p:txBody>
      </p:sp>
      <p:sp>
        <p:nvSpPr>
          <p:cNvPr id="10" name="Google Shape;504;p62">
            <a:extLst>
              <a:ext uri="{FF2B5EF4-FFF2-40B4-BE49-F238E27FC236}">
                <a16:creationId xmlns:a16="http://schemas.microsoft.com/office/drawing/2014/main" id="{997EF4BA-4A54-3A23-56D4-1949CD9404BB}"/>
              </a:ext>
            </a:extLst>
          </p:cNvPr>
          <p:cNvSpPr txBox="1">
            <a:spLocks/>
          </p:cNvSpPr>
          <p:nvPr/>
        </p:nvSpPr>
        <p:spPr>
          <a:xfrm>
            <a:off x="4808953" y="2887756"/>
            <a:ext cx="3103510" cy="551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171450" lvl="0" indent="-171450" algn="l">
              <a:lnSpc>
                <a:spcPct val="150000"/>
              </a:lnSpc>
              <a:buFont typeface="Arial" panose="020B0604020202020204" pitchFamily="34" charset="0"/>
              <a:buChar char="•"/>
            </a:pPr>
            <a:r>
              <a:rPr lang="en-US" sz="1200" b="1" dirty="0"/>
              <a:t>AI Hallucinated answers</a:t>
            </a:r>
            <a:r>
              <a:rPr lang="en-US" sz="1200" dirty="0"/>
              <a:t> when asked about specific modules.</a:t>
            </a:r>
          </a:p>
          <a:p>
            <a:pPr marL="171450" lvl="0" indent="-171450" algn="l">
              <a:lnSpc>
                <a:spcPct val="150000"/>
              </a:lnSpc>
              <a:buFont typeface="Arial" panose="020B0604020202020204" pitchFamily="34" charset="0"/>
              <a:buChar char="•"/>
            </a:pPr>
            <a:r>
              <a:rPr lang="en-US" sz="1200" dirty="0"/>
              <a:t>Students spend </a:t>
            </a:r>
            <a:r>
              <a:rPr lang="en-US" sz="1200" b="1" dirty="0"/>
              <a:t>a lot of time </a:t>
            </a:r>
            <a:r>
              <a:rPr lang="en-US" sz="1200" dirty="0"/>
              <a:t>scrubbing through </a:t>
            </a:r>
            <a:r>
              <a:rPr lang="en-US" sz="1200" b="1" dirty="0"/>
              <a:t>long lecture videos </a:t>
            </a:r>
            <a:r>
              <a:rPr lang="en-US" sz="1200" dirty="0"/>
              <a:t>to find explanations.</a:t>
            </a:r>
          </a:p>
          <a:p>
            <a:pPr marL="171450" lvl="0" indent="-171450" algn="l">
              <a:lnSpc>
                <a:spcPct val="150000"/>
              </a:lnSpc>
              <a:buFont typeface="Arial" panose="020B0604020202020204" pitchFamily="34" charset="0"/>
              <a:buChar char="•"/>
            </a:pPr>
            <a:endParaRPr lang="en-US" sz="1200" b="1" u="sng" dirty="0"/>
          </a:p>
        </p:txBody>
      </p:sp>
      <p:pic>
        <p:nvPicPr>
          <p:cNvPr id="12" name="Picture 11">
            <a:extLst>
              <a:ext uri="{FF2B5EF4-FFF2-40B4-BE49-F238E27FC236}">
                <a16:creationId xmlns:a16="http://schemas.microsoft.com/office/drawing/2014/main" id="{C32AC272-2CED-AD05-C776-2F64257EFA9D}"/>
              </a:ext>
            </a:extLst>
          </p:cNvPr>
          <p:cNvPicPr>
            <a:picLocks noChangeAspect="1"/>
          </p:cNvPicPr>
          <p:nvPr/>
        </p:nvPicPr>
        <p:blipFill>
          <a:blip r:embed="rId4"/>
          <a:stretch>
            <a:fillRect/>
          </a:stretch>
        </p:blipFill>
        <p:spPr>
          <a:xfrm>
            <a:off x="5921695" y="1275119"/>
            <a:ext cx="878025" cy="878025"/>
          </a:xfrm>
          <a:prstGeom prst="rect">
            <a:avLst/>
          </a:prstGeom>
        </p:spPr>
      </p:pic>
      <p:pic>
        <p:nvPicPr>
          <p:cNvPr id="1028" name="Picture 4" descr="Download Clear OpenAI ChatGPT Logo - Different ChatGPT Dimensions With  Variations - Chat GPT AI Hub">
            <a:extLst>
              <a:ext uri="{FF2B5EF4-FFF2-40B4-BE49-F238E27FC236}">
                <a16:creationId xmlns:a16="http://schemas.microsoft.com/office/drawing/2014/main" id="{6661F43D-6A1D-D162-0002-CB2453B2B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4906" y="1353293"/>
            <a:ext cx="712324" cy="72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56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down)">
                                      <p:cBhvr>
                                        <p:cTn id="7" dur="290">
                                          <p:stCondLst>
                                            <p:cond delay="0"/>
                                          </p:stCondLst>
                                        </p:cTn>
                                        <p:tgtEl>
                                          <p:spTgt spid="1028"/>
                                        </p:tgtEl>
                                      </p:cBhvr>
                                    </p:animEffect>
                                    <p:anim calcmode="lin" valueType="num">
                                      <p:cBhvr>
                                        <p:cTn id="8" dur="911"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02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02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028"/>
                                        </p:tgtEl>
                                        <p:attrNameLst>
                                          <p:attrName>ppt_y</p:attrName>
                                        </p:attrNameLst>
                                      </p:cBhvr>
                                      <p:tavLst>
                                        <p:tav tm="0" fmla="#ppt_y-sin(pi*$)/81">
                                          <p:val>
                                            <p:fltVal val="0"/>
                                          </p:val>
                                        </p:tav>
                                        <p:tav tm="100000">
                                          <p:val>
                                            <p:fltVal val="1"/>
                                          </p:val>
                                        </p:tav>
                                      </p:tavLst>
                                    </p:anim>
                                    <p:animScale>
                                      <p:cBhvr>
                                        <p:cTn id="13" dur="13">
                                          <p:stCondLst>
                                            <p:cond delay="325"/>
                                          </p:stCondLst>
                                        </p:cTn>
                                        <p:tgtEl>
                                          <p:spTgt spid="1028"/>
                                        </p:tgtEl>
                                      </p:cBhvr>
                                      <p:to x="100000" y="60000"/>
                                    </p:animScale>
                                    <p:animScale>
                                      <p:cBhvr>
                                        <p:cTn id="14" dur="83" decel="50000">
                                          <p:stCondLst>
                                            <p:cond delay="338"/>
                                          </p:stCondLst>
                                        </p:cTn>
                                        <p:tgtEl>
                                          <p:spTgt spid="1028"/>
                                        </p:tgtEl>
                                      </p:cBhvr>
                                      <p:to x="100000" y="100000"/>
                                    </p:animScale>
                                    <p:animScale>
                                      <p:cBhvr>
                                        <p:cTn id="15" dur="13">
                                          <p:stCondLst>
                                            <p:cond delay="656"/>
                                          </p:stCondLst>
                                        </p:cTn>
                                        <p:tgtEl>
                                          <p:spTgt spid="1028"/>
                                        </p:tgtEl>
                                      </p:cBhvr>
                                      <p:to x="100000" y="80000"/>
                                    </p:animScale>
                                    <p:animScale>
                                      <p:cBhvr>
                                        <p:cTn id="16" dur="83" decel="50000">
                                          <p:stCondLst>
                                            <p:cond delay="669"/>
                                          </p:stCondLst>
                                        </p:cTn>
                                        <p:tgtEl>
                                          <p:spTgt spid="1028"/>
                                        </p:tgtEl>
                                      </p:cBhvr>
                                      <p:to x="100000" y="100000"/>
                                    </p:animScale>
                                    <p:animScale>
                                      <p:cBhvr>
                                        <p:cTn id="17" dur="13">
                                          <p:stCondLst>
                                            <p:cond delay="821"/>
                                          </p:stCondLst>
                                        </p:cTn>
                                        <p:tgtEl>
                                          <p:spTgt spid="1028"/>
                                        </p:tgtEl>
                                      </p:cBhvr>
                                      <p:to x="100000" y="90000"/>
                                    </p:animScale>
                                    <p:animScale>
                                      <p:cBhvr>
                                        <p:cTn id="18" dur="83" decel="50000">
                                          <p:stCondLst>
                                            <p:cond delay="834"/>
                                          </p:stCondLst>
                                        </p:cTn>
                                        <p:tgtEl>
                                          <p:spTgt spid="1028"/>
                                        </p:tgtEl>
                                      </p:cBhvr>
                                      <p:to x="100000" y="100000"/>
                                    </p:animScale>
                                    <p:animScale>
                                      <p:cBhvr>
                                        <p:cTn id="19" dur="13">
                                          <p:stCondLst>
                                            <p:cond delay="904"/>
                                          </p:stCondLst>
                                        </p:cTn>
                                        <p:tgtEl>
                                          <p:spTgt spid="1028"/>
                                        </p:tgtEl>
                                      </p:cBhvr>
                                      <p:to x="100000" y="95000"/>
                                    </p:animScale>
                                    <p:animScale>
                                      <p:cBhvr>
                                        <p:cTn id="20" dur="83" decel="50000">
                                          <p:stCondLst>
                                            <p:cond delay="917"/>
                                          </p:stCondLst>
                                        </p:cTn>
                                        <p:tgtEl>
                                          <p:spTgt spid="102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290">
                                          <p:stCondLst>
                                            <p:cond delay="0"/>
                                          </p:stCondLst>
                                        </p:cTn>
                                        <p:tgtEl>
                                          <p:spTgt spid="12"/>
                                        </p:tgtEl>
                                      </p:cBhvr>
                                    </p:animEffect>
                                    <p:anim calcmode="lin" valueType="num">
                                      <p:cBhvr>
                                        <p:cTn id="24"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29" dur="13">
                                          <p:stCondLst>
                                            <p:cond delay="325"/>
                                          </p:stCondLst>
                                        </p:cTn>
                                        <p:tgtEl>
                                          <p:spTgt spid="12"/>
                                        </p:tgtEl>
                                      </p:cBhvr>
                                      <p:to x="100000" y="60000"/>
                                    </p:animScale>
                                    <p:animScale>
                                      <p:cBhvr>
                                        <p:cTn id="30" dur="83" decel="50000">
                                          <p:stCondLst>
                                            <p:cond delay="338"/>
                                          </p:stCondLst>
                                        </p:cTn>
                                        <p:tgtEl>
                                          <p:spTgt spid="12"/>
                                        </p:tgtEl>
                                      </p:cBhvr>
                                      <p:to x="100000" y="100000"/>
                                    </p:animScale>
                                    <p:animScale>
                                      <p:cBhvr>
                                        <p:cTn id="31" dur="13">
                                          <p:stCondLst>
                                            <p:cond delay="656"/>
                                          </p:stCondLst>
                                        </p:cTn>
                                        <p:tgtEl>
                                          <p:spTgt spid="12"/>
                                        </p:tgtEl>
                                      </p:cBhvr>
                                      <p:to x="100000" y="80000"/>
                                    </p:animScale>
                                    <p:animScale>
                                      <p:cBhvr>
                                        <p:cTn id="32" dur="83" decel="50000">
                                          <p:stCondLst>
                                            <p:cond delay="669"/>
                                          </p:stCondLst>
                                        </p:cTn>
                                        <p:tgtEl>
                                          <p:spTgt spid="12"/>
                                        </p:tgtEl>
                                      </p:cBhvr>
                                      <p:to x="100000" y="100000"/>
                                    </p:animScale>
                                    <p:animScale>
                                      <p:cBhvr>
                                        <p:cTn id="33" dur="13">
                                          <p:stCondLst>
                                            <p:cond delay="821"/>
                                          </p:stCondLst>
                                        </p:cTn>
                                        <p:tgtEl>
                                          <p:spTgt spid="12"/>
                                        </p:tgtEl>
                                      </p:cBhvr>
                                      <p:to x="100000" y="90000"/>
                                    </p:animScale>
                                    <p:animScale>
                                      <p:cBhvr>
                                        <p:cTn id="34" dur="83" decel="50000">
                                          <p:stCondLst>
                                            <p:cond delay="834"/>
                                          </p:stCondLst>
                                        </p:cTn>
                                        <p:tgtEl>
                                          <p:spTgt spid="12"/>
                                        </p:tgtEl>
                                      </p:cBhvr>
                                      <p:to x="100000" y="100000"/>
                                    </p:animScale>
                                    <p:animScale>
                                      <p:cBhvr>
                                        <p:cTn id="35" dur="13">
                                          <p:stCondLst>
                                            <p:cond delay="904"/>
                                          </p:stCondLst>
                                        </p:cTn>
                                        <p:tgtEl>
                                          <p:spTgt spid="12"/>
                                        </p:tgtEl>
                                      </p:cBhvr>
                                      <p:to x="100000" y="95000"/>
                                    </p:animScale>
                                    <p:animScale>
                                      <p:cBhvr>
                                        <p:cTn id="36" dur="83" decel="50000">
                                          <p:stCondLst>
                                            <p:cond delay="917"/>
                                          </p:stCondLst>
                                        </p:cTn>
                                        <p:tgtEl>
                                          <p:spTgt spid="12"/>
                                        </p:tgtEl>
                                      </p:cBhvr>
                                      <p:to x="100000" y="100000"/>
                                    </p:animScale>
                                  </p:childTnLst>
                                </p:cTn>
                              </p:par>
                              <p:par>
                                <p:cTn id="37" presetID="2" presetClass="entr" presetSubtype="4" fill="hold" grpId="0" nodeType="with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 calcmode="lin" valueType="num">
                                      <p:cBhvr additive="base">
                                        <p:cTn id="3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 calcmode="lin" valueType="num">
                                      <p:cBhvr additive="base">
                                        <p:cTn id="4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77A5-EEA8-6BE9-299F-8CC078DCA22A}"/>
            </a:ext>
          </a:extLst>
        </p:cNvPr>
        <p:cNvGrpSpPr/>
        <p:nvPr/>
      </p:nvGrpSpPr>
      <p:grpSpPr>
        <a:xfrm>
          <a:off x="0" y="0"/>
          <a:ext cx="0" cy="0"/>
          <a:chOff x="0" y="0"/>
          <a:chExt cx="0" cy="0"/>
        </a:xfrm>
      </p:grpSpPr>
      <p:sp>
        <p:nvSpPr>
          <p:cNvPr id="108" name="Title 1">
            <a:extLst>
              <a:ext uri="{FF2B5EF4-FFF2-40B4-BE49-F238E27FC236}">
                <a16:creationId xmlns:a16="http://schemas.microsoft.com/office/drawing/2014/main" id="{3D6312C2-4427-8B73-BD45-443391260800}"/>
              </a:ext>
            </a:extLst>
          </p:cNvPr>
          <p:cNvSpPr txBox="1">
            <a:spLocks/>
          </p:cNvSpPr>
          <p:nvPr/>
        </p:nvSpPr>
        <p:spPr>
          <a:xfrm>
            <a:off x="713225" y="44502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dirty="0"/>
              <a:t>Multiple Document Module</a:t>
            </a:r>
          </a:p>
        </p:txBody>
      </p:sp>
      <p:pic>
        <p:nvPicPr>
          <p:cNvPr id="109" name="Google Shape;294;p17">
            <a:extLst>
              <a:ext uri="{FF2B5EF4-FFF2-40B4-BE49-F238E27FC236}">
                <a16:creationId xmlns:a16="http://schemas.microsoft.com/office/drawing/2014/main" id="{B2894828-9D3D-E1C3-E37B-1637D2AA9967}"/>
              </a:ext>
            </a:extLst>
          </p:cNvPr>
          <p:cNvPicPr preferRelativeResize="0"/>
          <p:nvPr/>
        </p:nvPicPr>
        <p:blipFill rotWithShape="1">
          <a:blip r:embed="rId3">
            <a:alphaModFix/>
          </a:blip>
          <a:srcRect l="12514" t="16401" r="14895"/>
          <a:stretch/>
        </p:blipFill>
        <p:spPr>
          <a:xfrm>
            <a:off x="4042969" y="1924895"/>
            <a:ext cx="310888" cy="358019"/>
          </a:xfrm>
          <a:prstGeom prst="rect">
            <a:avLst/>
          </a:prstGeom>
          <a:noFill/>
          <a:ln>
            <a:noFill/>
          </a:ln>
        </p:spPr>
      </p:pic>
      <p:cxnSp>
        <p:nvCxnSpPr>
          <p:cNvPr id="110" name="Google Shape;295;p17">
            <a:extLst>
              <a:ext uri="{FF2B5EF4-FFF2-40B4-BE49-F238E27FC236}">
                <a16:creationId xmlns:a16="http://schemas.microsoft.com/office/drawing/2014/main" id="{A97D11A1-4950-9AEE-B43A-72665514BC08}"/>
              </a:ext>
            </a:extLst>
          </p:cNvPr>
          <p:cNvCxnSpPr/>
          <p:nvPr/>
        </p:nvCxnSpPr>
        <p:spPr>
          <a:xfrm flipH="1">
            <a:off x="3621383" y="1182324"/>
            <a:ext cx="7200" cy="1920000"/>
          </a:xfrm>
          <a:prstGeom prst="straightConnector1">
            <a:avLst/>
          </a:prstGeom>
          <a:noFill/>
          <a:ln w="7900" cap="flat" cmpd="sng">
            <a:solidFill>
              <a:srgbClr val="4A4A48"/>
            </a:solidFill>
            <a:prstDash val="solid"/>
            <a:round/>
            <a:headEnd type="none" w="med" len="med"/>
            <a:tailEnd type="none" w="med" len="med"/>
          </a:ln>
        </p:spPr>
      </p:cxnSp>
      <p:cxnSp>
        <p:nvCxnSpPr>
          <p:cNvPr id="111" name="Google Shape;296;p17">
            <a:extLst>
              <a:ext uri="{FF2B5EF4-FFF2-40B4-BE49-F238E27FC236}">
                <a16:creationId xmlns:a16="http://schemas.microsoft.com/office/drawing/2014/main" id="{0CAD8D04-BBD3-3F96-6168-A41C5F2ABE70}"/>
              </a:ext>
            </a:extLst>
          </p:cNvPr>
          <p:cNvCxnSpPr>
            <a:endCxn id="109" idx="1"/>
          </p:cNvCxnSpPr>
          <p:nvPr/>
        </p:nvCxnSpPr>
        <p:spPr>
          <a:xfrm rot="10800000" flipH="1">
            <a:off x="3624769" y="2103904"/>
            <a:ext cx="418200" cy="5400"/>
          </a:xfrm>
          <a:prstGeom prst="straightConnector1">
            <a:avLst/>
          </a:prstGeom>
          <a:noFill/>
          <a:ln w="7900" cap="flat" cmpd="sng">
            <a:solidFill>
              <a:srgbClr val="4A4A48"/>
            </a:solidFill>
            <a:prstDash val="solid"/>
            <a:round/>
            <a:headEnd type="none" w="med" len="med"/>
            <a:tailEnd type="triangle" w="med" len="med"/>
          </a:ln>
        </p:spPr>
      </p:cxnSp>
      <p:sp>
        <p:nvSpPr>
          <p:cNvPr id="112" name="Google Shape;297;p17">
            <a:extLst>
              <a:ext uri="{FF2B5EF4-FFF2-40B4-BE49-F238E27FC236}">
                <a16:creationId xmlns:a16="http://schemas.microsoft.com/office/drawing/2014/main" id="{5311B37C-0281-A36C-259D-8586604512CB}"/>
              </a:ext>
            </a:extLst>
          </p:cNvPr>
          <p:cNvSpPr/>
          <p:nvPr/>
        </p:nvSpPr>
        <p:spPr>
          <a:xfrm>
            <a:off x="4759066" y="1775035"/>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V Results</a:t>
            </a:r>
            <a:endParaRPr sz="664">
              <a:solidFill>
                <a:srgbClr val="1D1D1C"/>
              </a:solidFill>
              <a:latin typeface="Nunito"/>
              <a:ea typeface="Nunito"/>
              <a:cs typeface="Nunito"/>
              <a:sym typeface="Nunito"/>
            </a:endParaRPr>
          </a:p>
        </p:txBody>
      </p:sp>
      <p:sp>
        <p:nvSpPr>
          <p:cNvPr id="113" name="Google Shape;298;p17">
            <a:extLst>
              <a:ext uri="{FF2B5EF4-FFF2-40B4-BE49-F238E27FC236}">
                <a16:creationId xmlns:a16="http://schemas.microsoft.com/office/drawing/2014/main" id="{5D9EE8DF-EB9F-E327-C176-3C31B727EC97}"/>
              </a:ext>
            </a:extLst>
          </p:cNvPr>
          <p:cNvSpPr/>
          <p:nvPr/>
        </p:nvSpPr>
        <p:spPr>
          <a:xfrm>
            <a:off x="4761983" y="212158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K Results</a:t>
            </a:r>
            <a:endParaRPr sz="664">
              <a:solidFill>
                <a:srgbClr val="1D1D1C"/>
              </a:solidFill>
              <a:latin typeface="Nunito"/>
              <a:ea typeface="Nunito"/>
              <a:cs typeface="Nunito"/>
              <a:sym typeface="Nunito"/>
            </a:endParaRPr>
          </a:p>
        </p:txBody>
      </p:sp>
      <p:sp>
        <p:nvSpPr>
          <p:cNvPr id="114" name="Google Shape;299;p17">
            <a:extLst>
              <a:ext uri="{FF2B5EF4-FFF2-40B4-BE49-F238E27FC236}">
                <a16:creationId xmlns:a16="http://schemas.microsoft.com/office/drawing/2014/main" id="{66AC9FA3-5ACD-EECF-C59E-C6400659ADBB}"/>
              </a:ext>
            </a:extLst>
          </p:cNvPr>
          <p:cNvSpPr/>
          <p:nvPr/>
        </p:nvSpPr>
        <p:spPr>
          <a:xfrm>
            <a:off x="5480148" y="1956032"/>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N Results</a:t>
            </a:r>
            <a:endParaRPr sz="664">
              <a:solidFill>
                <a:srgbClr val="1D1D1C"/>
              </a:solidFill>
              <a:latin typeface="Nunito"/>
              <a:ea typeface="Nunito"/>
              <a:cs typeface="Nunito"/>
              <a:sym typeface="Nunito"/>
            </a:endParaRPr>
          </a:p>
        </p:txBody>
      </p:sp>
      <p:sp>
        <p:nvSpPr>
          <p:cNvPr id="115" name="Google Shape;300;p17">
            <a:extLst>
              <a:ext uri="{FF2B5EF4-FFF2-40B4-BE49-F238E27FC236}">
                <a16:creationId xmlns:a16="http://schemas.microsoft.com/office/drawing/2014/main" id="{8A2CDBFB-11AE-901F-619E-FC07C3C835A5}"/>
              </a:ext>
            </a:extLst>
          </p:cNvPr>
          <p:cNvSpPr/>
          <p:nvPr/>
        </p:nvSpPr>
        <p:spPr>
          <a:xfrm>
            <a:off x="6166205" y="1520510"/>
            <a:ext cx="4647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Prompt</a:t>
            </a:r>
            <a:endParaRPr sz="664">
              <a:solidFill>
                <a:srgbClr val="1D1D1C"/>
              </a:solidFill>
              <a:latin typeface="Nunito"/>
              <a:ea typeface="Nunito"/>
              <a:cs typeface="Nunito"/>
              <a:sym typeface="Nunito"/>
            </a:endParaRPr>
          </a:p>
        </p:txBody>
      </p:sp>
      <p:sp>
        <p:nvSpPr>
          <p:cNvPr id="116" name="Google Shape;301;p17">
            <a:extLst>
              <a:ext uri="{FF2B5EF4-FFF2-40B4-BE49-F238E27FC236}">
                <a16:creationId xmlns:a16="http://schemas.microsoft.com/office/drawing/2014/main" id="{5DAD2EC2-67F4-06B7-D771-E5F135243449}"/>
              </a:ext>
            </a:extLst>
          </p:cNvPr>
          <p:cNvSpPr/>
          <p:nvPr/>
        </p:nvSpPr>
        <p:spPr>
          <a:xfrm>
            <a:off x="6166185" y="1958773"/>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17" name="Google Shape;302;p17">
            <a:extLst>
              <a:ext uri="{FF2B5EF4-FFF2-40B4-BE49-F238E27FC236}">
                <a16:creationId xmlns:a16="http://schemas.microsoft.com/office/drawing/2014/main" id="{DD4DC166-C8A1-072F-B3E0-7D3990A02571}"/>
              </a:ext>
            </a:extLst>
          </p:cNvPr>
          <p:cNvSpPr/>
          <p:nvPr/>
        </p:nvSpPr>
        <p:spPr>
          <a:xfrm>
            <a:off x="7030557" y="1958778"/>
            <a:ext cx="5709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Response</a:t>
            </a:r>
            <a:endParaRPr sz="664">
              <a:solidFill>
                <a:srgbClr val="1D1D1C"/>
              </a:solidFill>
              <a:latin typeface="Nunito"/>
              <a:ea typeface="Nunito"/>
              <a:cs typeface="Nunito"/>
              <a:sym typeface="Nunito"/>
            </a:endParaRPr>
          </a:p>
        </p:txBody>
      </p:sp>
      <p:sp>
        <p:nvSpPr>
          <p:cNvPr id="118" name="Google Shape;303;p17">
            <a:extLst>
              <a:ext uri="{FF2B5EF4-FFF2-40B4-BE49-F238E27FC236}">
                <a16:creationId xmlns:a16="http://schemas.microsoft.com/office/drawing/2014/main" id="{A9FC377C-AFEE-4174-9EDD-D871DAA55BE1}"/>
              </a:ext>
            </a:extLst>
          </p:cNvPr>
          <p:cNvSpPr/>
          <p:nvPr/>
        </p:nvSpPr>
        <p:spPr>
          <a:xfrm>
            <a:off x="8533517" y="3724076"/>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Query</a:t>
            </a:r>
            <a:endParaRPr sz="664">
              <a:solidFill>
                <a:srgbClr val="1D1D1C"/>
              </a:solidFill>
              <a:latin typeface="Nunito"/>
              <a:ea typeface="Nunito"/>
              <a:cs typeface="Nunito"/>
              <a:sym typeface="Nunito"/>
            </a:endParaRPr>
          </a:p>
        </p:txBody>
      </p:sp>
      <p:sp>
        <p:nvSpPr>
          <p:cNvPr id="119" name="Google Shape;304;p17">
            <a:extLst>
              <a:ext uri="{FF2B5EF4-FFF2-40B4-BE49-F238E27FC236}">
                <a16:creationId xmlns:a16="http://schemas.microsoft.com/office/drawing/2014/main" id="{A8784B4B-FABC-BC33-618E-7B1CBFBC34C0}"/>
              </a:ext>
            </a:extLst>
          </p:cNvPr>
          <p:cNvSpPr/>
          <p:nvPr/>
        </p:nvSpPr>
        <p:spPr>
          <a:xfrm>
            <a:off x="3696080"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Dense Vector </a:t>
            </a:r>
            <a:endParaRPr sz="664">
              <a:solidFill>
                <a:srgbClr val="1D1D1C"/>
              </a:solidFill>
              <a:latin typeface="Nunito"/>
              <a:ea typeface="Nunito"/>
              <a:cs typeface="Nunito"/>
              <a:sym typeface="Nunito"/>
            </a:endParaRPr>
          </a:p>
        </p:txBody>
      </p:sp>
      <p:sp>
        <p:nvSpPr>
          <p:cNvPr id="120" name="Google Shape;305;p17">
            <a:extLst>
              <a:ext uri="{FF2B5EF4-FFF2-40B4-BE49-F238E27FC236}">
                <a16:creationId xmlns:a16="http://schemas.microsoft.com/office/drawing/2014/main" id="{F4DD9E2F-A259-6490-B6F3-8B91C7BE415F}"/>
              </a:ext>
            </a:extLst>
          </p:cNvPr>
          <p:cNvSpPr/>
          <p:nvPr/>
        </p:nvSpPr>
        <p:spPr>
          <a:xfrm>
            <a:off x="4246269"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Sparse Matrix</a:t>
            </a:r>
            <a:endParaRPr sz="664">
              <a:solidFill>
                <a:srgbClr val="1D1D1C"/>
              </a:solidFill>
              <a:latin typeface="Nunito"/>
              <a:ea typeface="Nunito"/>
              <a:cs typeface="Nunito"/>
              <a:sym typeface="Nunito"/>
            </a:endParaRPr>
          </a:p>
        </p:txBody>
      </p:sp>
      <p:cxnSp>
        <p:nvCxnSpPr>
          <p:cNvPr id="121" name="Google Shape;306;p17">
            <a:extLst>
              <a:ext uri="{FF2B5EF4-FFF2-40B4-BE49-F238E27FC236}">
                <a16:creationId xmlns:a16="http://schemas.microsoft.com/office/drawing/2014/main" id="{0C08282D-CBBD-3E10-D52C-406F43B62F1B}"/>
              </a:ext>
            </a:extLst>
          </p:cNvPr>
          <p:cNvCxnSpPr>
            <a:stCxn id="119" idx="0"/>
          </p:cNvCxnSpPr>
          <p:nvPr/>
        </p:nvCxnSpPr>
        <p:spPr>
          <a:xfrm rot="10800000">
            <a:off x="3928430"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2" name="Google Shape;307;p17">
            <a:extLst>
              <a:ext uri="{FF2B5EF4-FFF2-40B4-BE49-F238E27FC236}">
                <a16:creationId xmlns:a16="http://schemas.microsoft.com/office/drawing/2014/main" id="{0F1A9654-5BDA-774F-23B7-D50FD5FCCA24}"/>
              </a:ext>
            </a:extLst>
          </p:cNvPr>
          <p:cNvCxnSpPr>
            <a:stCxn id="120" idx="0"/>
          </p:cNvCxnSpPr>
          <p:nvPr/>
        </p:nvCxnSpPr>
        <p:spPr>
          <a:xfrm rot="10800000">
            <a:off x="4478619"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3" name="Google Shape;308;p17">
            <a:extLst>
              <a:ext uri="{FF2B5EF4-FFF2-40B4-BE49-F238E27FC236}">
                <a16:creationId xmlns:a16="http://schemas.microsoft.com/office/drawing/2014/main" id="{607A4B95-0619-6008-1B0D-52B4140867FE}"/>
              </a:ext>
            </a:extLst>
          </p:cNvPr>
          <p:cNvCxnSpPr>
            <a:endCxn id="109" idx="2"/>
          </p:cNvCxnSpPr>
          <p:nvPr/>
        </p:nvCxnSpPr>
        <p:spPr>
          <a:xfrm rot="10800000">
            <a:off x="4198413" y="2282913"/>
            <a:ext cx="7500" cy="410100"/>
          </a:xfrm>
          <a:prstGeom prst="straightConnector1">
            <a:avLst/>
          </a:prstGeom>
          <a:noFill/>
          <a:ln w="7900" cap="flat" cmpd="sng">
            <a:solidFill>
              <a:srgbClr val="4A4A48"/>
            </a:solidFill>
            <a:prstDash val="solid"/>
            <a:round/>
            <a:headEnd type="none" w="med" len="med"/>
            <a:tailEnd type="stealth" w="med" len="med"/>
          </a:ln>
        </p:spPr>
      </p:cxnSp>
      <p:cxnSp>
        <p:nvCxnSpPr>
          <p:cNvPr id="124" name="Google Shape;309;p17">
            <a:extLst>
              <a:ext uri="{FF2B5EF4-FFF2-40B4-BE49-F238E27FC236}">
                <a16:creationId xmlns:a16="http://schemas.microsoft.com/office/drawing/2014/main" id="{D3B81FE6-0AC4-F6B7-7E5D-F76EDB2645CE}"/>
              </a:ext>
            </a:extLst>
          </p:cNvPr>
          <p:cNvCxnSpPr>
            <a:stCxn id="109" idx="3"/>
            <a:endCxn id="112" idx="1"/>
          </p:cNvCxnSpPr>
          <p:nvPr/>
        </p:nvCxnSpPr>
        <p:spPr>
          <a:xfrm rot="10800000" flipH="1">
            <a:off x="4353857" y="1887904"/>
            <a:ext cx="405300" cy="216000"/>
          </a:xfrm>
          <a:prstGeom prst="bentConnector3">
            <a:avLst>
              <a:gd name="adj1" fmla="val 49989"/>
            </a:avLst>
          </a:prstGeom>
          <a:noFill/>
          <a:ln w="7900" cap="flat" cmpd="sng">
            <a:solidFill>
              <a:srgbClr val="4A4A48"/>
            </a:solidFill>
            <a:prstDash val="solid"/>
            <a:round/>
            <a:headEnd type="none" w="med" len="med"/>
            <a:tailEnd type="stealth" w="med" len="med"/>
          </a:ln>
        </p:spPr>
      </p:cxnSp>
      <p:cxnSp>
        <p:nvCxnSpPr>
          <p:cNvPr id="125" name="Google Shape;310;p17">
            <a:extLst>
              <a:ext uri="{FF2B5EF4-FFF2-40B4-BE49-F238E27FC236}">
                <a16:creationId xmlns:a16="http://schemas.microsoft.com/office/drawing/2014/main" id="{BD3BC8CE-287D-B90C-D0A2-D4B4A20CA95F}"/>
              </a:ext>
            </a:extLst>
          </p:cNvPr>
          <p:cNvCxnSpPr>
            <a:stCxn id="109" idx="3"/>
            <a:endCxn id="113" idx="1"/>
          </p:cNvCxnSpPr>
          <p:nvPr/>
        </p:nvCxnSpPr>
        <p:spPr>
          <a:xfrm>
            <a:off x="4353857" y="2103904"/>
            <a:ext cx="408000" cy="130500"/>
          </a:xfrm>
          <a:prstGeom prst="bentConnector3">
            <a:avLst>
              <a:gd name="adj1" fmla="val 50015"/>
            </a:avLst>
          </a:prstGeom>
          <a:noFill/>
          <a:ln w="7900" cap="flat" cmpd="sng">
            <a:solidFill>
              <a:srgbClr val="4A4A48"/>
            </a:solidFill>
            <a:prstDash val="solid"/>
            <a:round/>
            <a:headEnd type="none" w="med" len="med"/>
            <a:tailEnd type="stealth" w="med" len="med"/>
          </a:ln>
        </p:spPr>
      </p:cxnSp>
      <p:cxnSp>
        <p:nvCxnSpPr>
          <p:cNvPr id="126" name="Google Shape;311;p17">
            <a:extLst>
              <a:ext uri="{FF2B5EF4-FFF2-40B4-BE49-F238E27FC236}">
                <a16:creationId xmlns:a16="http://schemas.microsoft.com/office/drawing/2014/main" id="{5C923F8B-F61F-16B7-0B14-F4382F98DB9E}"/>
              </a:ext>
            </a:extLst>
          </p:cNvPr>
          <p:cNvCxnSpPr>
            <a:stCxn id="112" idx="3"/>
            <a:endCxn id="114" idx="1"/>
          </p:cNvCxnSpPr>
          <p:nvPr/>
        </p:nvCxnSpPr>
        <p:spPr>
          <a:xfrm>
            <a:off x="5223766" y="1887835"/>
            <a:ext cx="256500" cy="180900"/>
          </a:xfrm>
          <a:prstGeom prst="bentConnector3">
            <a:avLst>
              <a:gd name="adj1" fmla="val 49977"/>
            </a:avLst>
          </a:prstGeom>
          <a:noFill/>
          <a:ln w="7900" cap="flat" cmpd="sng">
            <a:solidFill>
              <a:srgbClr val="4A4A48"/>
            </a:solidFill>
            <a:prstDash val="solid"/>
            <a:round/>
            <a:headEnd type="none" w="med" len="med"/>
            <a:tailEnd type="stealth" w="med" len="med"/>
          </a:ln>
        </p:spPr>
      </p:cxnSp>
      <p:cxnSp>
        <p:nvCxnSpPr>
          <p:cNvPr id="127" name="Google Shape;312;p17">
            <a:extLst>
              <a:ext uri="{FF2B5EF4-FFF2-40B4-BE49-F238E27FC236}">
                <a16:creationId xmlns:a16="http://schemas.microsoft.com/office/drawing/2014/main" id="{CF1814C3-B965-5D6F-8DA9-96115646B4D5}"/>
              </a:ext>
            </a:extLst>
          </p:cNvPr>
          <p:cNvCxnSpPr>
            <a:stCxn id="113" idx="3"/>
            <a:endCxn id="114" idx="1"/>
          </p:cNvCxnSpPr>
          <p:nvPr/>
        </p:nvCxnSpPr>
        <p:spPr>
          <a:xfrm rot="10800000" flipH="1">
            <a:off x="5226683" y="2068781"/>
            <a:ext cx="253500" cy="165600"/>
          </a:xfrm>
          <a:prstGeom prst="bentConnector3">
            <a:avLst>
              <a:gd name="adj1" fmla="val 49993"/>
            </a:avLst>
          </a:prstGeom>
          <a:noFill/>
          <a:ln w="7900" cap="flat" cmpd="sng">
            <a:solidFill>
              <a:srgbClr val="4A4A48"/>
            </a:solidFill>
            <a:prstDash val="solid"/>
            <a:round/>
            <a:headEnd type="none" w="med" len="med"/>
            <a:tailEnd type="stealth" w="med" len="med"/>
          </a:ln>
        </p:spPr>
      </p:cxnSp>
      <p:cxnSp>
        <p:nvCxnSpPr>
          <p:cNvPr id="128" name="Google Shape;313;p17">
            <a:extLst>
              <a:ext uri="{FF2B5EF4-FFF2-40B4-BE49-F238E27FC236}">
                <a16:creationId xmlns:a16="http://schemas.microsoft.com/office/drawing/2014/main" id="{A66AD592-3648-D2E4-3B86-F59F1CFE9A99}"/>
              </a:ext>
            </a:extLst>
          </p:cNvPr>
          <p:cNvCxnSpPr>
            <a:stCxn id="114" idx="3"/>
            <a:endCxn id="116" idx="1"/>
          </p:cNvCxnSpPr>
          <p:nvPr/>
        </p:nvCxnSpPr>
        <p:spPr>
          <a:xfrm>
            <a:off x="5944848" y="2068832"/>
            <a:ext cx="221400" cy="2700"/>
          </a:xfrm>
          <a:prstGeom prst="straightConnector1">
            <a:avLst/>
          </a:prstGeom>
          <a:noFill/>
          <a:ln w="7900" cap="flat" cmpd="sng">
            <a:solidFill>
              <a:srgbClr val="4A4A48"/>
            </a:solidFill>
            <a:prstDash val="solid"/>
            <a:round/>
            <a:headEnd type="none" w="med" len="med"/>
            <a:tailEnd type="stealth" w="med" len="med"/>
          </a:ln>
        </p:spPr>
      </p:cxnSp>
      <p:cxnSp>
        <p:nvCxnSpPr>
          <p:cNvPr id="129" name="Google Shape;314;p17">
            <a:extLst>
              <a:ext uri="{FF2B5EF4-FFF2-40B4-BE49-F238E27FC236}">
                <a16:creationId xmlns:a16="http://schemas.microsoft.com/office/drawing/2014/main" id="{4FDD2219-C423-EF9B-7917-C676AEDEB4DA}"/>
              </a:ext>
            </a:extLst>
          </p:cNvPr>
          <p:cNvCxnSpPr>
            <a:stCxn id="115" idx="2"/>
            <a:endCxn id="116" idx="0"/>
          </p:cNvCxnSpPr>
          <p:nvPr/>
        </p:nvCxnSpPr>
        <p:spPr>
          <a:xfrm>
            <a:off x="6398555" y="1746110"/>
            <a:ext cx="0" cy="212700"/>
          </a:xfrm>
          <a:prstGeom prst="straightConnector1">
            <a:avLst/>
          </a:prstGeom>
          <a:noFill/>
          <a:ln w="7900" cap="flat" cmpd="sng">
            <a:solidFill>
              <a:srgbClr val="6AA84F"/>
            </a:solidFill>
            <a:prstDash val="solid"/>
            <a:round/>
            <a:headEnd type="none" w="med" len="med"/>
            <a:tailEnd type="stealth" w="med" len="med"/>
          </a:ln>
        </p:spPr>
      </p:cxnSp>
      <p:cxnSp>
        <p:nvCxnSpPr>
          <p:cNvPr id="130" name="Google Shape;315;p17">
            <a:extLst>
              <a:ext uri="{FF2B5EF4-FFF2-40B4-BE49-F238E27FC236}">
                <a16:creationId xmlns:a16="http://schemas.microsoft.com/office/drawing/2014/main" id="{0C69C8FA-8635-7CAE-62B2-D787E2F27FD3}"/>
              </a:ext>
            </a:extLst>
          </p:cNvPr>
          <p:cNvCxnSpPr>
            <a:stCxn id="116" idx="3"/>
            <a:endCxn id="117" idx="1"/>
          </p:cNvCxnSpPr>
          <p:nvPr/>
        </p:nvCxnSpPr>
        <p:spPr>
          <a:xfrm>
            <a:off x="6630885" y="2071573"/>
            <a:ext cx="399600" cy="0"/>
          </a:xfrm>
          <a:prstGeom prst="straightConnector1">
            <a:avLst/>
          </a:prstGeom>
          <a:noFill/>
          <a:ln w="7900" cap="flat" cmpd="sng">
            <a:solidFill>
              <a:srgbClr val="4A4A48"/>
            </a:solidFill>
            <a:prstDash val="solid"/>
            <a:round/>
            <a:headEnd type="none" w="med" len="med"/>
            <a:tailEnd type="stealth" w="med" len="med"/>
          </a:ln>
        </p:spPr>
      </p:cxnSp>
      <p:sp>
        <p:nvSpPr>
          <p:cNvPr id="131" name="Google Shape;316;p17">
            <a:extLst>
              <a:ext uri="{FF2B5EF4-FFF2-40B4-BE49-F238E27FC236}">
                <a16:creationId xmlns:a16="http://schemas.microsoft.com/office/drawing/2014/main" id="{A58CCF67-AC37-11C1-91C5-6D47C971B5C0}"/>
              </a:ext>
            </a:extLst>
          </p:cNvPr>
          <p:cNvSpPr/>
          <p:nvPr/>
        </p:nvSpPr>
        <p:spPr>
          <a:xfrm>
            <a:off x="7571174" y="3724200"/>
            <a:ext cx="464700" cy="225600"/>
          </a:xfrm>
          <a:prstGeom prst="roundRect">
            <a:avLst>
              <a:gd name="adj" fmla="val 16667"/>
            </a:avLst>
          </a:prstGeom>
          <a:solidFill>
            <a:srgbClr val="FFFFFF"/>
          </a:solidFill>
          <a:ln w="7900" cap="flat" cmpd="sng">
            <a:solidFill>
              <a:srgbClr val="1D1D1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32" name="Google Shape;317;p17">
            <a:extLst>
              <a:ext uri="{FF2B5EF4-FFF2-40B4-BE49-F238E27FC236}">
                <a16:creationId xmlns:a16="http://schemas.microsoft.com/office/drawing/2014/main" id="{A46D40A5-D248-4EDF-97CC-CE9342CF416D}"/>
              </a:ext>
            </a:extLst>
          </p:cNvPr>
          <p:cNvSpPr/>
          <p:nvPr/>
        </p:nvSpPr>
        <p:spPr>
          <a:xfrm>
            <a:off x="4839871" y="2914241"/>
            <a:ext cx="5709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Metadata</a:t>
            </a:r>
            <a:endParaRPr sz="664">
              <a:solidFill>
                <a:srgbClr val="1D1D1C"/>
              </a:solidFill>
              <a:latin typeface="Nunito"/>
              <a:ea typeface="Nunito"/>
              <a:cs typeface="Nunito"/>
              <a:sym typeface="Nunito"/>
            </a:endParaRPr>
          </a:p>
        </p:txBody>
      </p:sp>
      <p:sp>
        <p:nvSpPr>
          <p:cNvPr id="133" name="Google Shape;318;p17">
            <a:extLst>
              <a:ext uri="{FF2B5EF4-FFF2-40B4-BE49-F238E27FC236}">
                <a16:creationId xmlns:a16="http://schemas.microsoft.com/office/drawing/2014/main" id="{E41E4318-9051-095E-0D29-C931B7D1A3B4}"/>
              </a:ext>
            </a:extLst>
          </p:cNvPr>
          <p:cNvSpPr txBox="1"/>
          <p:nvPr/>
        </p:nvSpPr>
        <p:spPr>
          <a:xfrm>
            <a:off x="4326887" y="1520515"/>
            <a:ext cx="464700" cy="3579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Vector Search</a:t>
            </a:r>
            <a:endParaRPr sz="664">
              <a:solidFill>
                <a:srgbClr val="1D1D1C"/>
              </a:solidFill>
              <a:latin typeface="Nunito"/>
              <a:ea typeface="Nunito"/>
              <a:cs typeface="Nunito"/>
              <a:sym typeface="Nunito"/>
            </a:endParaRPr>
          </a:p>
        </p:txBody>
      </p:sp>
      <p:sp>
        <p:nvSpPr>
          <p:cNvPr id="134" name="Google Shape;319;p17">
            <a:extLst>
              <a:ext uri="{FF2B5EF4-FFF2-40B4-BE49-F238E27FC236}">
                <a16:creationId xmlns:a16="http://schemas.microsoft.com/office/drawing/2014/main" id="{E5B86B30-FD3D-7ACF-7DEE-4495FF781E68}"/>
              </a:ext>
            </a:extLst>
          </p:cNvPr>
          <p:cNvSpPr txBox="1"/>
          <p:nvPr/>
        </p:nvSpPr>
        <p:spPr>
          <a:xfrm>
            <a:off x="4322039" y="2171172"/>
            <a:ext cx="4647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Text Search </a:t>
            </a:r>
            <a:endParaRPr sz="664">
              <a:solidFill>
                <a:srgbClr val="1D1D1C"/>
              </a:solidFill>
              <a:latin typeface="Nunito"/>
              <a:ea typeface="Nunito"/>
              <a:cs typeface="Nunito"/>
              <a:sym typeface="Nunito"/>
            </a:endParaRPr>
          </a:p>
        </p:txBody>
      </p:sp>
      <p:sp>
        <p:nvSpPr>
          <p:cNvPr id="135" name="Google Shape;320;p17">
            <a:extLst>
              <a:ext uri="{FF2B5EF4-FFF2-40B4-BE49-F238E27FC236}">
                <a16:creationId xmlns:a16="http://schemas.microsoft.com/office/drawing/2014/main" id="{84FF5CF5-186D-F51E-8CA7-390DEED4995B}"/>
              </a:ext>
            </a:extLst>
          </p:cNvPr>
          <p:cNvSpPr txBox="1"/>
          <p:nvPr/>
        </p:nvSpPr>
        <p:spPr>
          <a:xfrm>
            <a:off x="5283871" y="1632258"/>
            <a:ext cx="464700" cy="2556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RRF </a:t>
            </a:r>
            <a:endParaRPr sz="664">
              <a:solidFill>
                <a:srgbClr val="1D1D1C"/>
              </a:solidFill>
              <a:latin typeface="Nunito"/>
              <a:ea typeface="Nunito"/>
              <a:cs typeface="Nunito"/>
              <a:sym typeface="Nunito"/>
            </a:endParaRPr>
          </a:p>
        </p:txBody>
      </p:sp>
      <p:cxnSp>
        <p:nvCxnSpPr>
          <p:cNvPr id="136" name="Google Shape;321;p17">
            <a:extLst>
              <a:ext uri="{FF2B5EF4-FFF2-40B4-BE49-F238E27FC236}">
                <a16:creationId xmlns:a16="http://schemas.microsoft.com/office/drawing/2014/main" id="{5FF248DF-D5DB-C07A-0CCA-A6AC0BA3F335}"/>
              </a:ext>
            </a:extLst>
          </p:cNvPr>
          <p:cNvCxnSpPr/>
          <p:nvPr/>
        </p:nvCxnSpPr>
        <p:spPr>
          <a:xfrm>
            <a:off x="3705506" y="2698484"/>
            <a:ext cx="903000" cy="1800"/>
          </a:xfrm>
          <a:prstGeom prst="straightConnector1">
            <a:avLst/>
          </a:prstGeom>
          <a:noFill/>
          <a:ln w="7900" cap="flat" cmpd="sng">
            <a:solidFill>
              <a:srgbClr val="4A4A48"/>
            </a:solidFill>
            <a:prstDash val="solid"/>
            <a:round/>
            <a:headEnd type="none" w="med" len="med"/>
            <a:tailEnd type="none" w="med" len="med"/>
          </a:ln>
        </p:spPr>
      </p:cxnSp>
      <p:sp>
        <p:nvSpPr>
          <p:cNvPr id="137" name="Google Shape;322;p17">
            <a:extLst>
              <a:ext uri="{FF2B5EF4-FFF2-40B4-BE49-F238E27FC236}">
                <a16:creationId xmlns:a16="http://schemas.microsoft.com/office/drawing/2014/main" id="{2CE6E88A-87FA-0F19-4413-4DC8A09A8867}"/>
              </a:ext>
            </a:extLst>
          </p:cNvPr>
          <p:cNvSpPr txBox="1"/>
          <p:nvPr/>
        </p:nvSpPr>
        <p:spPr>
          <a:xfrm>
            <a:off x="7900576" y="3872653"/>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Query Analysis</a:t>
            </a:r>
            <a:endParaRPr sz="664">
              <a:solidFill>
                <a:srgbClr val="6AA84F"/>
              </a:solidFill>
              <a:latin typeface="Nunito"/>
              <a:ea typeface="Nunito"/>
              <a:cs typeface="Nunito"/>
              <a:sym typeface="Nunito"/>
            </a:endParaRPr>
          </a:p>
        </p:txBody>
      </p:sp>
      <p:sp>
        <p:nvSpPr>
          <p:cNvPr id="138" name="Google Shape;323;p17">
            <a:extLst>
              <a:ext uri="{FF2B5EF4-FFF2-40B4-BE49-F238E27FC236}">
                <a16:creationId xmlns:a16="http://schemas.microsoft.com/office/drawing/2014/main" id="{776D02BB-520D-6E1C-959E-07C02B8585D9}"/>
              </a:ext>
            </a:extLst>
          </p:cNvPr>
          <p:cNvSpPr/>
          <p:nvPr/>
        </p:nvSpPr>
        <p:spPr>
          <a:xfrm>
            <a:off x="4772955" y="1328903"/>
            <a:ext cx="5745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Relevant Docs</a:t>
            </a:r>
            <a:endParaRPr sz="664">
              <a:solidFill>
                <a:srgbClr val="1D1D1C"/>
              </a:solidFill>
              <a:latin typeface="Nunito"/>
              <a:ea typeface="Nunito"/>
              <a:cs typeface="Nunito"/>
              <a:sym typeface="Nunito"/>
            </a:endParaRPr>
          </a:p>
        </p:txBody>
      </p:sp>
      <p:cxnSp>
        <p:nvCxnSpPr>
          <p:cNvPr id="139" name="Google Shape;324;p17">
            <a:extLst>
              <a:ext uri="{FF2B5EF4-FFF2-40B4-BE49-F238E27FC236}">
                <a16:creationId xmlns:a16="http://schemas.microsoft.com/office/drawing/2014/main" id="{D5E0F897-5C61-36C7-56EC-E8F6625AF1C7}"/>
              </a:ext>
            </a:extLst>
          </p:cNvPr>
          <p:cNvCxnSpPr>
            <a:stCxn id="132" idx="0"/>
            <a:endCxn id="109" idx="2"/>
          </p:cNvCxnSpPr>
          <p:nvPr/>
        </p:nvCxnSpPr>
        <p:spPr>
          <a:xfrm rot="5400000" flipH="1">
            <a:off x="4346221" y="2135141"/>
            <a:ext cx="631200" cy="927000"/>
          </a:xfrm>
          <a:prstGeom prst="bentConnector3">
            <a:avLst>
              <a:gd name="adj1" fmla="val 50010"/>
            </a:avLst>
          </a:prstGeom>
          <a:noFill/>
          <a:ln w="7900" cap="flat" cmpd="sng">
            <a:solidFill>
              <a:srgbClr val="6AA84F"/>
            </a:solidFill>
            <a:prstDash val="solid"/>
            <a:round/>
            <a:headEnd type="none" w="med" len="med"/>
            <a:tailEnd type="stealth" w="med" len="med"/>
          </a:ln>
        </p:spPr>
      </p:cxnSp>
      <p:cxnSp>
        <p:nvCxnSpPr>
          <p:cNvPr id="140" name="Google Shape;325;p17">
            <a:extLst>
              <a:ext uri="{FF2B5EF4-FFF2-40B4-BE49-F238E27FC236}">
                <a16:creationId xmlns:a16="http://schemas.microsoft.com/office/drawing/2014/main" id="{12849363-8DF7-6252-15AC-6079501E95BE}"/>
              </a:ext>
            </a:extLst>
          </p:cNvPr>
          <p:cNvCxnSpPr>
            <a:stCxn id="109" idx="0"/>
            <a:endCxn id="138" idx="1"/>
          </p:cNvCxnSpPr>
          <p:nvPr/>
        </p:nvCxnSpPr>
        <p:spPr>
          <a:xfrm rot="16200000">
            <a:off x="4244013" y="1395995"/>
            <a:ext cx="483300" cy="574500"/>
          </a:xfrm>
          <a:prstGeom prst="bentConnector2">
            <a:avLst/>
          </a:prstGeom>
          <a:noFill/>
          <a:ln w="7900" cap="flat" cmpd="sng">
            <a:solidFill>
              <a:srgbClr val="6AA84F"/>
            </a:solidFill>
            <a:prstDash val="solid"/>
            <a:round/>
            <a:headEnd type="none" w="med" len="med"/>
            <a:tailEnd type="stealth" w="med" len="med"/>
          </a:ln>
        </p:spPr>
      </p:cxnSp>
      <p:cxnSp>
        <p:nvCxnSpPr>
          <p:cNvPr id="141" name="Google Shape;326;p17">
            <a:extLst>
              <a:ext uri="{FF2B5EF4-FFF2-40B4-BE49-F238E27FC236}">
                <a16:creationId xmlns:a16="http://schemas.microsoft.com/office/drawing/2014/main" id="{E0B56930-ED78-A4C7-63E7-12C282C23BF3}"/>
              </a:ext>
            </a:extLst>
          </p:cNvPr>
          <p:cNvCxnSpPr>
            <a:cxnSpLocks/>
            <a:stCxn id="138" idx="3"/>
          </p:cNvCxnSpPr>
          <p:nvPr/>
        </p:nvCxnSpPr>
        <p:spPr>
          <a:xfrm>
            <a:off x="5347455" y="1441703"/>
            <a:ext cx="381020" cy="507155"/>
          </a:xfrm>
          <a:prstGeom prst="bentConnector2">
            <a:avLst/>
          </a:prstGeom>
          <a:noFill/>
          <a:ln w="7900" cap="flat" cmpd="sng">
            <a:solidFill>
              <a:srgbClr val="6AA84F"/>
            </a:solidFill>
            <a:prstDash val="solid"/>
            <a:round/>
            <a:headEnd type="none" w="med" len="med"/>
            <a:tailEnd type="stealth" w="med" len="med"/>
          </a:ln>
        </p:spPr>
      </p:cxnSp>
      <p:sp>
        <p:nvSpPr>
          <p:cNvPr id="142" name="Google Shape;327;p17">
            <a:extLst>
              <a:ext uri="{FF2B5EF4-FFF2-40B4-BE49-F238E27FC236}">
                <a16:creationId xmlns:a16="http://schemas.microsoft.com/office/drawing/2014/main" id="{49D54450-7FE7-AFD6-7FFC-28BBF424E8C2}"/>
              </a:ext>
            </a:extLst>
          </p:cNvPr>
          <p:cNvSpPr txBox="1"/>
          <p:nvPr/>
        </p:nvSpPr>
        <p:spPr>
          <a:xfrm>
            <a:off x="5420372" y="2889711"/>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Temporal Qns</a:t>
            </a:r>
            <a:endParaRPr sz="664">
              <a:solidFill>
                <a:srgbClr val="6AA84F"/>
              </a:solidFill>
              <a:latin typeface="Nunito"/>
              <a:ea typeface="Nunito"/>
              <a:cs typeface="Nunito"/>
              <a:sym typeface="Nunito"/>
            </a:endParaRPr>
          </a:p>
        </p:txBody>
      </p:sp>
      <p:sp>
        <p:nvSpPr>
          <p:cNvPr id="143" name="Google Shape;328;p17">
            <a:extLst>
              <a:ext uri="{FF2B5EF4-FFF2-40B4-BE49-F238E27FC236}">
                <a16:creationId xmlns:a16="http://schemas.microsoft.com/office/drawing/2014/main" id="{0BFB79F4-0BE4-C248-8CBB-B1EB092E7EBA}"/>
              </a:ext>
            </a:extLst>
          </p:cNvPr>
          <p:cNvSpPr txBox="1"/>
          <p:nvPr/>
        </p:nvSpPr>
        <p:spPr>
          <a:xfrm>
            <a:off x="3183117" y="4164701"/>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Non Temporal Qns</a:t>
            </a:r>
            <a:endParaRPr sz="664">
              <a:solidFill>
                <a:srgbClr val="6AA84F"/>
              </a:solidFill>
              <a:latin typeface="Nunito"/>
              <a:ea typeface="Nunito"/>
              <a:cs typeface="Nunito"/>
              <a:sym typeface="Nunito"/>
            </a:endParaRPr>
          </a:p>
        </p:txBody>
      </p:sp>
      <p:sp>
        <p:nvSpPr>
          <p:cNvPr id="144" name="Google Shape;330;p17">
            <a:extLst>
              <a:ext uri="{FF2B5EF4-FFF2-40B4-BE49-F238E27FC236}">
                <a16:creationId xmlns:a16="http://schemas.microsoft.com/office/drawing/2014/main" id="{13224F82-98EE-6550-837B-81AE8B1EB5A4}"/>
              </a:ext>
            </a:extLst>
          </p:cNvPr>
          <p:cNvSpPr txBox="1"/>
          <p:nvPr/>
        </p:nvSpPr>
        <p:spPr>
          <a:xfrm>
            <a:off x="5028783" y="2451624"/>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Extract Timestamp</a:t>
            </a:r>
            <a:endParaRPr sz="664">
              <a:solidFill>
                <a:srgbClr val="6AA84F"/>
              </a:solidFill>
              <a:latin typeface="Nunito"/>
              <a:ea typeface="Nunito"/>
              <a:cs typeface="Nunito"/>
              <a:sym typeface="Nunito"/>
            </a:endParaRPr>
          </a:p>
        </p:txBody>
      </p:sp>
      <p:sp>
        <p:nvSpPr>
          <p:cNvPr id="145" name="Google Shape;331;p17">
            <a:extLst>
              <a:ext uri="{FF2B5EF4-FFF2-40B4-BE49-F238E27FC236}">
                <a16:creationId xmlns:a16="http://schemas.microsoft.com/office/drawing/2014/main" id="{266DB2AE-AF3C-7380-367E-3059C31576C5}"/>
              </a:ext>
            </a:extLst>
          </p:cNvPr>
          <p:cNvSpPr txBox="1"/>
          <p:nvPr/>
        </p:nvSpPr>
        <p:spPr>
          <a:xfrm>
            <a:off x="3593786" y="1276209"/>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Timestamp</a:t>
            </a:r>
            <a:endParaRPr sz="664">
              <a:solidFill>
                <a:srgbClr val="6AA84F"/>
              </a:solidFill>
              <a:latin typeface="Nunito"/>
              <a:ea typeface="Nunito"/>
              <a:cs typeface="Nunito"/>
              <a:sym typeface="Nunito"/>
            </a:endParaRPr>
          </a:p>
          <a:p>
            <a:pPr marL="0" lvl="0" indent="0" algn="ctr" rtl="0">
              <a:spcBef>
                <a:spcPts val="0"/>
              </a:spcBef>
              <a:spcAft>
                <a:spcPts val="0"/>
              </a:spcAft>
              <a:buNone/>
            </a:pPr>
            <a:r>
              <a:rPr lang="en-GB" sz="664">
                <a:solidFill>
                  <a:srgbClr val="6AA84F"/>
                </a:solidFill>
                <a:latin typeface="Nunito"/>
                <a:ea typeface="Nunito"/>
                <a:cs typeface="Nunito"/>
                <a:sym typeface="Nunito"/>
              </a:rPr>
              <a:t>Search</a:t>
            </a:r>
            <a:endParaRPr sz="664">
              <a:solidFill>
                <a:srgbClr val="6AA84F"/>
              </a:solidFill>
              <a:latin typeface="Nunito"/>
              <a:ea typeface="Nunito"/>
              <a:cs typeface="Nunito"/>
              <a:sym typeface="Nunito"/>
            </a:endParaRPr>
          </a:p>
        </p:txBody>
      </p:sp>
      <p:pic>
        <p:nvPicPr>
          <p:cNvPr id="146" name="Google Shape;332;p17">
            <a:extLst>
              <a:ext uri="{FF2B5EF4-FFF2-40B4-BE49-F238E27FC236}">
                <a16:creationId xmlns:a16="http://schemas.microsoft.com/office/drawing/2014/main" id="{A5EBCCFD-2DF5-26F4-BA05-A2458E2CAE44}"/>
              </a:ext>
            </a:extLst>
          </p:cNvPr>
          <p:cNvPicPr preferRelativeResize="0"/>
          <p:nvPr/>
        </p:nvPicPr>
        <p:blipFill rotWithShape="1">
          <a:blip r:embed="rId4">
            <a:alphaModFix/>
          </a:blip>
          <a:srcRect t="-13740" b="13740"/>
          <a:stretch/>
        </p:blipFill>
        <p:spPr>
          <a:xfrm>
            <a:off x="6559087" y="1701330"/>
            <a:ext cx="310908" cy="310908"/>
          </a:xfrm>
          <a:prstGeom prst="rect">
            <a:avLst/>
          </a:prstGeom>
          <a:noFill/>
          <a:ln>
            <a:noFill/>
          </a:ln>
        </p:spPr>
      </p:pic>
      <p:pic>
        <p:nvPicPr>
          <p:cNvPr id="147" name="Google Shape;333;p17">
            <a:extLst>
              <a:ext uri="{FF2B5EF4-FFF2-40B4-BE49-F238E27FC236}">
                <a16:creationId xmlns:a16="http://schemas.microsoft.com/office/drawing/2014/main" id="{F7051496-A4EE-21F9-1627-6D5DA7CF1295}"/>
              </a:ext>
            </a:extLst>
          </p:cNvPr>
          <p:cNvPicPr preferRelativeResize="0"/>
          <p:nvPr/>
        </p:nvPicPr>
        <p:blipFill>
          <a:blip r:embed="rId4">
            <a:alphaModFix/>
          </a:blip>
          <a:stretch>
            <a:fillRect/>
          </a:stretch>
        </p:blipFill>
        <p:spPr>
          <a:xfrm>
            <a:off x="7480679" y="3896207"/>
            <a:ext cx="310908" cy="310908"/>
          </a:xfrm>
          <a:prstGeom prst="rect">
            <a:avLst/>
          </a:prstGeom>
          <a:noFill/>
          <a:ln>
            <a:noFill/>
          </a:ln>
        </p:spPr>
      </p:pic>
      <p:cxnSp>
        <p:nvCxnSpPr>
          <p:cNvPr id="148" name="Google Shape;334;p17">
            <a:extLst>
              <a:ext uri="{FF2B5EF4-FFF2-40B4-BE49-F238E27FC236}">
                <a16:creationId xmlns:a16="http://schemas.microsoft.com/office/drawing/2014/main" id="{B5B65025-A363-C524-9602-1896EE0C6539}"/>
              </a:ext>
            </a:extLst>
          </p:cNvPr>
          <p:cNvCxnSpPr>
            <a:stCxn id="118" idx="1"/>
            <a:endCxn id="131" idx="3"/>
          </p:cNvCxnSpPr>
          <p:nvPr/>
        </p:nvCxnSpPr>
        <p:spPr>
          <a:xfrm rot="10800000">
            <a:off x="8035817" y="3836876"/>
            <a:ext cx="497700" cy="0"/>
          </a:xfrm>
          <a:prstGeom prst="straightConnector1">
            <a:avLst/>
          </a:prstGeom>
          <a:noFill/>
          <a:ln w="7900" cap="flat" cmpd="sng">
            <a:solidFill>
              <a:srgbClr val="93C47D"/>
            </a:solidFill>
            <a:prstDash val="solid"/>
            <a:round/>
            <a:headEnd type="none" w="med" len="med"/>
            <a:tailEnd type="stealth" w="med" len="med"/>
          </a:ln>
        </p:spPr>
      </p:cxnSp>
      <p:sp>
        <p:nvSpPr>
          <p:cNvPr id="150" name="Google Shape;336;p17">
            <a:extLst>
              <a:ext uri="{FF2B5EF4-FFF2-40B4-BE49-F238E27FC236}">
                <a16:creationId xmlns:a16="http://schemas.microsoft.com/office/drawing/2014/main" id="{B287AF50-B61D-5D78-876D-3202A04E9E06}"/>
              </a:ext>
            </a:extLst>
          </p:cNvPr>
          <p:cNvSpPr/>
          <p:nvPr/>
        </p:nvSpPr>
        <p:spPr>
          <a:xfrm>
            <a:off x="6685551" y="4139172"/>
            <a:ext cx="464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Multi-Doc</a:t>
            </a:r>
            <a:endParaRPr sz="664">
              <a:solidFill>
                <a:srgbClr val="1D1D1C"/>
              </a:solidFill>
              <a:latin typeface="Nunito"/>
              <a:ea typeface="Nunito"/>
              <a:cs typeface="Nunito"/>
              <a:sym typeface="Nunito"/>
            </a:endParaRPr>
          </a:p>
        </p:txBody>
      </p:sp>
      <p:cxnSp>
        <p:nvCxnSpPr>
          <p:cNvPr id="152" name="Google Shape;338;p17">
            <a:extLst>
              <a:ext uri="{FF2B5EF4-FFF2-40B4-BE49-F238E27FC236}">
                <a16:creationId xmlns:a16="http://schemas.microsoft.com/office/drawing/2014/main" id="{42C872DB-C3B8-E86B-6EA8-7D4B1DA5013C}"/>
              </a:ext>
            </a:extLst>
          </p:cNvPr>
          <p:cNvCxnSpPr>
            <a:stCxn id="131" idx="1"/>
            <a:endCxn id="150" idx="3"/>
          </p:cNvCxnSpPr>
          <p:nvPr/>
        </p:nvCxnSpPr>
        <p:spPr>
          <a:xfrm flipH="1">
            <a:off x="7150274" y="3837000"/>
            <a:ext cx="420900" cy="414900"/>
          </a:xfrm>
          <a:prstGeom prst="bentConnector3">
            <a:avLst>
              <a:gd name="adj1" fmla="val 50003"/>
            </a:avLst>
          </a:prstGeom>
          <a:noFill/>
          <a:ln w="7900" cap="flat" cmpd="sng">
            <a:solidFill>
              <a:srgbClr val="1155CC"/>
            </a:solidFill>
            <a:prstDash val="solid"/>
            <a:round/>
            <a:headEnd type="none" w="med" len="med"/>
            <a:tailEnd type="stealth" w="med" len="med"/>
          </a:ln>
        </p:spPr>
      </p:cxnSp>
      <p:sp>
        <p:nvSpPr>
          <p:cNvPr id="157" name="Google Shape;343;p17">
            <a:extLst>
              <a:ext uri="{FF2B5EF4-FFF2-40B4-BE49-F238E27FC236}">
                <a16:creationId xmlns:a16="http://schemas.microsoft.com/office/drawing/2014/main" id="{037CCBE6-B576-BE71-3FC9-A36FE1482365}"/>
              </a:ext>
            </a:extLst>
          </p:cNvPr>
          <p:cNvSpPr/>
          <p:nvPr/>
        </p:nvSpPr>
        <p:spPr>
          <a:xfrm>
            <a:off x="5516410" y="3955934"/>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1 </a:t>
            </a:r>
            <a:endParaRPr sz="664">
              <a:solidFill>
                <a:srgbClr val="1D1D1C"/>
              </a:solidFill>
              <a:latin typeface="Nunito"/>
              <a:ea typeface="Nunito"/>
              <a:cs typeface="Nunito"/>
              <a:sym typeface="Nunito"/>
            </a:endParaRPr>
          </a:p>
        </p:txBody>
      </p:sp>
      <p:sp>
        <p:nvSpPr>
          <p:cNvPr id="158" name="Google Shape;344;p17">
            <a:extLst>
              <a:ext uri="{FF2B5EF4-FFF2-40B4-BE49-F238E27FC236}">
                <a16:creationId xmlns:a16="http://schemas.microsoft.com/office/drawing/2014/main" id="{A83B1F9E-2A92-8F56-11C7-248220DBFA4F}"/>
              </a:ext>
            </a:extLst>
          </p:cNvPr>
          <p:cNvSpPr/>
          <p:nvPr/>
        </p:nvSpPr>
        <p:spPr>
          <a:xfrm>
            <a:off x="5516410" y="4322725"/>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2</a:t>
            </a:r>
            <a:endParaRPr sz="664">
              <a:solidFill>
                <a:srgbClr val="1D1D1C"/>
              </a:solidFill>
              <a:latin typeface="Nunito"/>
              <a:ea typeface="Nunito"/>
              <a:cs typeface="Nunito"/>
              <a:sym typeface="Nunito"/>
            </a:endParaRPr>
          </a:p>
        </p:txBody>
      </p:sp>
      <p:cxnSp>
        <p:nvCxnSpPr>
          <p:cNvPr id="159" name="Google Shape;345;p17">
            <a:extLst>
              <a:ext uri="{FF2B5EF4-FFF2-40B4-BE49-F238E27FC236}">
                <a16:creationId xmlns:a16="http://schemas.microsoft.com/office/drawing/2014/main" id="{CA5BB7E0-F3FB-CA3E-021B-9CC3A8F7384D}"/>
              </a:ext>
            </a:extLst>
          </p:cNvPr>
          <p:cNvCxnSpPr>
            <a:stCxn id="150" idx="1"/>
            <a:endCxn id="158" idx="3"/>
          </p:cNvCxnSpPr>
          <p:nvPr/>
        </p:nvCxnSpPr>
        <p:spPr>
          <a:xfrm flipH="1">
            <a:off x="6506151" y="4251972"/>
            <a:ext cx="179400" cy="1836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0" name="Google Shape;346;p17">
            <a:extLst>
              <a:ext uri="{FF2B5EF4-FFF2-40B4-BE49-F238E27FC236}">
                <a16:creationId xmlns:a16="http://schemas.microsoft.com/office/drawing/2014/main" id="{F6A6F9A5-3C1B-67DE-1B0E-FB95B0F62221}"/>
              </a:ext>
            </a:extLst>
          </p:cNvPr>
          <p:cNvCxnSpPr>
            <a:stCxn id="150" idx="1"/>
            <a:endCxn id="157" idx="3"/>
          </p:cNvCxnSpPr>
          <p:nvPr/>
        </p:nvCxnSpPr>
        <p:spPr>
          <a:xfrm rot="10800000">
            <a:off x="6506151" y="4068672"/>
            <a:ext cx="179400" cy="1833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3" name="Google Shape;349;p17">
            <a:extLst>
              <a:ext uri="{FF2B5EF4-FFF2-40B4-BE49-F238E27FC236}">
                <a16:creationId xmlns:a16="http://schemas.microsoft.com/office/drawing/2014/main" id="{62B883A6-21B3-0A57-1480-8433E16E7BA7}"/>
              </a:ext>
            </a:extLst>
          </p:cNvPr>
          <p:cNvCxnSpPr>
            <a:stCxn id="157" idx="1"/>
            <a:endCxn id="132" idx="2"/>
          </p:cNvCxnSpPr>
          <p:nvPr/>
        </p:nvCxnSpPr>
        <p:spPr>
          <a:xfrm rot="10800000">
            <a:off x="5125210" y="3139934"/>
            <a:ext cx="391200" cy="928800"/>
          </a:xfrm>
          <a:prstGeom prst="bentConnector2">
            <a:avLst/>
          </a:prstGeom>
          <a:noFill/>
          <a:ln w="7900" cap="flat" cmpd="sng">
            <a:solidFill>
              <a:srgbClr val="93C47D"/>
            </a:solidFill>
            <a:prstDash val="solid"/>
            <a:round/>
            <a:headEnd type="none" w="med" len="med"/>
            <a:tailEnd type="stealth" w="med" len="med"/>
          </a:ln>
        </p:spPr>
      </p:cxnSp>
      <p:cxnSp>
        <p:nvCxnSpPr>
          <p:cNvPr id="164" name="Google Shape;350;p17">
            <a:extLst>
              <a:ext uri="{FF2B5EF4-FFF2-40B4-BE49-F238E27FC236}">
                <a16:creationId xmlns:a16="http://schemas.microsoft.com/office/drawing/2014/main" id="{98D2DFE5-761C-9007-7F99-10A5C0A97B85}"/>
              </a:ext>
            </a:extLst>
          </p:cNvPr>
          <p:cNvCxnSpPr>
            <a:endCxn id="132" idx="2"/>
          </p:cNvCxnSpPr>
          <p:nvPr/>
        </p:nvCxnSpPr>
        <p:spPr>
          <a:xfrm rot="5400000" flipH="1">
            <a:off x="4672921" y="3592241"/>
            <a:ext cx="1295700" cy="390900"/>
          </a:xfrm>
          <a:prstGeom prst="bentConnector3">
            <a:avLst>
              <a:gd name="adj1" fmla="val -334"/>
            </a:avLst>
          </a:prstGeom>
          <a:noFill/>
          <a:ln w="7900" cap="flat" cmpd="sng">
            <a:solidFill>
              <a:srgbClr val="93C47D"/>
            </a:solidFill>
            <a:prstDash val="solid"/>
            <a:round/>
            <a:headEnd type="none" w="med" len="med"/>
            <a:tailEnd type="none" w="med" len="med"/>
          </a:ln>
        </p:spPr>
      </p:cxnSp>
      <p:cxnSp>
        <p:nvCxnSpPr>
          <p:cNvPr id="165" name="Google Shape;351;p17">
            <a:extLst>
              <a:ext uri="{FF2B5EF4-FFF2-40B4-BE49-F238E27FC236}">
                <a16:creationId xmlns:a16="http://schemas.microsoft.com/office/drawing/2014/main" id="{CD189487-3613-38A1-E0B2-45FA8998F346}"/>
              </a:ext>
            </a:extLst>
          </p:cNvPr>
          <p:cNvCxnSpPr>
            <a:stCxn id="118" idx="0"/>
            <a:endCxn id="116" idx="2"/>
          </p:cNvCxnSpPr>
          <p:nvPr/>
        </p:nvCxnSpPr>
        <p:spPr>
          <a:xfrm rot="5400000" flipH="1">
            <a:off x="6812417" y="1770626"/>
            <a:ext cx="1539600" cy="2367300"/>
          </a:xfrm>
          <a:prstGeom prst="bentConnector3">
            <a:avLst>
              <a:gd name="adj1" fmla="val 50003"/>
            </a:avLst>
          </a:prstGeom>
          <a:noFill/>
          <a:ln w="7900" cap="flat" cmpd="sng">
            <a:solidFill>
              <a:srgbClr val="4A4A48"/>
            </a:solidFill>
            <a:prstDash val="solid"/>
            <a:round/>
            <a:headEnd type="none" w="med" len="med"/>
            <a:tailEnd type="stealth" w="med" len="med"/>
          </a:ln>
        </p:spPr>
      </p:cxnSp>
      <p:sp>
        <p:nvSpPr>
          <p:cNvPr id="166" name="Google Shape;352;p17">
            <a:extLst>
              <a:ext uri="{FF2B5EF4-FFF2-40B4-BE49-F238E27FC236}">
                <a16:creationId xmlns:a16="http://schemas.microsoft.com/office/drawing/2014/main" id="{11A673EB-4DF3-F499-BC08-E0EB0716622D}"/>
              </a:ext>
            </a:extLst>
          </p:cNvPr>
          <p:cNvSpPr/>
          <p:nvPr/>
        </p:nvSpPr>
        <p:spPr>
          <a:xfrm>
            <a:off x="1944486" y="1431358"/>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C1</a:t>
            </a:r>
            <a:r>
              <a:rPr lang="en-GB" sz="647">
                <a:solidFill>
                  <a:srgbClr val="1D1D1C"/>
                </a:solidFill>
                <a:latin typeface="Nunito"/>
                <a:ea typeface="Nunito"/>
                <a:cs typeface="Nunito"/>
                <a:sym typeface="Nunito"/>
              </a:rPr>
              <a:t> with</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7" name="Google Shape;353;p17">
            <a:extLst>
              <a:ext uri="{FF2B5EF4-FFF2-40B4-BE49-F238E27FC236}">
                <a16:creationId xmlns:a16="http://schemas.microsoft.com/office/drawing/2014/main" id="{CC0296BF-A3C9-2ADB-511F-2D3BD8944BAE}"/>
              </a:ext>
            </a:extLst>
          </p:cNvPr>
          <p:cNvSpPr/>
          <p:nvPr/>
        </p:nvSpPr>
        <p:spPr>
          <a:xfrm>
            <a:off x="1944486" y="2423553"/>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C3</a:t>
            </a:r>
            <a:r>
              <a:rPr lang="en-GB" sz="647">
                <a:solidFill>
                  <a:srgbClr val="1D1D1C"/>
                </a:solidFill>
                <a:latin typeface="Nunito"/>
                <a:ea typeface="Nunito"/>
                <a:cs typeface="Nunito"/>
                <a:sym typeface="Nunito"/>
              </a:rPr>
              <a:t> with </a:t>
            </a: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8" name="Google Shape;354;p17">
            <a:extLst>
              <a:ext uri="{FF2B5EF4-FFF2-40B4-BE49-F238E27FC236}">
                <a16:creationId xmlns:a16="http://schemas.microsoft.com/office/drawing/2014/main" id="{0C30E083-5A64-6C14-9CFE-5A512B52155F}"/>
              </a:ext>
            </a:extLst>
          </p:cNvPr>
          <p:cNvSpPr/>
          <p:nvPr/>
        </p:nvSpPr>
        <p:spPr>
          <a:xfrm>
            <a:off x="1944486" y="1927445"/>
            <a:ext cx="5562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C2 </a:t>
            </a:r>
            <a:r>
              <a:rPr lang="en-GB" sz="647">
                <a:solidFill>
                  <a:srgbClr val="1D1D1C"/>
                </a:solidFill>
                <a:latin typeface="Nunito"/>
                <a:ea typeface="Nunito"/>
                <a:cs typeface="Nunito"/>
                <a:sym typeface="Nunito"/>
              </a:rPr>
              <a:t>with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9" name="Google Shape;355;p17">
            <a:extLst>
              <a:ext uri="{FF2B5EF4-FFF2-40B4-BE49-F238E27FC236}">
                <a16:creationId xmlns:a16="http://schemas.microsoft.com/office/drawing/2014/main" id="{8FCC3835-6D1B-53C4-C0F9-0B263641F173}"/>
              </a:ext>
            </a:extLst>
          </p:cNvPr>
          <p:cNvSpPr/>
          <p:nvPr/>
        </p:nvSpPr>
        <p:spPr>
          <a:xfrm>
            <a:off x="2893592" y="1357075"/>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D1</a:t>
            </a:r>
            <a:endParaRPr sz="647">
              <a:solidFill>
                <a:srgbClr val="FFFFFF"/>
              </a:solidFill>
              <a:latin typeface="Nunito"/>
              <a:ea typeface="Nunito"/>
              <a:cs typeface="Nunito"/>
              <a:sym typeface="Nunito"/>
            </a:endParaRPr>
          </a:p>
        </p:txBody>
      </p:sp>
      <p:sp>
        <p:nvSpPr>
          <p:cNvPr id="170" name="Google Shape;356;p17">
            <a:extLst>
              <a:ext uri="{FF2B5EF4-FFF2-40B4-BE49-F238E27FC236}">
                <a16:creationId xmlns:a16="http://schemas.microsoft.com/office/drawing/2014/main" id="{F90F2445-B06E-001A-2F6B-2EB0AAE93AB7}"/>
              </a:ext>
            </a:extLst>
          </p:cNvPr>
          <p:cNvSpPr/>
          <p:nvPr/>
        </p:nvSpPr>
        <p:spPr>
          <a:xfrm>
            <a:off x="2893592" y="1605754"/>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S1</a:t>
            </a:r>
            <a:endParaRPr sz="647">
              <a:solidFill>
                <a:srgbClr val="FFFFFF"/>
              </a:solidFill>
              <a:latin typeface="Nunito"/>
              <a:ea typeface="Nunito"/>
              <a:cs typeface="Nunito"/>
              <a:sym typeface="Nunito"/>
            </a:endParaRPr>
          </a:p>
        </p:txBody>
      </p:sp>
      <p:sp>
        <p:nvSpPr>
          <p:cNvPr id="171" name="Google Shape;357;p17">
            <a:extLst>
              <a:ext uri="{FF2B5EF4-FFF2-40B4-BE49-F238E27FC236}">
                <a16:creationId xmlns:a16="http://schemas.microsoft.com/office/drawing/2014/main" id="{A7C4A5B3-89F4-6944-0717-297ADA6EB4EB}"/>
              </a:ext>
            </a:extLst>
          </p:cNvPr>
          <p:cNvSpPr/>
          <p:nvPr/>
        </p:nvSpPr>
        <p:spPr>
          <a:xfrm>
            <a:off x="2893592" y="1834068"/>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D2</a:t>
            </a:r>
            <a:endParaRPr sz="647">
              <a:solidFill>
                <a:srgbClr val="FFFFFF"/>
              </a:solidFill>
              <a:latin typeface="Nunito"/>
              <a:ea typeface="Nunito"/>
              <a:cs typeface="Nunito"/>
              <a:sym typeface="Nunito"/>
            </a:endParaRPr>
          </a:p>
        </p:txBody>
      </p:sp>
      <p:sp>
        <p:nvSpPr>
          <p:cNvPr id="172" name="Google Shape;358;p17">
            <a:extLst>
              <a:ext uri="{FF2B5EF4-FFF2-40B4-BE49-F238E27FC236}">
                <a16:creationId xmlns:a16="http://schemas.microsoft.com/office/drawing/2014/main" id="{442EF69F-F879-C572-3F61-F6A6225C62BB}"/>
              </a:ext>
            </a:extLst>
          </p:cNvPr>
          <p:cNvSpPr/>
          <p:nvPr/>
        </p:nvSpPr>
        <p:spPr>
          <a:xfrm>
            <a:off x="2893592" y="2082747"/>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S2</a:t>
            </a:r>
            <a:endParaRPr sz="647">
              <a:solidFill>
                <a:srgbClr val="FFFFFF"/>
              </a:solidFill>
              <a:latin typeface="Nunito"/>
              <a:ea typeface="Nunito"/>
              <a:cs typeface="Nunito"/>
              <a:sym typeface="Nunito"/>
            </a:endParaRPr>
          </a:p>
        </p:txBody>
      </p:sp>
      <p:sp>
        <p:nvSpPr>
          <p:cNvPr id="173" name="Google Shape;359;p17">
            <a:extLst>
              <a:ext uri="{FF2B5EF4-FFF2-40B4-BE49-F238E27FC236}">
                <a16:creationId xmlns:a16="http://schemas.microsoft.com/office/drawing/2014/main" id="{7BBB9F97-807E-686E-207C-C0B590413970}"/>
              </a:ext>
            </a:extLst>
          </p:cNvPr>
          <p:cNvSpPr/>
          <p:nvPr/>
        </p:nvSpPr>
        <p:spPr>
          <a:xfrm>
            <a:off x="2893592" y="233141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D3</a:t>
            </a:r>
            <a:endParaRPr sz="647">
              <a:solidFill>
                <a:srgbClr val="FFFFFF"/>
              </a:solidFill>
              <a:latin typeface="Nunito"/>
              <a:ea typeface="Nunito"/>
              <a:cs typeface="Nunito"/>
              <a:sym typeface="Nunito"/>
            </a:endParaRPr>
          </a:p>
        </p:txBody>
      </p:sp>
      <p:sp>
        <p:nvSpPr>
          <p:cNvPr id="174" name="Google Shape;360;p17">
            <a:extLst>
              <a:ext uri="{FF2B5EF4-FFF2-40B4-BE49-F238E27FC236}">
                <a16:creationId xmlns:a16="http://schemas.microsoft.com/office/drawing/2014/main" id="{BB3B3D8A-DB9C-211F-B1D3-08F787BF371D}"/>
              </a:ext>
            </a:extLst>
          </p:cNvPr>
          <p:cNvSpPr/>
          <p:nvPr/>
        </p:nvSpPr>
        <p:spPr>
          <a:xfrm>
            <a:off x="2893592" y="258009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S3</a:t>
            </a:r>
            <a:endParaRPr sz="647">
              <a:solidFill>
                <a:srgbClr val="FFFFFF"/>
              </a:solidFill>
              <a:latin typeface="Nunito"/>
              <a:ea typeface="Nunito"/>
              <a:cs typeface="Nunito"/>
              <a:sym typeface="Nunito"/>
            </a:endParaRPr>
          </a:p>
        </p:txBody>
      </p:sp>
      <p:pic>
        <p:nvPicPr>
          <p:cNvPr id="175" name="Google Shape;361;p17">
            <a:extLst>
              <a:ext uri="{FF2B5EF4-FFF2-40B4-BE49-F238E27FC236}">
                <a16:creationId xmlns:a16="http://schemas.microsoft.com/office/drawing/2014/main" id="{232D9258-8C75-92C3-A3F7-E53CC89D9DB6}"/>
              </a:ext>
            </a:extLst>
          </p:cNvPr>
          <p:cNvPicPr preferRelativeResize="0"/>
          <p:nvPr/>
        </p:nvPicPr>
        <p:blipFill rotWithShape="1">
          <a:blip r:embed="rId5">
            <a:alphaModFix/>
          </a:blip>
          <a:srcRect l="20160" r="20908"/>
          <a:stretch/>
        </p:blipFill>
        <p:spPr>
          <a:xfrm>
            <a:off x="970582" y="1948858"/>
            <a:ext cx="276992" cy="246780"/>
          </a:xfrm>
          <a:prstGeom prst="rect">
            <a:avLst/>
          </a:prstGeom>
          <a:noFill/>
          <a:ln>
            <a:noFill/>
          </a:ln>
        </p:spPr>
      </p:pic>
      <p:sp>
        <p:nvSpPr>
          <p:cNvPr id="176" name="Google Shape;362;p17">
            <a:extLst>
              <a:ext uri="{FF2B5EF4-FFF2-40B4-BE49-F238E27FC236}">
                <a16:creationId xmlns:a16="http://schemas.microsoft.com/office/drawing/2014/main" id="{AC92E034-4CC6-B0A9-EE27-FC87D81856DC}"/>
              </a:ext>
            </a:extLst>
          </p:cNvPr>
          <p:cNvSpPr/>
          <p:nvPr/>
        </p:nvSpPr>
        <p:spPr>
          <a:xfrm>
            <a:off x="261015" y="1927436"/>
            <a:ext cx="510600" cy="289500"/>
          </a:xfrm>
          <a:prstGeom prst="roundRect">
            <a:avLst>
              <a:gd name="adj" fmla="val 16667"/>
            </a:avLst>
          </a:prstGeom>
          <a:solidFill>
            <a:srgbClr val="FFFFFF"/>
          </a:solidFill>
          <a:ln w="7725" cap="flat" cmpd="sng">
            <a:solidFill>
              <a:srgbClr val="1D1D1C"/>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Video</a:t>
            </a:r>
            <a:endParaRPr sz="647">
              <a:solidFill>
                <a:srgbClr val="1D1D1C"/>
              </a:solidFill>
              <a:latin typeface="Nunito"/>
              <a:ea typeface="Nunito"/>
              <a:cs typeface="Nunito"/>
              <a:sym typeface="Nunito"/>
            </a:endParaRPr>
          </a:p>
        </p:txBody>
      </p:sp>
      <p:pic>
        <p:nvPicPr>
          <p:cNvPr id="177" name="Google Shape;363;p17">
            <a:extLst>
              <a:ext uri="{FF2B5EF4-FFF2-40B4-BE49-F238E27FC236}">
                <a16:creationId xmlns:a16="http://schemas.microsoft.com/office/drawing/2014/main" id="{643F89D8-8416-95DF-39E5-D6335F9EED44}"/>
              </a:ext>
            </a:extLst>
          </p:cNvPr>
          <p:cNvPicPr preferRelativeResize="0"/>
          <p:nvPr/>
        </p:nvPicPr>
        <p:blipFill>
          <a:blip r:embed="rId4">
            <a:alphaModFix/>
          </a:blip>
          <a:stretch>
            <a:fillRect/>
          </a:stretch>
        </p:blipFill>
        <p:spPr>
          <a:xfrm>
            <a:off x="1444568" y="1920790"/>
            <a:ext cx="302934" cy="302934"/>
          </a:xfrm>
          <a:prstGeom prst="rect">
            <a:avLst/>
          </a:prstGeom>
          <a:noFill/>
          <a:ln>
            <a:noFill/>
          </a:ln>
        </p:spPr>
      </p:pic>
      <p:cxnSp>
        <p:nvCxnSpPr>
          <p:cNvPr id="178" name="Google Shape;364;p17">
            <a:extLst>
              <a:ext uri="{FF2B5EF4-FFF2-40B4-BE49-F238E27FC236}">
                <a16:creationId xmlns:a16="http://schemas.microsoft.com/office/drawing/2014/main" id="{80778139-4744-9F79-640B-E54A4D08C5A4}"/>
              </a:ext>
            </a:extLst>
          </p:cNvPr>
          <p:cNvCxnSpPr>
            <a:stCxn id="176" idx="3"/>
            <a:endCxn id="175" idx="1"/>
          </p:cNvCxnSpPr>
          <p:nvPr/>
        </p:nvCxnSpPr>
        <p:spPr>
          <a:xfrm>
            <a:off x="771615" y="2072186"/>
            <a:ext cx="198900" cy="0"/>
          </a:xfrm>
          <a:prstGeom prst="straightConnector1">
            <a:avLst/>
          </a:prstGeom>
          <a:noFill/>
          <a:ln w="7725" cap="flat" cmpd="sng">
            <a:solidFill>
              <a:srgbClr val="4A4A48"/>
            </a:solidFill>
            <a:prstDash val="solid"/>
            <a:round/>
            <a:headEnd type="none" w="med" len="med"/>
            <a:tailEnd type="triangle" w="med" len="med"/>
          </a:ln>
        </p:spPr>
      </p:cxnSp>
      <p:cxnSp>
        <p:nvCxnSpPr>
          <p:cNvPr id="179" name="Google Shape;365;p17">
            <a:extLst>
              <a:ext uri="{FF2B5EF4-FFF2-40B4-BE49-F238E27FC236}">
                <a16:creationId xmlns:a16="http://schemas.microsoft.com/office/drawing/2014/main" id="{27035726-AB27-5BFB-34DD-DA9BB6A2465B}"/>
              </a:ext>
            </a:extLst>
          </p:cNvPr>
          <p:cNvCxnSpPr>
            <a:stCxn id="175" idx="3"/>
            <a:endCxn id="177" idx="1"/>
          </p:cNvCxnSpPr>
          <p:nvPr/>
        </p:nvCxnSpPr>
        <p:spPr>
          <a:xfrm>
            <a:off x="1247573" y="2072248"/>
            <a:ext cx="197100" cy="0"/>
          </a:xfrm>
          <a:prstGeom prst="straightConnector1">
            <a:avLst/>
          </a:prstGeom>
          <a:noFill/>
          <a:ln w="7725" cap="flat" cmpd="sng">
            <a:solidFill>
              <a:srgbClr val="4A4A48"/>
            </a:solidFill>
            <a:prstDash val="solid"/>
            <a:round/>
            <a:headEnd type="none" w="med" len="med"/>
            <a:tailEnd type="triangle" w="med" len="med"/>
          </a:ln>
        </p:spPr>
      </p:cxnSp>
      <p:cxnSp>
        <p:nvCxnSpPr>
          <p:cNvPr id="180" name="Google Shape;366;p17">
            <a:extLst>
              <a:ext uri="{FF2B5EF4-FFF2-40B4-BE49-F238E27FC236}">
                <a16:creationId xmlns:a16="http://schemas.microsoft.com/office/drawing/2014/main" id="{72AA258D-6119-721E-7C7D-35FC29259754}"/>
              </a:ext>
            </a:extLst>
          </p:cNvPr>
          <p:cNvCxnSpPr>
            <a:stCxn id="177" idx="3"/>
            <a:endCxn id="166" idx="1"/>
          </p:cNvCxnSpPr>
          <p:nvPr/>
        </p:nvCxnSpPr>
        <p:spPr>
          <a:xfrm rot="10800000" flipH="1">
            <a:off x="1747502" y="1576057"/>
            <a:ext cx="197100" cy="4962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1" name="Google Shape;367;p17">
            <a:extLst>
              <a:ext uri="{FF2B5EF4-FFF2-40B4-BE49-F238E27FC236}">
                <a16:creationId xmlns:a16="http://schemas.microsoft.com/office/drawing/2014/main" id="{99FA0841-4A4B-293B-03AF-BCD4CE72E626}"/>
              </a:ext>
            </a:extLst>
          </p:cNvPr>
          <p:cNvCxnSpPr>
            <a:stCxn id="177" idx="3"/>
            <a:endCxn id="167" idx="1"/>
          </p:cNvCxnSpPr>
          <p:nvPr/>
        </p:nvCxnSpPr>
        <p:spPr>
          <a:xfrm>
            <a:off x="1747502" y="2072257"/>
            <a:ext cx="197100" cy="4959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2" name="Google Shape;368;p17">
            <a:extLst>
              <a:ext uri="{FF2B5EF4-FFF2-40B4-BE49-F238E27FC236}">
                <a16:creationId xmlns:a16="http://schemas.microsoft.com/office/drawing/2014/main" id="{22ED4FE5-6689-AE27-0D36-FA214982A8FC}"/>
              </a:ext>
            </a:extLst>
          </p:cNvPr>
          <p:cNvCxnSpPr>
            <a:stCxn id="177" idx="3"/>
            <a:endCxn id="168" idx="1"/>
          </p:cNvCxnSpPr>
          <p:nvPr/>
        </p:nvCxnSpPr>
        <p:spPr>
          <a:xfrm>
            <a:off x="1747502" y="2072257"/>
            <a:ext cx="197100" cy="6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3" name="Google Shape;369;p17">
            <a:extLst>
              <a:ext uri="{FF2B5EF4-FFF2-40B4-BE49-F238E27FC236}">
                <a16:creationId xmlns:a16="http://schemas.microsoft.com/office/drawing/2014/main" id="{0286006B-3737-9B1C-B2FB-DD27A33576AA}"/>
              </a:ext>
            </a:extLst>
          </p:cNvPr>
          <p:cNvCxnSpPr>
            <a:stCxn id="166" idx="3"/>
            <a:endCxn id="169" idx="1"/>
          </p:cNvCxnSpPr>
          <p:nvPr/>
        </p:nvCxnSpPr>
        <p:spPr>
          <a:xfrm rot="10800000" flipH="1">
            <a:off x="2504286" y="1451908"/>
            <a:ext cx="389400" cy="124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4" name="Google Shape;370;p17">
            <a:extLst>
              <a:ext uri="{FF2B5EF4-FFF2-40B4-BE49-F238E27FC236}">
                <a16:creationId xmlns:a16="http://schemas.microsoft.com/office/drawing/2014/main" id="{3067E32F-BE88-2CFA-1A8A-DF5F95CBD0FB}"/>
              </a:ext>
            </a:extLst>
          </p:cNvPr>
          <p:cNvCxnSpPr>
            <a:stCxn id="166" idx="3"/>
            <a:endCxn id="170" idx="1"/>
          </p:cNvCxnSpPr>
          <p:nvPr/>
        </p:nvCxnSpPr>
        <p:spPr>
          <a:xfrm>
            <a:off x="2504286" y="1576108"/>
            <a:ext cx="389400" cy="124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5" name="Google Shape;371;p17">
            <a:extLst>
              <a:ext uri="{FF2B5EF4-FFF2-40B4-BE49-F238E27FC236}">
                <a16:creationId xmlns:a16="http://schemas.microsoft.com/office/drawing/2014/main" id="{439F2F4C-AC79-C268-591C-6C13D2A73BAF}"/>
              </a:ext>
            </a:extLst>
          </p:cNvPr>
          <p:cNvCxnSpPr>
            <a:stCxn id="168" idx="3"/>
            <a:endCxn id="171" idx="1"/>
          </p:cNvCxnSpPr>
          <p:nvPr/>
        </p:nvCxnSpPr>
        <p:spPr>
          <a:xfrm rot="10800000" flipH="1">
            <a:off x="2500686" y="1928795"/>
            <a:ext cx="393000" cy="1434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6" name="Google Shape;372;p17">
            <a:extLst>
              <a:ext uri="{FF2B5EF4-FFF2-40B4-BE49-F238E27FC236}">
                <a16:creationId xmlns:a16="http://schemas.microsoft.com/office/drawing/2014/main" id="{43500527-729C-2453-DE18-5D0ABFF40F5A}"/>
              </a:ext>
            </a:extLst>
          </p:cNvPr>
          <p:cNvCxnSpPr>
            <a:stCxn id="168" idx="3"/>
            <a:endCxn id="172" idx="1"/>
          </p:cNvCxnSpPr>
          <p:nvPr/>
        </p:nvCxnSpPr>
        <p:spPr>
          <a:xfrm>
            <a:off x="2500686" y="2072195"/>
            <a:ext cx="393000" cy="1053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7" name="Google Shape;373;p17">
            <a:extLst>
              <a:ext uri="{FF2B5EF4-FFF2-40B4-BE49-F238E27FC236}">
                <a16:creationId xmlns:a16="http://schemas.microsoft.com/office/drawing/2014/main" id="{82373ABC-DD80-E067-93EB-6D92852923A1}"/>
              </a:ext>
            </a:extLst>
          </p:cNvPr>
          <p:cNvCxnSpPr>
            <a:stCxn id="167" idx="3"/>
            <a:endCxn id="173" idx="1"/>
          </p:cNvCxnSpPr>
          <p:nvPr/>
        </p:nvCxnSpPr>
        <p:spPr>
          <a:xfrm rot="10800000" flipH="1">
            <a:off x="2504286" y="2426103"/>
            <a:ext cx="389400" cy="142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8" name="Google Shape;374;p17">
            <a:extLst>
              <a:ext uri="{FF2B5EF4-FFF2-40B4-BE49-F238E27FC236}">
                <a16:creationId xmlns:a16="http://schemas.microsoft.com/office/drawing/2014/main" id="{71BCCFBC-E7D4-9C62-7EC5-72C6BC5A997C}"/>
              </a:ext>
            </a:extLst>
          </p:cNvPr>
          <p:cNvCxnSpPr>
            <a:stCxn id="167" idx="3"/>
            <a:endCxn id="174" idx="1"/>
          </p:cNvCxnSpPr>
          <p:nvPr/>
        </p:nvCxnSpPr>
        <p:spPr>
          <a:xfrm>
            <a:off x="2504286" y="2568303"/>
            <a:ext cx="389400" cy="106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9" name="Google Shape;375;p17">
            <a:extLst>
              <a:ext uri="{FF2B5EF4-FFF2-40B4-BE49-F238E27FC236}">
                <a16:creationId xmlns:a16="http://schemas.microsoft.com/office/drawing/2014/main" id="{E8D94756-4908-F45E-7BD4-3B2A22A48598}"/>
              </a:ext>
            </a:extLst>
          </p:cNvPr>
          <p:cNvCxnSpPr>
            <a:stCxn id="169" idx="3"/>
          </p:cNvCxnSpPr>
          <p:nvPr/>
        </p:nvCxnSpPr>
        <p:spPr>
          <a:xfrm>
            <a:off x="3310892" y="1451875"/>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0" name="Google Shape;376;p17">
            <a:extLst>
              <a:ext uri="{FF2B5EF4-FFF2-40B4-BE49-F238E27FC236}">
                <a16:creationId xmlns:a16="http://schemas.microsoft.com/office/drawing/2014/main" id="{03441769-238D-3037-665C-4BAF5B045862}"/>
              </a:ext>
            </a:extLst>
          </p:cNvPr>
          <p:cNvCxnSpPr>
            <a:stCxn id="170" idx="3"/>
          </p:cNvCxnSpPr>
          <p:nvPr/>
        </p:nvCxnSpPr>
        <p:spPr>
          <a:xfrm>
            <a:off x="3310892" y="1700554"/>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1" name="Google Shape;377;p17">
            <a:extLst>
              <a:ext uri="{FF2B5EF4-FFF2-40B4-BE49-F238E27FC236}">
                <a16:creationId xmlns:a16="http://schemas.microsoft.com/office/drawing/2014/main" id="{D7C0876C-5367-0B42-88C9-032AE31712FF}"/>
              </a:ext>
            </a:extLst>
          </p:cNvPr>
          <p:cNvCxnSpPr>
            <a:stCxn id="171" idx="3"/>
          </p:cNvCxnSpPr>
          <p:nvPr/>
        </p:nvCxnSpPr>
        <p:spPr>
          <a:xfrm>
            <a:off x="3310892" y="1928868"/>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2" name="Google Shape;378;p17">
            <a:extLst>
              <a:ext uri="{FF2B5EF4-FFF2-40B4-BE49-F238E27FC236}">
                <a16:creationId xmlns:a16="http://schemas.microsoft.com/office/drawing/2014/main" id="{AA751857-7485-8988-525B-5EFB114A23BB}"/>
              </a:ext>
            </a:extLst>
          </p:cNvPr>
          <p:cNvCxnSpPr>
            <a:stCxn id="172" idx="3"/>
          </p:cNvCxnSpPr>
          <p:nvPr/>
        </p:nvCxnSpPr>
        <p:spPr>
          <a:xfrm>
            <a:off x="3310892" y="2177547"/>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3" name="Google Shape;379;p17">
            <a:extLst>
              <a:ext uri="{FF2B5EF4-FFF2-40B4-BE49-F238E27FC236}">
                <a16:creationId xmlns:a16="http://schemas.microsoft.com/office/drawing/2014/main" id="{BA7B40DE-A285-B710-C135-5E5BA9088736}"/>
              </a:ext>
            </a:extLst>
          </p:cNvPr>
          <p:cNvCxnSpPr>
            <a:stCxn id="173" idx="3"/>
          </p:cNvCxnSpPr>
          <p:nvPr/>
        </p:nvCxnSpPr>
        <p:spPr>
          <a:xfrm>
            <a:off x="3310892" y="2426210"/>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4" name="Google Shape;380;p17">
            <a:extLst>
              <a:ext uri="{FF2B5EF4-FFF2-40B4-BE49-F238E27FC236}">
                <a16:creationId xmlns:a16="http://schemas.microsoft.com/office/drawing/2014/main" id="{09D9256B-504F-C73D-A087-744E1F1FBD0A}"/>
              </a:ext>
            </a:extLst>
          </p:cNvPr>
          <p:cNvCxnSpPr>
            <a:stCxn id="174" idx="3"/>
          </p:cNvCxnSpPr>
          <p:nvPr/>
        </p:nvCxnSpPr>
        <p:spPr>
          <a:xfrm>
            <a:off x="3310892" y="2674890"/>
            <a:ext cx="234900" cy="5100"/>
          </a:xfrm>
          <a:prstGeom prst="straightConnector1">
            <a:avLst/>
          </a:prstGeom>
          <a:noFill/>
          <a:ln w="7725" cap="flat" cmpd="sng">
            <a:solidFill>
              <a:srgbClr val="4A4A48"/>
            </a:solidFill>
            <a:prstDash val="solid"/>
            <a:round/>
            <a:headEnd type="none" w="med" len="med"/>
            <a:tailEnd type="stealth" w="med" len="med"/>
          </a:ln>
        </p:spPr>
      </p:cxnSp>
      <p:sp>
        <p:nvSpPr>
          <p:cNvPr id="195" name="Google Shape;381;p17">
            <a:extLst>
              <a:ext uri="{FF2B5EF4-FFF2-40B4-BE49-F238E27FC236}">
                <a16:creationId xmlns:a16="http://schemas.microsoft.com/office/drawing/2014/main" id="{7DF983A6-7DB3-AC27-8626-EB28162E8A9F}"/>
              </a:ext>
            </a:extLst>
          </p:cNvPr>
          <p:cNvSpPr txBox="1"/>
          <p:nvPr/>
        </p:nvSpPr>
        <p:spPr>
          <a:xfrm>
            <a:off x="1887747" y="2777408"/>
            <a:ext cx="6225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Chunks of Documents</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(Cleaned)</a:t>
            </a:r>
            <a:endParaRPr sz="647">
              <a:solidFill>
                <a:srgbClr val="1D1D1C"/>
              </a:solidFill>
              <a:latin typeface="Nunito"/>
              <a:ea typeface="Nunito"/>
              <a:cs typeface="Nunito"/>
              <a:sym typeface="Nunito"/>
            </a:endParaRPr>
          </a:p>
        </p:txBody>
      </p:sp>
      <p:sp>
        <p:nvSpPr>
          <p:cNvPr id="196" name="Google Shape;382;p17">
            <a:extLst>
              <a:ext uri="{FF2B5EF4-FFF2-40B4-BE49-F238E27FC236}">
                <a16:creationId xmlns:a16="http://schemas.microsoft.com/office/drawing/2014/main" id="{CF7AB053-E2EE-3E56-4070-CEF109D51B3E}"/>
              </a:ext>
            </a:extLst>
          </p:cNvPr>
          <p:cNvSpPr txBox="1"/>
          <p:nvPr/>
        </p:nvSpPr>
        <p:spPr>
          <a:xfrm>
            <a:off x="2650597" y="2828770"/>
            <a:ext cx="9033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dirty="0">
                <a:solidFill>
                  <a:srgbClr val="1D1D1C"/>
                </a:solidFill>
                <a:latin typeface="Nunito"/>
                <a:ea typeface="Nunito"/>
                <a:cs typeface="Nunito"/>
                <a:sym typeface="Nunito"/>
              </a:rPr>
              <a:t>Dense Vector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and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Sparse Matrix</a:t>
            </a:r>
            <a:endParaRPr sz="647" dirty="0">
              <a:solidFill>
                <a:srgbClr val="1D1D1C"/>
              </a:solidFill>
              <a:latin typeface="Nunito"/>
              <a:ea typeface="Nunito"/>
              <a:cs typeface="Nunito"/>
              <a:sym typeface="Nunito"/>
            </a:endParaRPr>
          </a:p>
        </p:txBody>
      </p:sp>
      <p:pic>
        <p:nvPicPr>
          <p:cNvPr id="197" name="Google Shape;383;p17">
            <a:extLst>
              <a:ext uri="{FF2B5EF4-FFF2-40B4-BE49-F238E27FC236}">
                <a16:creationId xmlns:a16="http://schemas.microsoft.com/office/drawing/2014/main" id="{EB0078EF-BDBD-3C41-162D-E85CBBFAACE7}"/>
              </a:ext>
            </a:extLst>
          </p:cNvPr>
          <p:cNvPicPr preferRelativeResize="0"/>
          <p:nvPr/>
        </p:nvPicPr>
        <p:blipFill rotWithShape="1">
          <a:blip r:embed="rId5">
            <a:alphaModFix/>
          </a:blip>
          <a:srcRect l="20160" r="20908"/>
          <a:stretch/>
        </p:blipFill>
        <p:spPr>
          <a:xfrm>
            <a:off x="632356" y="3595434"/>
            <a:ext cx="131063" cy="130942"/>
          </a:xfrm>
          <a:prstGeom prst="rect">
            <a:avLst/>
          </a:prstGeom>
          <a:noFill/>
          <a:ln>
            <a:noFill/>
          </a:ln>
        </p:spPr>
      </p:pic>
      <p:pic>
        <p:nvPicPr>
          <p:cNvPr id="198" name="Google Shape;384;p17">
            <a:extLst>
              <a:ext uri="{FF2B5EF4-FFF2-40B4-BE49-F238E27FC236}">
                <a16:creationId xmlns:a16="http://schemas.microsoft.com/office/drawing/2014/main" id="{74E55DA4-79BF-5913-9CAC-A68D88068764}"/>
              </a:ext>
            </a:extLst>
          </p:cNvPr>
          <p:cNvPicPr preferRelativeResize="0"/>
          <p:nvPr/>
        </p:nvPicPr>
        <p:blipFill>
          <a:blip r:embed="rId4">
            <a:alphaModFix/>
          </a:blip>
          <a:stretch>
            <a:fillRect/>
          </a:stretch>
        </p:blipFill>
        <p:spPr>
          <a:xfrm>
            <a:off x="618413" y="3809557"/>
            <a:ext cx="143338" cy="160740"/>
          </a:xfrm>
          <a:prstGeom prst="rect">
            <a:avLst/>
          </a:prstGeom>
          <a:noFill/>
          <a:ln>
            <a:noFill/>
          </a:ln>
        </p:spPr>
      </p:pic>
      <p:pic>
        <p:nvPicPr>
          <p:cNvPr id="199" name="Google Shape;385;p17">
            <a:extLst>
              <a:ext uri="{FF2B5EF4-FFF2-40B4-BE49-F238E27FC236}">
                <a16:creationId xmlns:a16="http://schemas.microsoft.com/office/drawing/2014/main" id="{BD612EF7-924B-FC8A-B218-14488867D635}"/>
              </a:ext>
            </a:extLst>
          </p:cNvPr>
          <p:cNvPicPr preferRelativeResize="0"/>
          <p:nvPr/>
        </p:nvPicPr>
        <p:blipFill rotWithShape="1">
          <a:blip r:embed="rId3">
            <a:alphaModFix/>
          </a:blip>
          <a:srcRect l="12514" r="14895"/>
          <a:stretch/>
        </p:blipFill>
        <p:spPr>
          <a:xfrm>
            <a:off x="624072" y="4007367"/>
            <a:ext cx="143328" cy="221418"/>
          </a:xfrm>
          <a:prstGeom prst="rect">
            <a:avLst/>
          </a:prstGeom>
          <a:noFill/>
          <a:ln>
            <a:noFill/>
          </a:ln>
        </p:spPr>
      </p:pic>
      <p:sp>
        <p:nvSpPr>
          <p:cNvPr id="200" name="Google Shape;386;p17">
            <a:extLst>
              <a:ext uri="{FF2B5EF4-FFF2-40B4-BE49-F238E27FC236}">
                <a16:creationId xmlns:a16="http://schemas.microsoft.com/office/drawing/2014/main" id="{48AFFF7B-75E8-6248-86DF-6CA89D326228}"/>
              </a:ext>
            </a:extLst>
          </p:cNvPr>
          <p:cNvSpPr txBox="1"/>
          <p:nvPr/>
        </p:nvSpPr>
        <p:spPr>
          <a:xfrm>
            <a:off x="797116" y="351697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201" name="Google Shape;387;p17">
            <a:extLst>
              <a:ext uri="{FF2B5EF4-FFF2-40B4-BE49-F238E27FC236}">
                <a16:creationId xmlns:a16="http://schemas.microsoft.com/office/drawing/2014/main" id="{EC1E8198-CB64-A5B8-5D73-4BB4147B108A}"/>
              </a:ext>
            </a:extLst>
          </p:cNvPr>
          <p:cNvSpPr txBox="1"/>
          <p:nvPr/>
        </p:nvSpPr>
        <p:spPr>
          <a:xfrm>
            <a:off x="806047" y="374600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202" name="Google Shape;388;p17">
            <a:extLst>
              <a:ext uri="{FF2B5EF4-FFF2-40B4-BE49-F238E27FC236}">
                <a16:creationId xmlns:a16="http://schemas.microsoft.com/office/drawing/2014/main" id="{5568BE8A-937B-CB44-B517-A71DCC399B28}"/>
              </a:ext>
            </a:extLst>
          </p:cNvPr>
          <p:cNvSpPr txBox="1"/>
          <p:nvPr/>
        </p:nvSpPr>
        <p:spPr>
          <a:xfrm>
            <a:off x="806048" y="400738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203" name="Google Shape;389;p17">
            <a:extLst>
              <a:ext uri="{FF2B5EF4-FFF2-40B4-BE49-F238E27FC236}">
                <a16:creationId xmlns:a16="http://schemas.microsoft.com/office/drawing/2014/main" id="{57BC20A6-562E-7188-BA90-9CA7C1509B30}"/>
              </a:ext>
            </a:extLst>
          </p:cNvPr>
          <p:cNvSpPr txBox="1"/>
          <p:nvPr/>
        </p:nvSpPr>
        <p:spPr>
          <a:xfrm>
            <a:off x="557804" y="329024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204" name="Google Shape;390;p17">
            <a:extLst>
              <a:ext uri="{FF2B5EF4-FFF2-40B4-BE49-F238E27FC236}">
                <a16:creationId xmlns:a16="http://schemas.microsoft.com/office/drawing/2014/main" id="{AEB3F340-EB50-FE5D-BD5E-1FBB3EE54528}"/>
              </a:ext>
            </a:extLst>
          </p:cNvPr>
          <p:cNvSpPr/>
          <p:nvPr/>
        </p:nvSpPr>
        <p:spPr>
          <a:xfrm>
            <a:off x="527196" y="334092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cxnSp>
        <p:nvCxnSpPr>
          <p:cNvPr id="209" name="Google Shape;395;p17">
            <a:extLst>
              <a:ext uri="{FF2B5EF4-FFF2-40B4-BE49-F238E27FC236}">
                <a16:creationId xmlns:a16="http://schemas.microsoft.com/office/drawing/2014/main" id="{7E277E58-E193-9778-826B-9D1D040A990E}"/>
              </a:ext>
            </a:extLst>
          </p:cNvPr>
          <p:cNvCxnSpPr>
            <a:stCxn id="157" idx="1"/>
            <a:endCxn id="120" idx="2"/>
          </p:cNvCxnSpPr>
          <p:nvPr/>
        </p:nvCxnSpPr>
        <p:spPr>
          <a:xfrm rot="10800000">
            <a:off x="4478710" y="3142334"/>
            <a:ext cx="1037700" cy="926400"/>
          </a:xfrm>
          <a:prstGeom prst="curvedConnector2">
            <a:avLst/>
          </a:prstGeom>
          <a:noFill/>
          <a:ln w="9525" cap="flat" cmpd="sng">
            <a:solidFill>
              <a:srgbClr val="0000FF"/>
            </a:solidFill>
            <a:prstDash val="solid"/>
            <a:round/>
            <a:headEnd type="none" w="med" len="med"/>
            <a:tailEnd type="none" w="med" len="med"/>
          </a:ln>
        </p:spPr>
      </p:cxnSp>
      <p:cxnSp>
        <p:nvCxnSpPr>
          <p:cNvPr id="210" name="Google Shape;396;p17">
            <a:extLst>
              <a:ext uri="{FF2B5EF4-FFF2-40B4-BE49-F238E27FC236}">
                <a16:creationId xmlns:a16="http://schemas.microsoft.com/office/drawing/2014/main" id="{D3F1CB6B-EFC7-25A3-DE44-CA20358FB813}"/>
              </a:ext>
            </a:extLst>
          </p:cNvPr>
          <p:cNvCxnSpPr>
            <a:stCxn id="157" idx="1"/>
            <a:endCxn id="119" idx="2"/>
          </p:cNvCxnSpPr>
          <p:nvPr/>
        </p:nvCxnSpPr>
        <p:spPr>
          <a:xfrm rot="10800000">
            <a:off x="3928510" y="3142334"/>
            <a:ext cx="1587900" cy="926400"/>
          </a:xfrm>
          <a:prstGeom prst="curvedConnector2">
            <a:avLst/>
          </a:prstGeom>
          <a:noFill/>
          <a:ln w="9525" cap="flat" cmpd="sng">
            <a:solidFill>
              <a:srgbClr val="0000FF"/>
            </a:solidFill>
            <a:prstDash val="solid"/>
            <a:round/>
            <a:headEnd type="none" w="med" len="med"/>
            <a:tailEnd type="none" w="med" len="med"/>
          </a:ln>
        </p:spPr>
      </p:cxnSp>
      <p:cxnSp>
        <p:nvCxnSpPr>
          <p:cNvPr id="211" name="Google Shape;397;p17">
            <a:extLst>
              <a:ext uri="{FF2B5EF4-FFF2-40B4-BE49-F238E27FC236}">
                <a16:creationId xmlns:a16="http://schemas.microsoft.com/office/drawing/2014/main" id="{6316789D-BBC7-2719-6182-FB839065E140}"/>
              </a:ext>
            </a:extLst>
          </p:cNvPr>
          <p:cNvCxnSpPr>
            <a:endCxn id="120" idx="2"/>
          </p:cNvCxnSpPr>
          <p:nvPr/>
        </p:nvCxnSpPr>
        <p:spPr>
          <a:xfrm rot="5400000" flipH="1">
            <a:off x="4350819" y="3270131"/>
            <a:ext cx="1293300" cy="1037700"/>
          </a:xfrm>
          <a:prstGeom prst="curvedConnector3">
            <a:avLst>
              <a:gd name="adj1" fmla="val 50000"/>
            </a:avLst>
          </a:prstGeom>
          <a:noFill/>
          <a:ln w="9525" cap="flat" cmpd="sng">
            <a:solidFill>
              <a:srgbClr val="0000FF"/>
            </a:solidFill>
            <a:prstDash val="solid"/>
            <a:round/>
            <a:headEnd type="none" w="med" len="med"/>
            <a:tailEnd type="stealth" w="med" len="med"/>
          </a:ln>
        </p:spPr>
      </p:cxnSp>
      <p:cxnSp>
        <p:nvCxnSpPr>
          <p:cNvPr id="212" name="Google Shape;398;p17">
            <a:extLst>
              <a:ext uri="{FF2B5EF4-FFF2-40B4-BE49-F238E27FC236}">
                <a16:creationId xmlns:a16="http://schemas.microsoft.com/office/drawing/2014/main" id="{18B8CAD5-6861-14BB-A367-FCC70445FDA2}"/>
              </a:ext>
            </a:extLst>
          </p:cNvPr>
          <p:cNvCxnSpPr>
            <a:stCxn id="158" idx="1"/>
            <a:endCxn id="119" idx="2"/>
          </p:cNvCxnSpPr>
          <p:nvPr/>
        </p:nvCxnSpPr>
        <p:spPr>
          <a:xfrm rot="10800000">
            <a:off x="3928510" y="3142225"/>
            <a:ext cx="1587900" cy="1293300"/>
          </a:xfrm>
          <a:prstGeom prst="curvedConnector2">
            <a:avLst/>
          </a:prstGeom>
          <a:noFill/>
          <a:ln w="9525" cap="flat" cmpd="sng">
            <a:solidFill>
              <a:srgbClr val="0000FF"/>
            </a:solidFill>
            <a:prstDash val="solid"/>
            <a:round/>
            <a:headEnd type="none" w="med" len="med"/>
            <a:tailEnd type="stealth" w="med" len="med"/>
          </a:ln>
        </p:spPr>
      </p:cxnSp>
      <p:pic>
        <p:nvPicPr>
          <p:cNvPr id="216" name="Picture 215">
            <a:extLst>
              <a:ext uri="{FF2B5EF4-FFF2-40B4-BE49-F238E27FC236}">
                <a16:creationId xmlns:a16="http://schemas.microsoft.com/office/drawing/2014/main" id="{BBD0BBAA-63D5-8DCC-512C-A08227249C30}"/>
              </a:ext>
            </a:extLst>
          </p:cNvPr>
          <p:cNvPicPr>
            <a:picLocks noChangeAspect="1"/>
          </p:cNvPicPr>
          <p:nvPr/>
        </p:nvPicPr>
        <p:blipFill>
          <a:blip r:embed="rId6"/>
          <a:stretch>
            <a:fillRect/>
          </a:stretch>
        </p:blipFill>
        <p:spPr>
          <a:xfrm>
            <a:off x="7544904" y="3720112"/>
            <a:ext cx="233529" cy="233529"/>
          </a:xfrm>
          <a:prstGeom prst="rect">
            <a:avLst/>
          </a:prstGeom>
        </p:spPr>
      </p:pic>
      <p:pic>
        <p:nvPicPr>
          <p:cNvPr id="2" name="Picture 1">
            <a:extLst>
              <a:ext uri="{FF2B5EF4-FFF2-40B4-BE49-F238E27FC236}">
                <a16:creationId xmlns:a16="http://schemas.microsoft.com/office/drawing/2014/main" id="{E39C9BD6-2700-301A-7582-B7D3C4522176}"/>
              </a:ext>
            </a:extLst>
          </p:cNvPr>
          <p:cNvPicPr>
            <a:picLocks noChangeAspect="1"/>
          </p:cNvPicPr>
          <p:nvPr/>
        </p:nvPicPr>
        <p:blipFill>
          <a:blip r:embed="rId6"/>
          <a:stretch>
            <a:fillRect/>
          </a:stretch>
        </p:blipFill>
        <p:spPr>
          <a:xfrm>
            <a:off x="7544904" y="3716147"/>
            <a:ext cx="233529" cy="233529"/>
          </a:xfrm>
          <a:prstGeom prst="rect">
            <a:avLst/>
          </a:prstGeom>
        </p:spPr>
      </p:pic>
    </p:spTree>
    <p:extLst>
      <p:ext uri="{BB962C8B-B14F-4D97-AF65-F5344CB8AC3E}">
        <p14:creationId xmlns:p14="http://schemas.microsoft.com/office/powerpoint/2010/main" val="3203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695 0.00185 L -0.03056 -0.00185 L -0.03212 0.07747 L -0.11216 0.07901 L -0.11806 0.04506 L -0.14966 0.04228 " pathEditMode="relative" ptsTypes="AAAAAA">
                                      <p:cBhvr>
                                        <p:cTn id="6" dur="1500" fill="hold"/>
                                        <p:tgtEl>
                                          <p:spTgt spid="21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104 -0.00123 L -0.03282 0.00247 L -0.03351 0.07438 L -0.07396 0.07963 L -0.11806 0.08611 L -0.11962 0.12161 L -0.14011 0.11636 " pathEditMode="relative" ptsTypes="AAAAAAA">
                                      <p:cBhvr>
                                        <p:cTn id="8" dur="15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E0E94-9B0F-2043-36A1-E6CDC17C3E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CF44D07-9CF4-0051-FD82-548B859266C4}"/>
              </a:ext>
            </a:extLst>
          </p:cNvPr>
          <p:cNvSpPr>
            <a:spLocks noGrp="1"/>
          </p:cNvSpPr>
          <p:nvPr>
            <p:ph type="body" idx="1"/>
          </p:nvPr>
        </p:nvSpPr>
        <p:spPr>
          <a:xfrm>
            <a:off x="713224" y="441927"/>
            <a:ext cx="5360121" cy="977700"/>
          </a:xfrm>
        </p:spPr>
        <p:txBody>
          <a:bodyPr/>
          <a:lstStyle/>
          <a:p>
            <a:r>
              <a:rPr lang="en-US" dirty="0"/>
              <a:t>Multiple Document Query </a:t>
            </a:r>
          </a:p>
        </p:txBody>
      </p:sp>
      <p:sp>
        <p:nvSpPr>
          <p:cNvPr id="5" name="TextBox 4">
            <a:extLst>
              <a:ext uri="{FF2B5EF4-FFF2-40B4-BE49-F238E27FC236}">
                <a16:creationId xmlns:a16="http://schemas.microsoft.com/office/drawing/2014/main" id="{4B9F0130-2FC2-5CF5-1144-4B80A431649B}"/>
              </a:ext>
            </a:extLst>
          </p:cNvPr>
          <p:cNvSpPr txBox="1"/>
          <p:nvPr/>
        </p:nvSpPr>
        <p:spPr>
          <a:xfrm>
            <a:off x="1009642" y="1477105"/>
            <a:ext cx="3073062" cy="2246769"/>
          </a:xfrm>
          <a:prstGeom prst="rect">
            <a:avLst/>
          </a:prstGeom>
          <a:noFill/>
        </p:spPr>
        <p:txBody>
          <a:bodyPr wrap="square">
            <a:spAutoFit/>
          </a:bodyPr>
          <a:lstStyle/>
          <a:p>
            <a:pPr marL="152400" indent="0" algn="l">
              <a:buNone/>
            </a:pPr>
            <a:r>
              <a:rPr lang="en-US" sz="1400" dirty="0">
                <a:latin typeface="Montserrat" panose="00000500000000000000" pitchFamily="2" charset="0"/>
              </a:rPr>
              <a:t>If categories as </a:t>
            </a:r>
            <a:r>
              <a:rPr lang="en-US" sz="1400" b="1" dirty="0">
                <a:latin typeface="Montserrat" panose="00000500000000000000" pitchFamily="2" charset="0"/>
              </a:rPr>
              <a:t>Multi docs Query</a:t>
            </a:r>
            <a:r>
              <a:rPr lang="en-US" sz="1400" dirty="0">
                <a:latin typeface="Montserrat" panose="00000500000000000000" pitchFamily="2" charset="0"/>
              </a:rPr>
              <a:t>, the system rewrites the question into </a:t>
            </a:r>
            <a:r>
              <a:rPr lang="en-US" sz="1400" b="1" dirty="0">
                <a:latin typeface="Montserrat" panose="00000500000000000000" pitchFamily="2" charset="0"/>
              </a:rPr>
              <a:t>two smaller sub-questions</a:t>
            </a:r>
            <a:r>
              <a:rPr lang="en-US" sz="1400" dirty="0">
                <a:latin typeface="Montserrat" panose="00000500000000000000" pitchFamily="2" charset="0"/>
              </a:rPr>
              <a:t>. </a:t>
            </a:r>
          </a:p>
          <a:p>
            <a:pPr marL="152400" indent="0" algn="l">
              <a:buNone/>
            </a:pPr>
            <a:endParaRPr lang="en-US" sz="1400" dirty="0">
              <a:latin typeface="Montserrat" panose="00000500000000000000" pitchFamily="2" charset="0"/>
            </a:endParaRPr>
          </a:p>
          <a:p>
            <a:pPr marL="152400" indent="0" algn="l"/>
            <a:r>
              <a:rPr lang="en-US" sz="1400" dirty="0">
                <a:latin typeface="Montserrat" panose="00000500000000000000" pitchFamily="2" charset="0"/>
              </a:rPr>
              <a:t>This handle questions that require knowledge from several videos.</a:t>
            </a:r>
          </a:p>
          <a:p>
            <a:pPr marL="152400" indent="0" algn="l">
              <a:buNone/>
            </a:pPr>
            <a:br>
              <a:rPr lang="en-US" sz="1400" dirty="0">
                <a:latin typeface="Montserrat" panose="00000500000000000000" pitchFamily="2" charset="0"/>
              </a:rPr>
            </a:br>
            <a:endParaRPr lang="en-US" sz="1400" dirty="0">
              <a:latin typeface="Montserrat" panose="00000500000000000000" pitchFamily="2" charset="0"/>
            </a:endParaRPr>
          </a:p>
        </p:txBody>
      </p:sp>
      <p:grpSp>
        <p:nvGrpSpPr>
          <p:cNvPr id="9" name="Group 8">
            <a:extLst>
              <a:ext uri="{FF2B5EF4-FFF2-40B4-BE49-F238E27FC236}">
                <a16:creationId xmlns:a16="http://schemas.microsoft.com/office/drawing/2014/main" id="{2F9B59D3-7A67-A175-E133-AFB1446AEA63}"/>
              </a:ext>
            </a:extLst>
          </p:cNvPr>
          <p:cNvGrpSpPr/>
          <p:nvPr/>
        </p:nvGrpSpPr>
        <p:grpSpPr>
          <a:xfrm>
            <a:off x="4082704" y="1063443"/>
            <a:ext cx="4265111" cy="3576347"/>
            <a:chOff x="4273407" y="1075799"/>
            <a:chExt cx="4265111" cy="3576347"/>
          </a:xfrm>
        </p:grpSpPr>
        <p:pic>
          <p:nvPicPr>
            <p:cNvPr id="3" name="Picture 2" descr="A screenshot of a computer program&#10;&#10;AI-generated content may be incorrect.">
              <a:extLst>
                <a:ext uri="{FF2B5EF4-FFF2-40B4-BE49-F238E27FC236}">
                  <a16:creationId xmlns:a16="http://schemas.microsoft.com/office/drawing/2014/main" id="{49034A54-8487-B152-6E11-32BF0EDDE52B}"/>
                </a:ext>
              </a:extLst>
            </p:cNvPr>
            <p:cNvPicPr>
              <a:picLocks noChangeAspect="1"/>
            </p:cNvPicPr>
            <p:nvPr/>
          </p:nvPicPr>
          <p:blipFill>
            <a:blip r:embed="rId3"/>
            <a:stretch>
              <a:fillRect/>
            </a:stretch>
          </p:blipFill>
          <p:spPr>
            <a:xfrm>
              <a:off x="4379121" y="1075799"/>
              <a:ext cx="4051655" cy="3576347"/>
            </a:xfrm>
            <a:prstGeom prst="rect">
              <a:avLst/>
            </a:prstGeom>
          </p:spPr>
        </p:pic>
        <p:sp>
          <p:nvSpPr>
            <p:cNvPr id="6" name="Rectangle 5">
              <a:extLst>
                <a:ext uri="{FF2B5EF4-FFF2-40B4-BE49-F238E27FC236}">
                  <a16:creationId xmlns:a16="http://schemas.microsoft.com/office/drawing/2014/main" id="{B826F888-892D-B83A-0935-FF562CC75794}"/>
                </a:ext>
              </a:extLst>
            </p:cNvPr>
            <p:cNvSpPr/>
            <p:nvPr/>
          </p:nvSpPr>
          <p:spPr>
            <a:xfrm>
              <a:off x="4275437" y="1612557"/>
              <a:ext cx="4263081" cy="39541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9DCB15-E461-82D4-A4A0-122C1DF30391}"/>
                </a:ext>
              </a:extLst>
            </p:cNvPr>
            <p:cNvSpPr/>
            <p:nvPr/>
          </p:nvSpPr>
          <p:spPr>
            <a:xfrm>
              <a:off x="4275437" y="2869531"/>
              <a:ext cx="4263081" cy="50386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E6B83C-2F09-D7FC-7969-109863FD9474}"/>
                </a:ext>
              </a:extLst>
            </p:cNvPr>
            <p:cNvSpPr/>
            <p:nvPr/>
          </p:nvSpPr>
          <p:spPr>
            <a:xfrm>
              <a:off x="4273407" y="3685562"/>
              <a:ext cx="4263081" cy="5898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a:extLst>
              <a:ext uri="{FF2B5EF4-FFF2-40B4-BE49-F238E27FC236}">
                <a16:creationId xmlns:a16="http://schemas.microsoft.com/office/drawing/2014/main" id="{A114CCBF-16DE-1E6C-CB25-676A40866C8D}"/>
              </a:ext>
            </a:extLst>
          </p:cNvPr>
          <p:cNvSpPr/>
          <p:nvPr/>
        </p:nvSpPr>
        <p:spPr>
          <a:xfrm>
            <a:off x="7170820" y="387552"/>
            <a:ext cx="1663797" cy="44688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Montserrat" panose="00000500000000000000" pitchFamily="2" charset="0"/>
              </a:rPr>
              <a:t>Skip Slide</a:t>
            </a:r>
          </a:p>
        </p:txBody>
      </p:sp>
    </p:spTree>
    <p:extLst>
      <p:ext uri="{BB962C8B-B14F-4D97-AF65-F5344CB8AC3E}">
        <p14:creationId xmlns:p14="http://schemas.microsoft.com/office/powerpoint/2010/main" val="2567624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1BEB7-EB01-F74A-3BB0-8254095EC5C5}"/>
            </a:ext>
          </a:extLst>
        </p:cNvPr>
        <p:cNvGrpSpPr/>
        <p:nvPr/>
      </p:nvGrpSpPr>
      <p:grpSpPr>
        <a:xfrm>
          <a:off x="0" y="0"/>
          <a:ext cx="0" cy="0"/>
          <a:chOff x="0" y="0"/>
          <a:chExt cx="0" cy="0"/>
        </a:xfrm>
      </p:grpSpPr>
      <p:sp>
        <p:nvSpPr>
          <p:cNvPr id="108" name="Title 1">
            <a:extLst>
              <a:ext uri="{FF2B5EF4-FFF2-40B4-BE49-F238E27FC236}">
                <a16:creationId xmlns:a16="http://schemas.microsoft.com/office/drawing/2014/main" id="{ED248139-0C1C-85EA-9E35-B873308A938E}"/>
              </a:ext>
            </a:extLst>
          </p:cNvPr>
          <p:cNvSpPr txBox="1">
            <a:spLocks/>
          </p:cNvSpPr>
          <p:nvPr/>
        </p:nvSpPr>
        <p:spPr>
          <a:xfrm>
            <a:off x="713225" y="44502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dirty="0"/>
              <a:t>Multiple Document Module</a:t>
            </a:r>
          </a:p>
        </p:txBody>
      </p:sp>
      <p:grpSp>
        <p:nvGrpSpPr>
          <p:cNvPr id="3" name="Group 2">
            <a:extLst>
              <a:ext uri="{FF2B5EF4-FFF2-40B4-BE49-F238E27FC236}">
                <a16:creationId xmlns:a16="http://schemas.microsoft.com/office/drawing/2014/main" id="{007AF70B-DA4C-20BC-7047-7C7535C4DA8F}"/>
              </a:ext>
            </a:extLst>
          </p:cNvPr>
          <p:cNvGrpSpPr/>
          <p:nvPr/>
        </p:nvGrpSpPr>
        <p:grpSpPr>
          <a:xfrm>
            <a:off x="261015" y="1182324"/>
            <a:ext cx="8737202" cy="3366001"/>
            <a:chOff x="261015" y="1182324"/>
            <a:chExt cx="8737202" cy="3366001"/>
          </a:xfrm>
        </p:grpSpPr>
        <p:pic>
          <p:nvPicPr>
            <p:cNvPr id="109" name="Google Shape;294;p17">
              <a:extLst>
                <a:ext uri="{FF2B5EF4-FFF2-40B4-BE49-F238E27FC236}">
                  <a16:creationId xmlns:a16="http://schemas.microsoft.com/office/drawing/2014/main" id="{88D809A4-C576-90CB-EF54-9C896BBF2DD8}"/>
                </a:ext>
              </a:extLst>
            </p:cNvPr>
            <p:cNvPicPr preferRelativeResize="0"/>
            <p:nvPr/>
          </p:nvPicPr>
          <p:blipFill rotWithShape="1">
            <a:blip r:embed="rId3">
              <a:alphaModFix/>
            </a:blip>
            <a:srcRect l="12514" t="16401" r="14895"/>
            <a:stretch/>
          </p:blipFill>
          <p:spPr>
            <a:xfrm>
              <a:off x="4042969" y="1924895"/>
              <a:ext cx="310888" cy="358019"/>
            </a:xfrm>
            <a:prstGeom prst="rect">
              <a:avLst/>
            </a:prstGeom>
            <a:noFill/>
            <a:ln>
              <a:noFill/>
            </a:ln>
          </p:spPr>
        </p:pic>
        <p:cxnSp>
          <p:nvCxnSpPr>
            <p:cNvPr id="110" name="Google Shape;295;p17">
              <a:extLst>
                <a:ext uri="{FF2B5EF4-FFF2-40B4-BE49-F238E27FC236}">
                  <a16:creationId xmlns:a16="http://schemas.microsoft.com/office/drawing/2014/main" id="{80A8A1A5-8C86-31F9-2974-E031968B241B}"/>
                </a:ext>
              </a:extLst>
            </p:cNvPr>
            <p:cNvCxnSpPr/>
            <p:nvPr/>
          </p:nvCxnSpPr>
          <p:spPr>
            <a:xfrm flipH="1">
              <a:off x="3621383" y="1182324"/>
              <a:ext cx="7200" cy="1920000"/>
            </a:xfrm>
            <a:prstGeom prst="straightConnector1">
              <a:avLst/>
            </a:prstGeom>
            <a:noFill/>
            <a:ln w="7900" cap="flat" cmpd="sng">
              <a:solidFill>
                <a:srgbClr val="4A4A48"/>
              </a:solidFill>
              <a:prstDash val="solid"/>
              <a:round/>
              <a:headEnd type="none" w="med" len="med"/>
              <a:tailEnd type="none" w="med" len="med"/>
            </a:ln>
          </p:spPr>
        </p:cxnSp>
        <p:cxnSp>
          <p:nvCxnSpPr>
            <p:cNvPr id="111" name="Google Shape;296;p17">
              <a:extLst>
                <a:ext uri="{FF2B5EF4-FFF2-40B4-BE49-F238E27FC236}">
                  <a16:creationId xmlns:a16="http://schemas.microsoft.com/office/drawing/2014/main" id="{18400714-4950-DD5D-51EE-655070551428}"/>
                </a:ext>
              </a:extLst>
            </p:cNvPr>
            <p:cNvCxnSpPr>
              <a:endCxn id="109" idx="1"/>
            </p:cNvCxnSpPr>
            <p:nvPr/>
          </p:nvCxnSpPr>
          <p:spPr>
            <a:xfrm rot="10800000" flipH="1">
              <a:off x="3624769" y="2103904"/>
              <a:ext cx="418200" cy="5400"/>
            </a:xfrm>
            <a:prstGeom prst="straightConnector1">
              <a:avLst/>
            </a:prstGeom>
            <a:noFill/>
            <a:ln w="7900" cap="flat" cmpd="sng">
              <a:solidFill>
                <a:srgbClr val="4A4A48"/>
              </a:solidFill>
              <a:prstDash val="solid"/>
              <a:round/>
              <a:headEnd type="none" w="med" len="med"/>
              <a:tailEnd type="triangle" w="med" len="med"/>
            </a:ln>
          </p:spPr>
        </p:cxnSp>
        <p:sp>
          <p:nvSpPr>
            <p:cNvPr id="112" name="Google Shape;297;p17">
              <a:extLst>
                <a:ext uri="{FF2B5EF4-FFF2-40B4-BE49-F238E27FC236}">
                  <a16:creationId xmlns:a16="http://schemas.microsoft.com/office/drawing/2014/main" id="{F85E95CD-6105-4C98-2550-8397A2B7509B}"/>
                </a:ext>
              </a:extLst>
            </p:cNvPr>
            <p:cNvSpPr/>
            <p:nvPr/>
          </p:nvSpPr>
          <p:spPr>
            <a:xfrm>
              <a:off x="4759066" y="1775035"/>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V Results</a:t>
              </a:r>
              <a:endParaRPr sz="664">
                <a:solidFill>
                  <a:srgbClr val="1D1D1C"/>
                </a:solidFill>
                <a:latin typeface="Nunito"/>
                <a:ea typeface="Nunito"/>
                <a:cs typeface="Nunito"/>
                <a:sym typeface="Nunito"/>
              </a:endParaRPr>
            </a:p>
          </p:txBody>
        </p:sp>
        <p:sp>
          <p:nvSpPr>
            <p:cNvPr id="113" name="Google Shape;298;p17">
              <a:extLst>
                <a:ext uri="{FF2B5EF4-FFF2-40B4-BE49-F238E27FC236}">
                  <a16:creationId xmlns:a16="http://schemas.microsoft.com/office/drawing/2014/main" id="{87BB617D-A836-AEAE-850A-0F44574148AC}"/>
                </a:ext>
              </a:extLst>
            </p:cNvPr>
            <p:cNvSpPr/>
            <p:nvPr/>
          </p:nvSpPr>
          <p:spPr>
            <a:xfrm>
              <a:off x="4761983" y="212158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K Results</a:t>
              </a:r>
              <a:endParaRPr sz="664">
                <a:solidFill>
                  <a:srgbClr val="1D1D1C"/>
                </a:solidFill>
                <a:latin typeface="Nunito"/>
                <a:ea typeface="Nunito"/>
                <a:cs typeface="Nunito"/>
                <a:sym typeface="Nunito"/>
              </a:endParaRPr>
            </a:p>
          </p:txBody>
        </p:sp>
        <p:sp>
          <p:nvSpPr>
            <p:cNvPr id="114" name="Google Shape;299;p17">
              <a:extLst>
                <a:ext uri="{FF2B5EF4-FFF2-40B4-BE49-F238E27FC236}">
                  <a16:creationId xmlns:a16="http://schemas.microsoft.com/office/drawing/2014/main" id="{C6042EB6-78CE-436E-FE50-06F2632B253C}"/>
                </a:ext>
              </a:extLst>
            </p:cNvPr>
            <p:cNvSpPr/>
            <p:nvPr/>
          </p:nvSpPr>
          <p:spPr>
            <a:xfrm>
              <a:off x="5480148" y="1956032"/>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N Results</a:t>
              </a:r>
              <a:endParaRPr sz="664">
                <a:solidFill>
                  <a:srgbClr val="1D1D1C"/>
                </a:solidFill>
                <a:latin typeface="Nunito"/>
                <a:ea typeface="Nunito"/>
                <a:cs typeface="Nunito"/>
                <a:sym typeface="Nunito"/>
              </a:endParaRPr>
            </a:p>
          </p:txBody>
        </p:sp>
        <p:sp>
          <p:nvSpPr>
            <p:cNvPr id="115" name="Google Shape;300;p17">
              <a:extLst>
                <a:ext uri="{FF2B5EF4-FFF2-40B4-BE49-F238E27FC236}">
                  <a16:creationId xmlns:a16="http://schemas.microsoft.com/office/drawing/2014/main" id="{B027049E-21DC-3F67-E4F9-11D8EC98E126}"/>
                </a:ext>
              </a:extLst>
            </p:cNvPr>
            <p:cNvSpPr/>
            <p:nvPr/>
          </p:nvSpPr>
          <p:spPr>
            <a:xfrm>
              <a:off x="6166205" y="1520510"/>
              <a:ext cx="4647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Prompt</a:t>
              </a:r>
              <a:endParaRPr sz="664">
                <a:solidFill>
                  <a:srgbClr val="1D1D1C"/>
                </a:solidFill>
                <a:latin typeface="Nunito"/>
                <a:ea typeface="Nunito"/>
                <a:cs typeface="Nunito"/>
                <a:sym typeface="Nunito"/>
              </a:endParaRPr>
            </a:p>
          </p:txBody>
        </p:sp>
        <p:sp>
          <p:nvSpPr>
            <p:cNvPr id="116" name="Google Shape;301;p17">
              <a:extLst>
                <a:ext uri="{FF2B5EF4-FFF2-40B4-BE49-F238E27FC236}">
                  <a16:creationId xmlns:a16="http://schemas.microsoft.com/office/drawing/2014/main" id="{272B44C1-5DB0-6A27-EC71-518B40168BFD}"/>
                </a:ext>
              </a:extLst>
            </p:cNvPr>
            <p:cNvSpPr/>
            <p:nvPr/>
          </p:nvSpPr>
          <p:spPr>
            <a:xfrm>
              <a:off x="6166185" y="1958773"/>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17" name="Google Shape;302;p17">
              <a:extLst>
                <a:ext uri="{FF2B5EF4-FFF2-40B4-BE49-F238E27FC236}">
                  <a16:creationId xmlns:a16="http://schemas.microsoft.com/office/drawing/2014/main" id="{060AF2C6-72D6-F4DE-4007-7D91E159E916}"/>
                </a:ext>
              </a:extLst>
            </p:cNvPr>
            <p:cNvSpPr/>
            <p:nvPr/>
          </p:nvSpPr>
          <p:spPr>
            <a:xfrm>
              <a:off x="7030557" y="1958778"/>
              <a:ext cx="5709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Response</a:t>
              </a:r>
              <a:endParaRPr sz="664">
                <a:solidFill>
                  <a:srgbClr val="1D1D1C"/>
                </a:solidFill>
                <a:latin typeface="Nunito"/>
                <a:ea typeface="Nunito"/>
                <a:cs typeface="Nunito"/>
                <a:sym typeface="Nunito"/>
              </a:endParaRPr>
            </a:p>
          </p:txBody>
        </p:sp>
        <p:sp>
          <p:nvSpPr>
            <p:cNvPr id="118" name="Google Shape;303;p17">
              <a:extLst>
                <a:ext uri="{FF2B5EF4-FFF2-40B4-BE49-F238E27FC236}">
                  <a16:creationId xmlns:a16="http://schemas.microsoft.com/office/drawing/2014/main" id="{E681D467-AE4F-B639-4976-FFEA15DAA441}"/>
                </a:ext>
              </a:extLst>
            </p:cNvPr>
            <p:cNvSpPr/>
            <p:nvPr/>
          </p:nvSpPr>
          <p:spPr>
            <a:xfrm>
              <a:off x="8533517" y="3724076"/>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dirty="0">
                  <a:solidFill>
                    <a:srgbClr val="1D1D1C"/>
                  </a:solidFill>
                  <a:latin typeface="Nunito"/>
                  <a:ea typeface="Nunito"/>
                  <a:cs typeface="Nunito"/>
                  <a:sym typeface="Nunito"/>
                </a:rPr>
                <a:t>Query</a:t>
              </a:r>
              <a:endParaRPr sz="664" dirty="0">
                <a:solidFill>
                  <a:srgbClr val="1D1D1C"/>
                </a:solidFill>
                <a:latin typeface="Nunito"/>
                <a:ea typeface="Nunito"/>
                <a:cs typeface="Nunito"/>
                <a:sym typeface="Nunito"/>
              </a:endParaRPr>
            </a:p>
          </p:txBody>
        </p:sp>
        <p:sp>
          <p:nvSpPr>
            <p:cNvPr id="119" name="Google Shape;304;p17">
              <a:extLst>
                <a:ext uri="{FF2B5EF4-FFF2-40B4-BE49-F238E27FC236}">
                  <a16:creationId xmlns:a16="http://schemas.microsoft.com/office/drawing/2014/main" id="{9CDBDF06-E355-F814-6E6D-A420BE30B9CC}"/>
                </a:ext>
              </a:extLst>
            </p:cNvPr>
            <p:cNvSpPr/>
            <p:nvPr/>
          </p:nvSpPr>
          <p:spPr>
            <a:xfrm>
              <a:off x="3696080"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Dense Vector </a:t>
              </a:r>
              <a:endParaRPr sz="664">
                <a:solidFill>
                  <a:srgbClr val="1D1D1C"/>
                </a:solidFill>
                <a:latin typeface="Nunito"/>
                <a:ea typeface="Nunito"/>
                <a:cs typeface="Nunito"/>
                <a:sym typeface="Nunito"/>
              </a:endParaRPr>
            </a:p>
          </p:txBody>
        </p:sp>
        <p:sp>
          <p:nvSpPr>
            <p:cNvPr id="120" name="Google Shape;305;p17">
              <a:extLst>
                <a:ext uri="{FF2B5EF4-FFF2-40B4-BE49-F238E27FC236}">
                  <a16:creationId xmlns:a16="http://schemas.microsoft.com/office/drawing/2014/main" id="{CF78E9EE-ADA7-EF1F-E29F-A0D9D1E07AFC}"/>
                </a:ext>
              </a:extLst>
            </p:cNvPr>
            <p:cNvSpPr/>
            <p:nvPr/>
          </p:nvSpPr>
          <p:spPr>
            <a:xfrm>
              <a:off x="4246269"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Sparse Matrix</a:t>
              </a:r>
              <a:endParaRPr sz="664">
                <a:solidFill>
                  <a:srgbClr val="1D1D1C"/>
                </a:solidFill>
                <a:latin typeface="Nunito"/>
                <a:ea typeface="Nunito"/>
                <a:cs typeface="Nunito"/>
                <a:sym typeface="Nunito"/>
              </a:endParaRPr>
            </a:p>
          </p:txBody>
        </p:sp>
        <p:cxnSp>
          <p:nvCxnSpPr>
            <p:cNvPr id="121" name="Google Shape;306;p17">
              <a:extLst>
                <a:ext uri="{FF2B5EF4-FFF2-40B4-BE49-F238E27FC236}">
                  <a16:creationId xmlns:a16="http://schemas.microsoft.com/office/drawing/2014/main" id="{D055FB0D-14F9-BB61-239F-56F45EDE4365}"/>
                </a:ext>
              </a:extLst>
            </p:cNvPr>
            <p:cNvCxnSpPr>
              <a:stCxn id="119" idx="0"/>
            </p:cNvCxnSpPr>
            <p:nvPr/>
          </p:nvCxnSpPr>
          <p:spPr>
            <a:xfrm rot="10800000">
              <a:off x="3928430"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2" name="Google Shape;307;p17">
              <a:extLst>
                <a:ext uri="{FF2B5EF4-FFF2-40B4-BE49-F238E27FC236}">
                  <a16:creationId xmlns:a16="http://schemas.microsoft.com/office/drawing/2014/main" id="{AE8B777D-E6FA-9F32-B81A-46BD3F754DF1}"/>
                </a:ext>
              </a:extLst>
            </p:cNvPr>
            <p:cNvCxnSpPr>
              <a:stCxn id="120" idx="0"/>
            </p:cNvCxnSpPr>
            <p:nvPr/>
          </p:nvCxnSpPr>
          <p:spPr>
            <a:xfrm rot="10800000">
              <a:off x="4478619"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3" name="Google Shape;308;p17">
              <a:extLst>
                <a:ext uri="{FF2B5EF4-FFF2-40B4-BE49-F238E27FC236}">
                  <a16:creationId xmlns:a16="http://schemas.microsoft.com/office/drawing/2014/main" id="{61929A01-E3C9-97E2-6887-0D233E231673}"/>
                </a:ext>
              </a:extLst>
            </p:cNvPr>
            <p:cNvCxnSpPr>
              <a:endCxn id="109" idx="2"/>
            </p:cNvCxnSpPr>
            <p:nvPr/>
          </p:nvCxnSpPr>
          <p:spPr>
            <a:xfrm rot="10800000">
              <a:off x="4198413" y="2282913"/>
              <a:ext cx="7500" cy="410100"/>
            </a:xfrm>
            <a:prstGeom prst="straightConnector1">
              <a:avLst/>
            </a:prstGeom>
            <a:noFill/>
            <a:ln w="7900" cap="flat" cmpd="sng">
              <a:solidFill>
                <a:srgbClr val="4A4A48"/>
              </a:solidFill>
              <a:prstDash val="solid"/>
              <a:round/>
              <a:headEnd type="none" w="med" len="med"/>
              <a:tailEnd type="stealth" w="med" len="med"/>
            </a:ln>
          </p:spPr>
        </p:cxnSp>
        <p:cxnSp>
          <p:nvCxnSpPr>
            <p:cNvPr id="124" name="Google Shape;309;p17">
              <a:extLst>
                <a:ext uri="{FF2B5EF4-FFF2-40B4-BE49-F238E27FC236}">
                  <a16:creationId xmlns:a16="http://schemas.microsoft.com/office/drawing/2014/main" id="{5CAFC56F-91CC-4CCA-1C44-00C0806890A0}"/>
                </a:ext>
              </a:extLst>
            </p:cNvPr>
            <p:cNvCxnSpPr>
              <a:stCxn id="109" idx="3"/>
              <a:endCxn id="112" idx="1"/>
            </p:cNvCxnSpPr>
            <p:nvPr/>
          </p:nvCxnSpPr>
          <p:spPr>
            <a:xfrm rot="10800000" flipH="1">
              <a:off x="4353857" y="1887904"/>
              <a:ext cx="405300" cy="216000"/>
            </a:xfrm>
            <a:prstGeom prst="bentConnector3">
              <a:avLst>
                <a:gd name="adj1" fmla="val 49989"/>
              </a:avLst>
            </a:prstGeom>
            <a:noFill/>
            <a:ln w="7900" cap="flat" cmpd="sng">
              <a:solidFill>
                <a:srgbClr val="4A4A48"/>
              </a:solidFill>
              <a:prstDash val="solid"/>
              <a:round/>
              <a:headEnd type="none" w="med" len="med"/>
              <a:tailEnd type="stealth" w="med" len="med"/>
            </a:ln>
          </p:spPr>
        </p:cxnSp>
        <p:cxnSp>
          <p:nvCxnSpPr>
            <p:cNvPr id="125" name="Google Shape;310;p17">
              <a:extLst>
                <a:ext uri="{FF2B5EF4-FFF2-40B4-BE49-F238E27FC236}">
                  <a16:creationId xmlns:a16="http://schemas.microsoft.com/office/drawing/2014/main" id="{651F9DF1-6997-E3F3-989E-3438F454C677}"/>
                </a:ext>
              </a:extLst>
            </p:cNvPr>
            <p:cNvCxnSpPr>
              <a:stCxn id="109" idx="3"/>
              <a:endCxn id="113" idx="1"/>
            </p:cNvCxnSpPr>
            <p:nvPr/>
          </p:nvCxnSpPr>
          <p:spPr>
            <a:xfrm>
              <a:off x="4353857" y="2103904"/>
              <a:ext cx="408000" cy="130500"/>
            </a:xfrm>
            <a:prstGeom prst="bentConnector3">
              <a:avLst>
                <a:gd name="adj1" fmla="val 50015"/>
              </a:avLst>
            </a:prstGeom>
            <a:noFill/>
            <a:ln w="7900" cap="flat" cmpd="sng">
              <a:solidFill>
                <a:srgbClr val="4A4A48"/>
              </a:solidFill>
              <a:prstDash val="solid"/>
              <a:round/>
              <a:headEnd type="none" w="med" len="med"/>
              <a:tailEnd type="stealth" w="med" len="med"/>
            </a:ln>
          </p:spPr>
        </p:cxnSp>
        <p:cxnSp>
          <p:nvCxnSpPr>
            <p:cNvPr id="126" name="Google Shape;311;p17">
              <a:extLst>
                <a:ext uri="{FF2B5EF4-FFF2-40B4-BE49-F238E27FC236}">
                  <a16:creationId xmlns:a16="http://schemas.microsoft.com/office/drawing/2014/main" id="{908F1E1C-4926-6AC6-51C7-FA7F745ECF32}"/>
                </a:ext>
              </a:extLst>
            </p:cNvPr>
            <p:cNvCxnSpPr>
              <a:stCxn id="112" idx="3"/>
              <a:endCxn id="114" idx="1"/>
            </p:cNvCxnSpPr>
            <p:nvPr/>
          </p:nvCxnSpPr>
          <p:spPr>
            <a:xfrm>
              <a:off x="5223766" y="1887835"/>
              <a:ext cx="256500" cy="180900"/>
            </a:xfrm>
            <a:prstGeom prst="bentConnector3">
              <a:avLst>
                <a:gd name="adj1" fmla="val 49977"/>
              </a:avLst>
            </a:prstGeom>
            <a:noFill/>
            <a:ln w="7900" cap="flat" cmpd="sng">
              <a:solidFill>
                <a:srgbClr val="4A4A48"/>
              </a:solidFill>
              <a:prstDash val="solid"/>
              <a:round/>
              <a:headEnd type="none" w="med" len="med"/>
              <a:tailEnd type="stealth" w="med" len="med"/>
            </a:ln>
          </p:spPr>
        </p:cxnSp>
        <p:cxnSp>
          <p:nvCxnSpPr>
            <p:cNvPr id="127" name="Google Shape;312;p17">
              <a:extLst>
                <a:ext uri="{FF2B5EF4-FFF2-40B4-BE49-F238E27FC236}">
                  <a16:creationId xmlns:a16="http://schemas.microsoft.com/office/drawing/2014/main" id="{15580645-FB49-39D6-1456-A79819492586}"/>
                </a:ext>
              </a:extLst>
            </p:cNvPr>
            <p:cNvCxnSpPr>
              <a:stCxn id="113" idx="3"/>
              <a:endCxn id="114" idx="1"/>
            </p:cNvCxnSpPr>
            <p:nvPr/>
          </p:nvCxnSpPr>
          <p:spPr>
            <a:xfrm rot="10800000" flipH="1">
              <a:off x="5226683" y="2068781"/>
              <a:ext cx="253500" cy="165600"/>
            </a:xfrm>
            <a:prstGeom prst="bentConnector3">
              <a:avLst>
                <a:gd name="adj1" fmla="val 49993"/>
              </a:avLst>
            </a:prstGeom>
            <a:noFill/>
            <a:ln w="7900" cap="flat" cmpd="sng">
              <a:solidFill>
                <a:srgbClr val="4A4A48"/>
              </a:solidFill>
              <a:prstDash val="solid"/>
              <a:round/>
              <a:headEnd type="none" w="med" len="med"/>
              <a:tailEnd type="stealth" w="med" len="med"/>
            </a:ln>
          </p:spPr>
        </p:cxnSp>
        <p:cxnSp>
          <p:nvCxnSpPr>
            <p:cNvPr id="128" name="Google Shape;313;p17">
              <a:extLst>
                <a:ext uri="{FF2B5EF4-FFF2-40B4-BE49-F238E27FC236}">
                  <a16:creationId xmlns:a16="http://schemas.microsoft.com/office/drawing/2014/main" id="{7AB98BF1-C414-A6C9-09B2-D5F3A00059DA}"/>
                </a:ext>
              </a:extLst>
            </p:cNvPr>
            <p:cNvCxnSpPr>
              <a:stCxn id="114" idx="3"/>
              <a:endCxn id="116" idx="1"/>
            </p:cNvCxnSpPr>
            <p:nvPr/>
          </p:nvCxnSpPr>
          <p:spPr>
            <a:xfrm>
              <a:off x="5944848" y="2068832"/>
              <a:ext cx="221400" cy="2700"/>
            </a:xfrm>
            <a:prstGeom prst="straightConnector1">
              <a:avLst/>
            </a:prstGeom>
            <a:noFill/>
            <a:ln w="7900" cap="flat" cmpd="sng">
              <a:solidFill>
                <a:srgbClr val="4A4A48"/>
              </a:solidFill>
              <a:prstDash val="solid"/>
              <a:round/>
              <a:headEnd type="none" w="med" len="med"/>
              <a:tailEnd type="stealth" w="med" len="med"/>
            </a:ln>
          </p:spPr>
        </p:cxnSp>
        <p:cxnSp>
          <p:nvCxnSpPr>
            <p:cNvPr id="129" name="Google Shape;314;p17">
              <a:extLst>
                <a:ext uri="{FF2B5EF4-FFF2-40B4-BE49-F238E27FC236}">
                  <a16:creationId xmlns:a16="http://schemas.microsoft.com/office/drawing/2014/main" id="{2BFF84C5-5614-65AE-97DA-87D873CF2A58}"/>
                </a:ext>
              </a:extLst>
            </p:cNvPr>
            <p:cNvCxnSpPr>
              <a:stCxn id="115" idx="2"/>
              <a:endCxn id="116" idx="0"/>
            </p:cNvCxnSpPr>
            <p:nvPr/>
          </p:nvCxnSpPr>
          <p:spPr>
            <a:xfrm>
              <a:off x="6398555" y="1746110"/>
              <a:ext cx="0" cy="212700"/>
            </a:xfrm>
            <a:prstGeom prst="straightConnector1">
              <a:avLst/>
            </a:prstGeom>
            <a:noFill/>
            <a:ln w="7900" cap="flat" cmpd="sng">
              <a:solidFill>
                <a:srgbClr val="6AA84F"/>
              </a:solidFill>
              <a:prstDash val="solid"/>
              <a:round/>
              <a:headEnd type="none" w="med" len="med"/>
              <a:tailEnd type="stealth" w="med" len="med"/>
            </a:ln>
          </p:spPr>
        </p:cxnSp>
        <p:cxnSp>
          <p:nvCxnSpPr>
            <p:cNvPr id="130" name="Google Shape;315;p17">
              <a:extLst>
                <a:ext uri="{FF2B5EF4-FFF2-40B4-BE49-F238E27FC236}">
                  <a16:creationId xmlns:a16="http://schemas.microsoft.com/office/drawing/2014/main" id="{12E18477-AB9A-6BA5-51B1-4BB9A063585B}"/>
                </a:ext>
              </a:extLst>
            </p:cNvPr>
            <p:cNvCxnSpPr>
              <a:stCxn id="116" idx="3"/>
              <a:endCxn id="117" idx="1"/>
            </p:cNvCxnSpPr>
            <p:nvPr/>
          </p:nvCxnSpPr>
          <p:spPr>
            <a:xfrm>
              <a:off x="6630885" y="2071573"/>
              <a:ext cx="399600" cy="0"/>
            </a:xfrm>
            <a:prstGeom prst="straightConnector1">
              <a:avLst/>
            </a:prstGeom>
            <a:noFill/>
            <a:ln w="7900" cap="flat" cmpd="sng">
              <a:solidFill>
                <a:srgbClr val="4A4A48"/>
              </a:solidFill>
              <a:prstDash val="solid"/>
              <a:round/>
              <a:headEnd type="none" w="med" len="med"/>
              <a:tailEnd type="stealth" w="med" len="med"/>
            </a:ln>
          </p:spPr>
        </p:cxnSp>
        <p:sp>
          <p:nvSpPr>
            <p:cNvPr id="131" name="Google Shape;316;p17">
              <a:extLst>
                <a:ext uri="{FF2B5EF4-FFF2-40B4-BE49-F238E27FC236}">
                  <a16:creationId xmlns:a16="http://schemas.microsoft.com/office/drawing/2014/main" id="{F1132087-4100-F463-3C81-706A3DC904D0}"/>
                </a:ext>
              </a:extLst>
            </p:cNvPr>
            <p:cNvSpPr/>
            <p:nvPr/>
          </p:nvSpPr>
          <p:spPr>
            <a:xfrm>
              <a:off x="7571174" y="3724200"/>
              <a:ext cx="464700" cy="225600"/>
            </a:xfrm>
            <a:prstGeom prst="roundRect">
              <a:avLst>
                <a:gd name="adj" fmla="val 16667"/>
              </a:avLst>
            </a:prstGeom>
            <a:solidFill>
              <a:srgbClr val="FFFFFF"/>
            </a:solidFill>
            <a:ln w="7900" cap="flat" cmpd="sng">
              <a:solidFill>
                <a:srgbClr val="1D1D1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32" name="Google Shape;317;p17">
              <a:extLst>
                <a:ext uri="{FF2B5EF4-FFF2-40B4-BE49-F238E27FC236}">
                  <a16:creationId xmlns:a16="http://schemas.microsoft.com/office/drawing/2014/main" id="{3E619F78-FC99-AEE0-D9B9-8D622FDF2ECF}"/>
                </a:ext>
              </a:extLst>
            </p:cNvPr>
            <p:cNvSpPr/>
            <p:nvPr/>
          </p:nvSpPr>
          <p:spPr>
            <a:xfrm>
              <a:off x="4839871" y="2914241"/>
              <a:ext cx="5709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Metadata</a:t>
              </a:r>
              <a:endParaRPr sz="664">
                <a:solidFill>
                  <a:srgbClr val="1D1D1C"/>
                </a:solidFill>
                <a:latin typeface="Nunito"/>
                <a:ea typeface="Nunito"/>
                <a:cs typeface="Nunito"/>
                <a:sym typeface="Nunito"/>
              </a:endParaRPr>
            </a:p>
          </p:txBody>
        </p:sp>
        <p:sp>
          <p:nvSpPr>
            <p:cNvPr id="133" name="Google Shape;318;p17">
              <a:extLst>
                <a:ext uri="{FF2B5EF4-FFF2-40B4-BE49-F238E27FC236}">
                  <a16:creationId xmlns:a16="http://schemas.microsoft.com/office/drawing/2014/main" id="{C7D181D9-9E6A-A5D9-1DC9-6E20FD7851C1}"/>
                </a:ext>
              </a:extLst>
            </p:cNvPr>
            <p:cNvSpPr txBox="1"/>
            <p:nvPr/>
          </p:nvSpPr>
          <p:spPr>
            <a:xfrm>
              <a:off x="4326887" y="1520515"/>
              <a:ext cx="464700" cy="3579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Vector Search</a:t>
              </a:r>
              <a:endParaRPr sz="664">
                <a:solidFill>
                  <a:srgbClr val="1D1D1C"/>
                </a:solidFill>
                <a:latin typeface="Nunito"/>
                <a:ea typeface="Nunito"/>
                <a:cs typeface="Nunito"/>
                <a:sym typeface="Nunito"/>
              </a:endParaRPr>
            </a:p>
          </p:txBody>
        </p:sp>
        <p:sp>
          <p:nvSpPr>
            <p:cNvPr id="134" name="Google Shape;319;p17">
              <a:extLst>
                <a:ext uri="{FF2B5EF4-FFF2-40B4-BE49-F238E27FC236}">
                  <a16:creationId xmlns:a16="http://schemas.microsoft.com/office/drawing/2014/main" id="{EA2599F9-16B4-7B96-DB57-31832777D4ED}"/>
                </a:ext>
              </a:extLst>
            </p:cNvPr>
            <p:cNvSpPr txBox="1"/>
            <p:nvPr/>
          </p:nvSpPr>
          <p:spPr>
            <a:xfrm>
              <a:off x="4322039" y="2171172"/>
              <a:ext cx="4647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Text Search </a:t>
              </a:r>
              <a:endParaRPr sz="664">
                <a:solidFill>
                  <a:srgbClr val="1D1D1C"/>
                </a:solidFill>
                <a:latin typeface="Nunito"/>
                <a:ea typeface="Nunito"/>
                <a:cs typeface="Nunito"/>
                <a:sym typeface="Nunito"/>
              </a:endParaRPr>
            </a:p>
          </p:txBody>
        </p:sp>
        <p:sp>
          <p:nvSpPr>
            <p:cNvPr id="135" name="Google Shape;320;p17">
              <a:extLst>
                <a:ext uri="{FF2B5EF4-FFF2-40B4-BE49-F238E27FC236}">
                  <a16:creationId xmlns:a16="http://schemas.microsoft.com/office/drawing/2014/main" id="{B934F33C-9495-67A1-48EF-EAF49B5814F4}"/>
                </a:ext>
              </a:extLst>
            </p:cNvPr>
            <p:cNvSpPr txBox="1"/>
            <p:nvPr/>
          </p:nvSpPr>
          <p:spPr>
            <a:xfrm>
              <a:off x="5283871" y="1632258"/>
              <a:ext cx="464700" cy="2556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RRF </a:t>
              </a:r>
              <a:endParaRPr sz="664">
                <a:solidFill>
                  <a:srgbClr val="1D1D1C"/>
                </a:solidFill>
                <a:latin typeface="Nunito"/>
                <a:ea typeface="Nunito"/>
                <a:cs typeface="Nunito"/>
                <a:sym typeface="Nunito"/>
              </a:endParaRPr>
            </a:p>
          </p:txBody>
        </p:sp>
        <p:cxnSp>
          <p:nvCxnSpPr>
            <p:cNvPr id="136" name="Google Shape;321;p17">
              <a:extLst>
                <a:ext uri="{FF2B5EF4-FFF2-40B4-BE49-F238E27FC236}">
                  <a16:creationId xmlns:a16="http://schemas.microsoft.com/office/drawing/2014/main" id="{7A6F0444-7183-3138-9FE3-29F6DFAAEB0C}"/>
                </a:ext>
              </a:extLst>
            </p:cNvPr>
            <p:cNvCxnSpPr/>
            <p:nvPr/>
          </p:nvCxnSpPr>
          <p:spPr>
            <a:xfrm>
              <a:off x="3705506" y="2698484"/>
              <a:ext cx="903000" cy="1800"/>
            </a:xfrm>
            <a:prstGeom prst="straightConnector1">
              <a:avLst/>
            </a:prstGeom>
            <a:noFill/>
            <a:ln w="7900" cap="flat" cmpd="sng">
              <a:solidFill>
                <a:srgbClr val="4A4A48"/>
              </a:solidFill>
              <a:prstDash val="solid"/>
              <a:round/>
              <a:headEnd type="none" w="med" len="med"/>
              <a:tailEnd type="none" w="med" len="med"/>
            </a:ln>
          </p:spPr>
        </p:cxnSp>
        <p:sp>
          <p:nvSpPr>
            <p:cNvPr id="137" name="Google Shape;322;p17">
              <a:extLst>
                <a:ext uri="{FF2B5EF4-FFF2-40B4-BE49-F238E27FC236}">
                  <a16:creationId xmlns:a16="http://schemas.microsoft.com/office/drawing/2014/main" id="{7911E1B4-CD06-658D-2766-EE8FDB651185}"/>
                </a:ext>
              </a:extLst>
            </p:cNvPr>
            <p:cNvSpPr txBox="1"/>
            <p:nvPr/>
          </p:nvSpPr>
          <p:spPr>
            <a:xfrm>
              <a:off x="7900576" y="3872653"/>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Query Analysis</a:t>
              </a:r>
              <a:endParaRPr sz="664">
                <a:solidFill>
                  <a:srgbClr val="6AA84F"/>
                </a:solidFill>
                <a:latin typeface="Nunito"/>
                <a:ea typeface="Nunito"/>
                <a:cs typeface="Nunito"/>
                <a:sym typeface="Nunito"/>
              </a:endParaRPr>
            </a:p>
          </p:txBody>
        </p:sp>
        <p:sp>
          <p:nvSpPr>
            <p:cNvPr id="138" name="Google Shape;323;p17">
              <a:extLst>
                <a:ext uri="{FF2B5EF4-FFF2-40B4-BE49-F238E27FC236}">
                  <a16:creationId xmlns:a16="http://schemas.microsoft.com/office/drawing/2014/main" id="{0CDC1C38-89EA-D03A-3076-8709FA525FA0}"/>
                </a:ext>
              </a:extLst>
            </p:cNvPr>
            <p:cNvSpPr/>
            <p:nvPr/>
          </p:nvSpPr>
          <p:spPr>
            <a:xfrm>
              <a:off x="4772955" y="1328903"/>
              <a:ext cx="5745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Relevant Docs</a:t>
              </a:r>
              <a:endParaRPr sz="664">
                <a:solidFill>
                  <a:srgbClr val="1D1D1C"/>
                </a:solidFill>
                <a:latin typeface="Nunito"/>
                <a:ea typeface="Nunito"/>
                <a:cs typeface="Nunito"/>
                <a:sym typeface="Nunito"/>
              </a:endParaRPr>
            </a:p>
          </p:txBody>
        </p:sp>
        <p:cxnSp>
          <p:nvCxnSpPr>
            <p:cNvPr id="139" name="Google Shape;324;p17">
              <a:extLst>
                <a:ext uri="{FF2B5EF4-FFF2-40B4-BE49-F238E27FC236}">
                  <a16:creationId xmlns:a16="http://schemas.microsoft.com/office/drawing/2014/main" id="{7B003E21-05A8-25C1-7301-6B9D6D8D163E}"/>
                </a:ext>
              </a:extLst>
            </p:cNvPr>
            <p:cNvCxnSpPr>
              <a:stCxn id="132" idx="0"/>
              <a:endCxn id="109" idx="2"/>
            </p:cNvCxnSpPr>
            <p:nvPr/>
          </p:nvCxnSpPr>
          <p:spPr>
            <a:xfrm rot="5400000" flipH="1">
              <a:off x="4346221" y="2135141"/>
              <a:ext cx="631200" cy="927000"/>
            </a:xfrm>
            <a:prstGeom prst="bentConnector3">
              <a:avLst>
                <a:gd name="adj1" fmla="val 50010"/>
              </a:avLst>
            </a:prstGeom>
            <a:noFill/>
            <a:ln w="7900" cap="flat" cmpd="sng">
              <a:solidFill>
                <a:srgbClr val="6AA84F"/>
              </a:solidFill>
              <a:prstDash val="solid"/>
              <a:round/>
              <a:headEnd type="none" w="med" len="med"/>
              <a:tailEnd type="stealth" w="med" len="med"/>
            </a:ln>
          </p:spPr>
        </p:cxnSp>
        <p:cxnSp>
          <p:nvCxnSpPr>
            <p:cNvPr id="140" name="Google Shape;325;p17">
              <a:extLst>
                <a:ext uri="{FF2B5EF4-FFF2-40B4-BE49-F238E27FC236}">
                  <a16:creationId xmlns:a16="http://schemas.microsoft.com/office/drawing/2014/main" id="{20C592A7-CFA9-AF09-81DC-C9DBE95030A4}"/>
                </a:ext>
              </a:extLst>
            </p:cNvPr>
            <p:cNvCxnSpPr>
              <a:stCxn id="109" idx="0"/>
              <a:endCxn id="138" idx="1"/>
            </p:cNvCxnSpPr>
            <p:nvPr/>
          </p:nvCxnSpPr>
          <p:spPr>
            <a:xfrm rot="16200000">
              <a:off x="4244013" y="1395995"/>
              <a:ext cx="483300" cy="574500"/>
            </a:xfrm>
            <a:prstGeom prst="bentConnector2">
              <a:avLst/>
            </a:prstGeom>
            <a:noFill/>
            <a:ln w="7900" cap="flat" cmpd="sng">
              <a:solidFill>
                <a:srgbClr val="6AA84F"/>
              </a:solidFill>
              <a:prstDash val="solid"/>
              <a:round/>
              <a:headEnd type="none" w="med" len="med"/>
              <a:tailEnd type="stealth" w="med" len="med"/>
            </a:ln>
          </p:spPr>
        </p:cxnSp>
        <p:cxnSp>
          <p:nvCxnSpPr>
            <p:cNvPr id="141" name="Google Shape;326;p17">
              <a:extLst>
                <a:ext uri="{FF2B5EF4-FFF2-40B4-BE49-F238E27FC236}">
                  <a16:creationId xmlns:a16="http://schemas.microsoft.com/office/drawing/2014/main" id="{D6FBC2AB-39C4-6600-234A-7ECCC43C1D0C}"/>
                </a:ext>
              </a:extLst>
            </p:cNvPr>
            <p:cNvCxnSpPr>
              <a:cxnSpLocks/>
              <a:stCxn id="138" idx="3"/>
            </p:cNvCxnSpPr>
            <p:nvPr/>
          </p:nvCxnSpPr>
          <p:spPr>
            <a:xfrm>
              <a:off x="5347455" y="1441703"/>
              <a:ext cx="381020" cy="507155"/>
            </a:xfrm>
            <a:prstGeom prst="bentConnector2">
              <a:avLst/>
            </a:prstGeom>
            <a:noFill/>
            <a:ln w="7900" cap="flat" cmpd="sng">
              <a:solidFill>
                <a:srgbClr val="6AA84F"/>
              </a:solidFill>
              <a:prstDash val="solid"/>
              <a:round/>
              <a:headEnd type="none" w="med" len="med"/>
              <a:tailEnd type="stealth" w="med" len="med"/>
            </a:ln>
          </p:spPr>
        </p:cxnSp>
        <p:sp>
          <p:nvSpPr>
            <p:cNvPr id="142" name="Google Shape;327;p17">
              <a:extLst>
                <a:ext uri="{FF2B5EF4-FFF2-40B4-BE49-F238E27FC236}">
                  <a16:creationId xmlns:a16="http://schemas.microsoft.com/office/drawing/2014/main" id="{CF6CB05A-F64B-90E7-C9FD-EF068ED52C15}"/>
                </a:ext>
              </a:extLst>
            </p:cNvPr>
            <p:cNvSpPr txBox="1"/>
            <p:nvPr/>
          </p:nvSpPr>
          <p:spPr>
            <a:xfrm>
              <a:off x="5420372" y="2889711"/>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Temporal Qns</a:t>
              </a:r>
              <a:endParaRPr sz="664">
                <a:solidFill>
                  <a:srgbClr val="6AA84F"/>
                </a:solidFill>
                <a:latin typeface="Nunito"/>
                <a:ea typeface="Nunito"/>
                <a:cs typeface="Nunito"/>
                <a:sym typeface="Nunito"/>
              </a:endParaRPr>
            </a:p>
          </p:txBody>
        </p:sp>
        <p:sp>
          <p:nvSpPr>
            <p:cNvPr id="143" name="Google Shape;328;p17">
              <a:extLst>
                <a:ext uri="{FF2B5EF4-FFF2-40B4-BE49-F238E27FC236}">
                  <a16:creationId xmlns:a16="http://schemas.microsoft.com/office/drawing/2014/main" id="{D275B007-EF90-1B73-C1CC-6D3349C16E01}"/>
                </a:ext>
              </a:extLst>
            </p:cNvPr>
            <p:cNvSpPr txBox="1"/>
            <p:nvPr/>
          </p:nvSpPr>
          <p:spPr>
            <a:xfrm>
              <a:off x="3183117" y="4164701"/>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Non Temporal Qns</a:t>
              </a:r>
              <a:endParaRPr sz="664">
                <a:solidFill>
                  <a:srgbClr val="6AA84F"/>
                </a:solidFill>
                <a:latin typeface="Nunito"/>
                <a:ea typeface="Nunito"/>
                <a:cs typeface="Nunito"/>
                <a:sym typeface="Nunito"/>
              </a:endParaRPr>
            </a:p>
          </p:txBody>
        </p:sp>
        <p:sp>
          <p:nvSpPr>
            <p:cNvPr id="144" name="Google Shape;330;p17">
              <a:extLst>
                <a:ext uri="{FF2B5EF4-FFF2-40B4-BE49-F238E27FC236}">
                  <a16:creationId xmlns:a16="http://schemas.microsoft.com/office/drawing/2014/main" id="{EED2F335-940B-28F8-0205-A6EC5B4A3879}"/>
                </a:ext>
              </a:extLst>
            </p:cNvPr>
            <p:cNvSpPr txBox="1"/>
            <p:nvPr/>
          </p:nvSpPr>
          <p:spPr>
            <a:xfrm>
              <a:off x="5028783" y="2451624"/>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Extract Timestamp</a:t>
              </a:r>
              <a:endParaRPr sz="664">
                <a:solidFill>
                  <a:srgbClr val="6AA84F"/>
                </a:solidFill>
                <a:latin typeface="Nunito"/>
                <a:ea typeface="Nunito"/>
                <a:cs typeface="Nunito"/>
                <a:sym typeface="Nunito"/>
              </a:endParaRPr>
            </a:p>
          </p:txBody>
        </p:sp>
        <p:sp>
          <p:nvSpPr>
            <p:cNvPr id="145" name="Google Shape;331;p17">
              <a:extLst>
                <a:ext uri="{FF2B5EF4-FFF2-40B4-BE49-F238E27FC236}">
                  <a16:creationId xmlns:a16="http://schemas.microsoft.com/office/drawing/2014/main" id="{7771DA09-F6DF-04F9-71AE-E178CB0C51FF}"/>
                </a:ext>
              </a:extLst>
            </p:cNvPr>
            <p:cNvSpPr txBox="1"/>
            <p:nvPr/>
          </p:nvSpPr>
          <p:spPr>
            <a:xfrm>
              <a:off x="3593786" y="1276209"/>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Timestamp</a:t>
              </a:r>
              <a:endParaRPr sz="664">
                <a:solidFill>
                  <a:srgbClr val="6AA84F"/>
                </a:solidFill>
                <a:latin typeface="Nunito"/>
                <a:ea typeface="Nunito"/>
                <a:cs typeface="Nunito"/>
                <a:sym typeface="Nunito"/>
              </a:endParaRPr>
            </a:p>
            <a:p>
              <a:pPr marL="0" lvl="0" indent="0" algn="ctr" rtl="0">
                <a:spcBef>
                  <a:spcPts val="0"/>
                </a:spcBef>
                <a:spcAft>
                  <a:spcPts val="0"/>
                </a:spcAft>
                <a:buNone/>
              </a:pPr>
              <a:r>
                <a:rPr lang="en-GB" sz="664">
                  <a:solidFill>
                    <a:srgbClr val="6AA84F"/>
                  </a:solidFill>
                  <a:latin typeface="Nunito"/>
                  <a:ea typeface="Nunito"/>
                  <a:cs typeface="Nunito"/>
                  <a:sym typeface="Nunito"/>
                </a:rPr>
                <a:t>Search</a:t>
              </a:r>
              <a:endParaRPr sz="664">
                <a:solidFill>
                  <a:srgbClr val="6AA84F"/>
                </a:solidFill>
                <a:latin typeface="Nunito"/>
                <a:ea typeface="Nunito"/>
                <a:cs typeface="Nunito"/>
                <a:sym typeface="Nunito"/>
              </a:endParaRPr>
            </a:p>
          </p:txBody>
        </p:sp>
        <p:pic>
          <p:nvPicPr>
            <p:cNvPr id="146" name="Google Shape;332;p17">
              <a:extLst>
                <a:ext uri="{FF2B5EF4-FFF2-40B4-BE49-F238E27FC236}">
                  <a16:creationId xmlns:a16="http://schemas.microsoft.com/office/drawing/2014/main" id="{6E0C4FDB-93FF-D4F8-4992-CFA9943843B3}"/>
                </a:ext>
              </a:extLst>
            </p:cNvPr>
            <p:cNvPicPr preferRelativeResize="0"/>
            <p:nvPr/>
          </p:nvPicPr>
          <p:blipFill rotWithShape="1">
            <a:blip r:embed="rId4">
              <a:alphaModFix/>
            </a:blip>
            <a:srcRect t="-13740" b="13740"/>
            <a:stretch/>
          </p:blipFill>
          <p:spPr>
            <a:xfrm>
              <a:off x="6559087" y="1701330"/>
              <a:ext cx="310908" cy="310908"/>
            </a:xfrm>
            <a:prstGeom prst="rect">
              <a:avLst/>
            </a:prstGeom>
            <a:noFill/>
            <a:ln>
              <a:noFill/>
            </a:ln>
          </p:spPr>
        </p:pic>
        <p:pic>
          <p:nvPicPr>
            <p:cNvPr id="147" name="Google Shape;333;p17">
              <a:extLst>
                <a:ext uri="{FF2B5EF4-FFF2-40B4-BE49-F238E27FC236}">
                  <a16:creationId xmlns:a16="http://schemas.microsoft.com/office/drawing/2014/main" id="{EFEF6D04-4CD4-B35B-6571-55FA9E02E8F6}"/>
                </a:ext>
              </a:extLst>
            </p:cNvPr>
            <p:cNvPicPr preferRelativeResize="0"/>
            <p:nvPr/>
          </p:nvPicPr>
          <p:blipFill>
            <a:blip r:embed="rId4">
              <a:alphaModFix/>
            </a:blip>
            <a:stretch>
              <a:fillRect/>
            </a:stretch>
          </p:blipFill>
          <p:spPr>
            <a:xfrm>
              <a:off x="7480679" y="3896207"/>
              <a:ext cx="310908" cy="310908"/>
            </a:xfrm>
            <a:prstGeom prst="rect">
              <a:avLst/>
            </a:prstGeom>
            <a:noFill/>
            <a:ln>
              <a:noFill/>
            </a:ln>
          </p:spPr>
        </p:pic>
        <p:cxnSp>
          <p:nvCxnSpPr>
            <p:cNvPr id="148" name="Google Shape;334;p17">
              <a:extLst>
                <a:ext uri="{FF2B5EF4-FFF2-40B4-BE49-F238E27FC236}">
                  <a16:creationId xmlns:a16="http://schemas.microsoft.com/office/drawing/2014/main" id="{BC5F06B6-518C-DA5A-98AB-14A32B18A57D}"/>
                </a:ext>
              </a:extLst>
            </p:cNvPr>
            <p:cNvCxnSpPr>
              <a:stCxn id="118" idx="1"/>
              <a:endCxn id="131" idx="3"/>
            </p:cNvCxnSpPr>
            <p:nvPr/>
          </p:nvCxnSpPr>
          <p:spPr>
            <a:xfrm rot="10800000">
              <a:off x="8035817" y="3836876"/>
              <a:ext cx="497700" cy="0"/>
            </a:xfrm>
            <a:prstGeom prst="straightConnector1">
              <a:avLst/>
            </a:prstGeom>
            <a:noFill/>
            <a:ln w="7900" cap="flat" cmpd="sng">
              <a:solidFill>
                <a:srgbClr val="93C47D"/>
              </a:solidFill>
              <a:prstDash val="solid"/>
              <a:round/>
              <a:headEnd type="none" w="med" len="med"/>
              <a:tailEnd type="stealth" w="med" len="med"/>
            </a:ln>
          </p:spPr>
        </p:cxnSp>
        <p:sp>
          <p:nvSpPr>
            <p:cNvPr id="150" name="Google Shape;336;p17">
              <a:extLst>
                <a:ext uri="{FF2B5EF4-FFF2-40B4-BE49-F238E27FC236}">
                  <a16:creationId xmlns:a16="http://schemas.microsoft.com/office/drawing/2014/main" id="{7A5B3086-A7DC-F80D-0102-F491D59E4603}"/>
                </a:ext>
              </a:extLst>
            </p:cNvPr>
            <p:cNvSpPr/>
            <p:nvPr/>
          </p:nvSpPr>
          <p:spPr>
            <a:xfrm>
              <a:off x="6685551" y="4139172"/>
              <a:ext cx="464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Multi-Doc</a:t>
              </a:r>
              <a:endParaRPr sz="664">
                <a:solidFill>
                  <a:srgbClr val="1D1D1C"/>
                </a:solidFill>
                <a:latin typeface="Nunito"/>
                <a:ea typeface="Nunito"/>
                <a:cs typeface="Nunito"/>
                <a:sym typeface="Nunito"/>
              </a:endParaRPr>
            </a:p>
          </p:txBody>
        </p:sp>
        <p:cxnSp>
          <p:nvCxnSpPr>
            <p:cNvPr id="152" name="Google Shape;338;p17">
              <a:extLst>
                <a:ext uri="{FF2B5EF4-FFF2-40B4-BE49-F238E27FC236}">
                  <a16:creationId xmlns:a16="http://schemas.microsoft.com/office/drawing/2014/main" id="{36EA9493-7DAD-7DD7-C6A5-A909ACB6C2A9}"/>
                </a:ext>
              </a:extLst>
            </p:cNvPr>
            <p:cNvCxnSpPr>
              <a:stCxn id="131" idx="1"/>
              <a:endCxn id="150" idx="3"/>
            </p:cNvCxnSpPr>
            <p:nvPr/>
          </p:nvCxnSpPr>
          <p:spPr>
            <a:xfrm flipH="1">
              <a:off x="7150274" y="3837000"/>
              <a:ext cx="420900" cy="414900"/>
            </a:xfrm>
            <a:prstGeom prst="bentConnector3">
              <a:avLst>
                <a:gd name="adj1" fmla="val 50003"/>
              </a:avLst>
            </a:prstGeom>
            <a:noFill/>
            <a:ln w="7900" cap="flat" cmpd="sng">
              <a:solidFill>
                <a:srgbClr val="1155CC"/>
              </a:solidFill>
              <a:prstDash val="solid"/>
              <a:round/>
              <a:headEnd type="none" w="med" len="med"/>
              <a:tailEnd type="stealth" w="med" len="med"/>
            </a:ln>
          </p:spPr>
        </p:cxnSp>
        <p:sp>
          <p:nvSpPr>
            <p:cNvPr id="157" name="Google Shape;343;p17">
              <a:extLst>
                <a:ext uri="{FF2B5EF4-FFF2-40B4-BE49-F238E27FC236}">
                  <a16:creationId xmlns:a16="http://schemas.microsoft.com/office/drawing/2014/main" id="{F930ECDC-A81C-CFB3-A5C9-97711153D5C8}"/>
                </a:ext>
              </a:extLst>
            </p:cNvPr>
            <p:cNvSpPr/>
            <p:nvPr/>
          </p:nvSpPr>
          <p:spPr>
            <a:xfrm>
              <a:off x="5516410" y="3955934"/>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1 </a:t>
              </a:r>
              <a:endParaRPr sz="664">
                <a:solidFill>
                  <a:srgbClr val="1D1D1C"/>
                </a:solidFill>
                <a:latin typeface="Nunito"/>
                <a:ea typeface="Nunito"/>
                <a:cs typeface="Nunito"/>
                <a:sym typeface="Nunito"/>
              </a:endParaRPr>
            </a:p>
          </p:txBody>
        </p:sp>
        <p:sp>
          <p:nvSpPr>
            <p:cNvPr id="158" name="Google Shape;344;p17">
              <a:extLst>
                <a:ext uri="{FF2B5EF4-FFF2-40B4-BE49-F238E27FC236}">
                  <a16:creationId xmlns:a16="http://schemas.microsoft.com/office/drawing/2014/main" id="{51C788B6-B801-8F48-FD0F-A17BB6F16E37}"/>
                </a:ext>
              </a:extLst>
            </p:cNvPr>
            <p:cNvSpPr/>
            <p:nvPr/>
          </p:nvSpPr>
          <p:spPr>
            <a:xfrm>
              <a:off x="5516410" y="4322725"/>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2</a:t>
              </a:r>
              <a:endParaRPr sz="664">
                <a:solidFill>
                  <a:srgbClr val="1D1D1C"/>
                </a:solidFill>
                <a:latin typeface="Nunito"/>
                <a:ea typeface="Nunito"/>
                <a:cs typeface="Nunito"/>
                <a:sym typeface="Nunito"/>
              </a:endParaRPr>
            </a:p>
          </p:txBody>
        </p:sp>
        <p:cxnSp>
          <p:nvCxnSpPr>
            <p:cNvPr id="159" name="Google Shape;345;p17">
              <a:extLst>
                <a:ext uri="{FF2B5EF4-FFF2-40B4-BE49-F238E27FC236}">
                  <a16:creationId xmlns:a16="http://schemas.microsoft.com/office/drawing/2014/main" id="{17CD07BE-3431-6F6D-A307-0530CCA140AD}"/>
                </a:ext>
              </a:extLst>
            </p:cNvPr>
            <p:cNvCxnSpPr>
              <a:stCxn id="150" idx="1"/>
              <a:endCxn id="158" idx="3"/>
            </p:cNvCxnSpPr>
            <p:nvPr/>
          </p:nvCxnSpPr>
          <p:spPr>
            <a:xfrm flipH="1">
              <a:off x="6506151" y="4251972"/>
              <a:ext cx="179400" cy="1836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0" name="Google Shape;346;p17">
              <a:extLst>
                <a:ext uri="{FF2B5EF4-FFF2-40B4-BE49-F238E27FC236}">
                  <a16:creationId xmlns:a16="http://schemas.microsoft.com/office/drawing/2014/main" id="{0E130716-A8A4-4DFD-2E48-FF02219269A9}"/>
                </a:ext>
              </a:extLst>
            </p:cNvPr>
            <p:cNvCxnSpPr>
              <a:stCxn id="150" idx="1"/>
              <a:endCxn id="157" idx="3"/>
            </p:cNvCxnSpPr>
            <p:nvPr/>
          </p:nvCxnSpPr>
          <p:spPr>
            <a:xfrm rot="10800000">
              <a:off x="6506151" y="4068672"/>
              <a:ext cx="179400" cy="1833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3" name="Google Shape;349;p17">
              <a:extLst>
                <a:ext uri="{FF2B5EF4-FFF2-40B4-BE49-F238E27FC236}">
                  <a16:creationId xmlns:a16="http://schemas.microsoft.com/office/drawing/2014/main" id="{808A000D-DBDC-B0F6-B27F-56CD6552228F}"/>
                </a:ext>
              </a:extLst>
            </p:cNvPr>
            <p:cNvCxnSpPr>
              <a:stCxn id="157" idx="1"/>
              <a:endCxn id="132" idx="2"/>
            </p:cNvCxnSpPr>
            <p:nvPr/>
          </p:nvCxnSpPr>
          <p:spPr>
            <a:xfrm rot="10800000">
              <a:off x="5125210" y="3139934"/>
              <a:ext cx="391200" cy="928800"/>
            </a:xfrm>
            <a:prstGeom prst="bentConnector2">
              <a:avLst/>
            </a:prstGeom>
            <a:noFill/>
            <a:ln w="7900" cap="flat" cmpd="sng">
              <a:solidFill>
                <a:srgbClr val="93C47D"/>
              </a:solidFill>
              <a:prstDash val="solid"/>
              <a:round/>
              <a:headEnd type="none" w="med" len="med"/>
              <a:tailEnd type="stealth" w="med" len="med"/>
            </a:ln>
          </p:spPr>
        </p:cxnSp>
        <p:cxnSp>
          <p:nvCxnSpPr>
            <p:cNvPr id="164" name="Google Shape;350;p17">
              <a:extLst>
                <a:ext uri="{FF2B5EF4-FFF2-40B4-BE49-F238E27FC236}">
                  <a16:creationId xmlns:a16="http://schemas.microsoft.com/office/drawing/2014/main" id="{927F3598-72C5-AB50-94AC-DBF2A6F5C826}"/>
                </a:ext>
              </a:extLst>
            </p:cNvPr>
            <p:cNvCxnSpPr>
              <a:endCxn id="132" idx="2"/>
            </p:cNvCxnSpPr>
            <p:nvPr/>
          </p:nvCxnSpPr>
          <p:spPr>
            <a:xfrm rot="5400000" flipH="1">
              <a:off x="4672921" y="3592241"/>
              <a:ext cx="1295700" cy="390900"/>
            </a:xfrm>
            <a:prstGeom prst="bentConnector3">
              <a:avLst>
                <a:gd name="adj1" fmla="val -334"/>
              </a:avLst>
            </a:prstGeom>
            <a:noFill/>
            <a:ln w="7900" cap="flat" cmpd="sng">
              <a:solidFill>
                <a:srgbClr val="93C47D"/>
              </a:solidFill>
              <a:prstDash val="solid"/>
              <a:round/>
              <a:headEnd type="none" w="med" len="med"/>
              <a:tailEnd type="none" w="med" len="med"/>
            </a:ln>
          </p:spPr>
        </p:cxnSp>
        <p:cxnSp>
          <p:nvCxnSpPr>
            <p:cNvPr id="165" name="Google Shape;351;p17">
              <a:extLst>
                <a:ext uri="{FF2B5EF4-FFF2-40B4-BE49-F238E27FC236}">
                  <a16:creationId xmlns:a16="http://schemas.microsoft.com/office/drawing/2014/main" id="{F2EEA653-1A22-86D1-2D5D-BB5373C723E5}"/>
                </a:ext>
              </a:extLst>
            </p:cNvPr>
            <p:cNvCxnSpPr>
              <a:stCxn id="118" idx="0"/>
              <a:endCxn id="116" idx="2"/>
            </p:cNvCxnSpPr>
            <p:nvPr/>
          </p:nvCxnSpPr>
          <p:spPr>
            <a:xfrm rot="5400000" flipH="1">
              <a:off x="6812417" y="1770626"/>
              <a:ext cx="1539600" cy="2367300"/>
            </a:xfrm>
            <a:prstGeom prst="bentConnector3">
              <a:avLst>
                <a:gd name="adj1" fmla="val 50003"/>
              </a:avLst>
            </a:prstGeom>
            <a:noFill/>
            <a:ln w="7900" cap="flat" cmpd="sng">
              <a:solidFill>
                <a:srgbClr val="4A4A48"/>
              </a:solidFill>
              <a:prstDash val="solid"/>
              <a:round/>
              <a:headEnd type="none" w="med" len="med"/>
              <a:tailEnd type="stealth" w="med" len="med"/>
            </a:ln>
          </p:spPr>
        </p:cxnSp>
        <p:sp>
          <p:nvSpPr>
            <p:cNvPr id="166" name="Google Shape;352;p17">
              <a:extLst>
                <a:ext uri="{FF2B5EF4-FFF2-40B4-BE49-F238E27FC236}">
                  <a16:creationId xmlns:a16="http://schemas.microsoft.com/office/drawing/2014/main" id="{BB42B34F-FB08-0608-A6E2-449F510A47D3}"/>
                </a:ext>
              </a:extLst>
            </p:cNvPr>
            <p:cNvSpPr/>
            <p:nvPr/>
          </p:nvSpPr>
          <p:spPr>
            <a:xfrm>
              <a:off x="1944486" y="1431358"/>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C1</a:t>
              </a:r>
              <a:r>
                <a:rPr lang="en-GB" sz="647">
                  <a:solidFill>
                    <a:srgbClr val="1D1D1C"/>
                  </a:solidFill>
                  <a:latin typeface="Nunito"/>
                  <a:ea typeface="Nunito"/>
                  <a:cs typeface="Nunito"/>
                  <a:sym typeface="Nunito"/>
                </a:rPr>
                <a:t> with</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7" name="Google Shape;353;p17">
              <a:extLst>
                <a:ext uri="{FF2B5EF4-FFF2-40B4-BE49-F238E27FC236}">
                  <a16:creationId xmlns:a16="http://schemas.microsoft.com/office/drawing/2014/main" id="{52CDE120-6300-15DC-3C4A-1A50DDBB80C3}"/>
                </a:ext>
              </a:extLst>
            </p:cNvPr>
            <p:cNvSpPr/>
            <p:nvPr/>
          </p:nvSpPr>
          <p:spPr>
            <a:xfrm>
              <a:off x="1944486" y="2423553"/>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C3</a:t>
              </a:r>
              <a:r>
                <a:rPr lang="en-GB" sz="647">
                  <a:solidFill>
                    <a:srgbClr val="1D1D1C"/>
                  </a:solidFill>
                  <a:latin typeface="Nunito"/>
                  <a:ea typeface="Nunito"/>
                  <a:cs typeface="Nunito"/>
                  <a:sym typeface="Nunito"/>
                </a:rPr>
                <a:t> with </a:t>
              </a: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8" name="Google Shape;354;p17">
              <a:extLst>
                <a:ext uri="{FF2B5EF4-FFF2-40B4-BE49-F238E27FC236}">
                  <a16:creationId xmlns:a16="http://schemas.microsoft.com/office/drawing/2014/main" id="{531321EE-BDFC-989B-F807-4FC7F03C43D2}"/>
                </a:ext>
              </a:extLst>
            </p:cNvPr>
            <p:cNvSpPr/>
            <p:nvPr/>
          </p:nvSpPr>
          <p:spPr>
            <a:xfrm>
              <a:off x="1944486" y="1927445"/>
              <a:ext cx="5562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C2 </a:t>
              </a:r>
              <a:r>
                <a:rPr lang="en-GB" sz="647">
                  <a:solidFill>
                    <a:srgbClr val="1D1D1C"/>
                  </a:solidFill>
                  <a:latin typeface="Nunito"/>
                  <a:ea typeface="Nunito"/>
                  <a:cs typeface="Nunito"/>
                  <a:sym typeface="Nunito"/>
                </a:rPr>
                <a:t>with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9" name="Google Shape;355;p17">
              <a:extLst>
                <a:ext uri="{FF2B5EF4-FFF2-40B4-BE49-F238E27FC236}">
                  <a16:creationId xmlns:a16="http://schemas.microsoft.com/office/drawing/2014/main" id="{5917652E-8B32-15B6-F197-6474108C049C}"/>
                </a:ext>
              </a:extLst>
            </p:cNvPr>
            <p:cNvSpPr/>
            <p:nvPr/>
          </p:nvSpPr>
          <p:spPr>
            <a:xfrm>
              <a:off x="2893592" y="1357075"/>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D1</a:t>
              </a:r>
              <a:endParaRPr sz="647">
                <a:solidFill>
                  <a:srgbClr val="FFFFFF"/>
                </a:solidFill>
                <a:latin typeface="Nunito"/>
                <a:ea typeface="Nunito"/>
                <a:cs typeface="Nunito"/>
                <a:sym typeface="Nunito"/>
              </a:endParaRPr>
            </a:p>
          </p:txBody>
        </p:sp>
        <p:sp>
          <p:nvSpPr>
            <p:cNvPr id="170" name="Google Shape;356;p17">
              <a:extLst>
                <a:ext uri="{FF2B5EF4-FFF2-40B4-BE49-F238E27FC236}">
                  <a16:creationId xmlns:a16="http://schemas.microsoft.com/office/drawing/2014/main" id="{77614E7A-1230-8D60-145D-C4E6AD490527}"/>
                </a:ext>
              </a:extLst>
            </p:cNvPr>
            <p:cNvSpPr/>
            <p:nvPr/>
          </p:nvSpPr>
          <p:spPr>
            <a:xfrm>
              <a:off x="2893592" y="1605754"/>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S1</a:t>
              </a:r>
              <a:endParaRPr sz="647">
                <a:solidFill>
                  <a:srgbClr val="FFFFFF"/>
                </a:solidFill>
                <a:latin typeface="Nunito"/>
                <a:ea typeface="Nunito"/>
                <a:cs typeface="Nunito"/>
                <a:sym typeface="Nunito"/>
              </a:endParaRPr>
            </a:p>
          </p:txBody>
        </p:sp>
        <p:sp>
          <p:nvSpPr>
            <p:cNvPr id="171" name="Google Shape;357;p17">
              <a:extLst>
                <a:ext uri="{FF2B5EF4-FFF2-40B4-BE49-F238E27FC236}">
                  <a16:creationId xmlns:a16="http://schemas.microsoft.com/office/drawing/2014/main" id="{59B432CD-D983-A646-9C34-7F6B406A6BD2}"/>
                </a:ext>
              </a:extLst>
            </p:cNvPr>
            <p:cNvSpPr/>
            <p:nvPr/>
          </p:nvSpPr>
          <p:spPr>
            <a:xfrm>
              <a:off x="2893592" y="1834068"/>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D2</a:t>
              </a:r>
              <a:endParaRPr sz="647">
                <a:solidFill>
                  <a:srgbClr val="FFFFFF"/>
                </a:solidFill>
                <a:latin typeface="Nunito"/>
                <a:ea typeface="Nunito"/>
                <a:cs typeface="Nunito"/>
                <a:sym typeface="Nunito"/>
              </a:endParaRPr>
            </a:p>
          </p:txBody>
        </p:sp>
        <p:sp>
          <p:nvSpPr>
            <p:cNvPr id="172" name="Google Shape;358;p17">
              <a:extLst>
                <a:ext uri="{FF2B5EF4-FFF2-40B4-BE49-F238E27FC236}">
                  <a16:creationId xmlns:a16="http://schemas.microsoft.com/office/drawing/2014/main" id="{EC9919DC-CA5E-5F5F-5EFD-E11F94545181}"/>
                </a:ext>
              </a:extLst>
            </p:cNvPr>
            <p:cNvSpPr/>
            <p:nvPr/>
          </p:nvSpPr>
          <p:spPr>
            <a:xfrm>
              <a:off x="2893592" y="2082747"/>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S2</a:t>
              </a:r>
              <a:endParaRPr sz="647">
                <a:solidFill>
                  <a:srgbClr val="FFFFFF"/>
                </a:solidFill>
                <a:latin typeface="Nunito"/>
                <a:ea typeface="Nunito"/>
                <a:cs typeface="Nunito"/>
                <a:sym typeface="Nunito"/>
              </a:endParaRPr>
            </a:p>
          </p:txBody>
        </p:sp>
        <p:sp>
          <p:nvSpPr>
            <p:cNvPr id="173" name="Google Shape;359;p17">
              <a:extLst>
                <a:ext uri="{FF2B5EF4-FFF2-40B4-BE49-F238E27FC236}">
                  <a16:creationId xmlns:a16="http://schemas.microsoft.com/office/drawing/2014/main" id="{64186FE7-BEFB-7D36-0AB1-B103F8C9F203}"/>
                </a:ext>
              </a:extLst>
            </p:cNvPr>
            <p:cNvSpPr/>
            <p:nvPr/>
          </p:nvSpPr>
          <p:spPr>
            <a:xfrm>
              <a:off x="2893592" y="233141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D3</a:t>
              </a:r>
              <a:endParaRPr sz="647">
                <a:solidFill>
                  <a:srgbClr val="FFFFFF"/>
                </a:solidFill>
                <a:latin typeface="Nunito"/>
                <a:ea typeface="Nunito"/>
                <a:cs typeface="Nunito"/>
                <a:sym typeface="Nunito"/>
              </a:endParaRPr>
            </a:p>
          </p:txBody>
        </p:sp>
        <p:sp>
          <p:nvSpPr>
            <p:cNvPr id="174" name="Google Shape;360;p17">
              <a:extLst>
                <a:ext uri="{FF2B5EF4-FFF2-40B4-BE49-F238E27FC236}">
                  <a16:creationId xmlns:a16="http://schemas.microsoft.com/office/drawing/2014/main" id="{FD864EF6-ABB9-77AB-507A-792CC81B6162}"/>
                </a:ext>
              </a:extLst>
            </p:cNvPr>
            <p:cNvSpPr/>
            <p:nvPr/>
          </p:nvSpPr>
          <p:spPr>
            <a:xfrm>
              <a:off x="2893592" y="258009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S3</a:t>
              </a:r>
              <a:endParaRPr sz="647">
                <a:solidFill>
                  <a:srgbClr val="FFFFFF"/>
                </a:solidFill>
                <a:latin typeface="Nunito"/>
                <a:ea typeface="Nunito"/>
                <a:cs typeface="Nunito"/>
                <a:sym typeface="Nunito"/>
              </a:endParaRPr>
            </a:p>
          </p:txBody>
        </p:sp>
        <p:pic>
          <p:nvPicPr>
            <p:cNvPr id="175" name="Google Shape;361;p17">
              <a:extLst>
                <a:ext uri="{FF2B5EF4-FFF2-40B4-BE49-F238E27FC236}">
                  <a16:creationId xmlns:a16="http://schemas.microsoft.com/office/drawing/2014/main" id="{04A22B58-52A2-26AF-8EAD-172D94B0D9AC}"/>
                </a:ext>
              </a:extLst>
            </p:cNvPr>
            <p:cNvPicPr preferRelativeResize="0"/>
            <p:nvPr/>
          </p:nvPicPr>
          <p:blipFill rotWithShape="1">
            <a:blip r:embed="rId5">
              <a:alphaModFix/>
            </a:blip>
            <a:srcRect l="20160" r="20908"/>
            <a:stretch/>
          </p:blipFill>
          <p:spPr>
            <a:xfrm>
              <a:off x="970582" y="1948858"/>
              <a:ext cx="276992" cy="246780"/>
            </a:xfrm>
            <a:prstGeom prst="rect">
              <a:avLst/>
            </a:prstGeom>
            <a:noFill/>
            <a:ln>
              <a:noFill/>
            </a:ln>
          </p:spPr>
        </p:pic>
        <p:sp>
          <p:nvSpPr>
            <p:cNvPr id="176" name="Google Shape;362;p17">
              <a:extLst>
                <a:ext uri="{FF2B5EF4-FFF2-40B4-BE49-F238E27FC236}">
                  <a16:creationId xmlns:a16="http://schemas.microsoft.com/office/drawing/2014/main" id="{FFF1EA3F-F357-631A-0423-6C9BFCA4A3BB}"/>
                </a:ext>
              </a:extLst>
            </p:cNvPr>
            <p:cNvSpPr/>
            <p:nvPr/>
          </p:nvSpPr>
          <p:spPr>
            <a:xfrm>
              <a:off x="261015" y="1927436"/>
              <a:ext cx="510600" cy="289500"/>
            </a:xfrm>
            <a:prstGeom prst="roundRect">
              <a:avLst>
                <a:gd name="adj" fmla="val 16667"/>
              </a:avLst>
            </a:prstGeom>
            <a:solidFill>
              <a:srgbClr val="FFFFFF"/>
            </a:solidFill>
            <a:ln w="7725" cap="flat" cmpd="sng">
              <a:solidFill>
                <a:srgbClr val="1D1D1C"/>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Video</a:t>
              </a:r>
              <a:endParaRPr sz="647">
                <a:solidFill>
                  <a:srgbClr val="1D1D1C"/>
                </a:solidFill>
                <a:latin typeface="Nunito"/>
                <a:ea typeface="Nunito"/>
                <a:cs typeface="Nunito"/>
                <a:sym typeface="Nunito"/>
              </a:endParaRPr>
            </a:p>
          </p:txBody>
        </p:sp>
        <p:pic>
          <p:nvPicPr>
            <p:cNvPr id="177" name="Google Shape;363;p17">
              <a:extLst>
                <a:ext uri="{FF2B5EF4-FFF2-40B4-BE49-F238E27FC236}">
                  <a16:creationId xmlns:a16="http://schemas.microsoft.com/office/drawing/2014/main" id="{76CF31B5-7D33-3BE3-4409-135E6BF9BA9E}"/>
                </a:ext>
              </a:extLst>
            </p:cNvPr>
            <p:cNvPicPr preferRelativeResize="0"/>
            <p:nvPr/>
          </p:nvPicPr>
          <p:blipFill>
            <a:blip r:embed="rId4">
              <a:alphaModFix/>
            </a:blip>
            <a:stretch>
              <a:fillRect/>
            </a:stretch>
          </p:blipFill>
          <p:spPr>
            <a:xfrm>
              <a:off x="1444568" y="1920790"/>
              <a:ext cx="302934" cy="302934"/>
            </a:xfrm>
            <a:prstGeom prst="rect">
              <a:avLst/>
            </a:prstGeom>
            <a:noFill/>
            <a:ln>
              <a:noFill/>
            </a:ln>
          </p:spPr>
        </p:pic>
        <p:cxnSp>
          <p:nvCxnSpPr>
            <p:cNvPr id="178" name="Google Shape;364;p17">
              <a:extLst>
                <a:ext uri="{FF2B5EF4-FFF2-40B4-BE49-F238E27FC236}">
                  <a16:creationId xmlns:a16="http://schemas.microsoft.com/office/drawing/2014/main" id="{C6EA84DC-AB84-E247-3854-8F77210B76A3}"/>
                </a:ext>
              </a:extLst>
            </p:cNvPr>
            <p:cNvCxnSpPr>
              <a:stCxn id="176" idx="3"/>
              <a:endCxn id="175" idx="1"/>
            </p:cNvCxnSpPr>
            <p:nvPr/>
          </p:nvCxnSpPr>
          <p:spPr>
            <a:xfrm>
              <a:off x="771615" y="2072186"/>
              <a:ext cx="198900" cy="0"/>
            </a:xfrm>
            <a:prstGeom prst="straightConnector1">
              <a:avLst/>
            </a:prstGeom>
            <a:noFill/>
            <a:ln w="7725" cap="flat" cmpd="sng">
              <a:solidFill>
                <a:srgbClr val="4A4A48"/>
              </a:solidFill>
              <a:prstDash val="solid"/>
              <a:round/>
              <a:headEnd type="none" w="med" len="med"/>
              <a:tailEnd type="triangle" w="med" len="med"/>
            </a:ln>
          </p:spPr>
        </p:cxnSp>
        <p:cxnSp>
          <p:nvCxnSpPr>
            <p:cNvPr id="179" name="Google Shape;365;p17">
              <a:extLst>
                <a:ext uri="{FF2B5EF4-FFF2-40B4-BE49-F238E27FC236}">
                  <a16:creationId xmlns:a16="http://schemas.microsoft.com/office/drawing/2014/main" id="{1071B629-4403-1260-7FB3-C399278ACCE9}"/>
                </a:ext>
              </a:extLst>
            </p:cNvPr>
            <p:cNvCxnSpPr>
              <a:stCxn id="175" idx="3"/>
              <a:endCxn id="177" idx="1"/>
            </p:cNvCxnSpPr>
            <p:nvPr/>
          </p:nvCxnSpPr>
          <p:spPr>
            <a:xfrm>
              <a:off x="1247573" y="2072248"/>
              <a:ext cx="197100" cy="0"/>
            </a:xfrm>
            <a:prstGeom prst="straightConnector1">
              <a:avLst/>
            </a:prstGeom>
            <a:noFill/>
            <a:ln w="7725" cap="flat" cmpd="sng">
              <a:solidFill>
                <a:srgbClr val="4A4A48"/>
              </a:solidFill>
              <a:prstDash val="solid"/>
              <a:round/>
              <a:headEnd type="none" w="med" len="med"/>
              <a:tailEnd type="triangle" w="med" len="med"/>
            </a:ln>
          </p:spPr>
        </p:cxnSp>
        <p:cxnSp>
          <p:nvCxnSpPr>
            <p:cNvPr id="180" name="Google Shape;366;p17">
              <a:extLst>
                <a:ext uri="{FF2B5EF4-FFF2-40B4-BE49-F238E27FC236}">
                  <a16:creationId xmlns:a16="http://schemas.microsoft.com/office/drawing/2014/main" id="{24D0918B-7E2F-B787-E994-8B6B00F8E96D}"/>
                </a:ext>
              </a:extLst>
            </p:cNvPr>
            <p:cNvCxnSpPr>
              <a:stCxn id="177" idx="3"/>
              <a:endCxn id="166" idx="1"/>
            </p:cNvCxnSpPr>
            <p:nvPr/>
          </p:nvCxnSpPr>
          <p:spPr>
            <a:xfrm rot="10800000" flipH="1">
              <a:off x="1747502" y="1576057"/>
              <a:ext cx="197100" cy="4962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1" name="Google Shape;367;p17">
              <a:extLst>
                <a:ext uri="{FF2B5EF4-FFF2-40B4-BE49-F238E27FC236}">
                  <a16:creationId xmlns:a16="http://schemas.microsoft.com/office/drawing/2014/main" id="{1FB060FB-A1B7-1418-1672-515120E6DABC}"/>
                </a:ext>
              </a:extLst>
            </p:cNvPr>
            <p:cNvCxnSpPr>
              <a:stCxn id="177" idx="3"/>
              <a:endCxn id="167" idx="1"/>
            </p:cNvCxnSpPr>
            <p:nvPr/>
          </p:nvCxnSpPr>
          <p:spPr>
            <a:xfrm>
              <a:off x="1747502" y="2072257"/>
              <a:ext cx="197100" cy="4959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2" name="Google Shape;368;p17">
              <a:extLst>
                <a:ext uri="{FF2B5EF4-FFF2-40B4-BE49-F238E27FC236}">
                  <a16:creationId xmlns:a16="http://schemas.microsoft.com/office/drawing/2014/main" id="{95B43358-96BA-7C36-EA1F-AD2B4753BA18}"/>
                </a:ext>
              </a:extLst>
            </p:cNvPr>
            <p:cNvCxnSpPr>
              <a:stCxn id="177" idx="3"/>
              <a:endCxn id="168" idx="1"/>
            </p:cNvCxnSpPr>
            <p:nvPr/>
          </p:nvCxnSpPr>
          <p:spPr>
            <a:xfrm>
              <a:off x="1747502" y="2072257"/>
              <a:ext cx="197100" cy="6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3" name="Google Shape;369;p17">
              <a:extLst>
                <a:ext uri="{FF2B5EF4-FFF2-40B4-BE49-F238E27FC236}">
                  <a16:creationId xmlns:a16="http://schemas.microsoft.com/office/drawing/2014/main" id="{D8A8A473-E948-F382-E0F7-BFDE1F9C31C5}"/>
                </a:ext>
              </a:extLst>
            </p:cNvPr>
            <p:cNvCxnSpPr>
              <a:stCxn id="166" idx="3"/>
              <a:endCxn id="169" idx="1"/>
            </p:cNvCxnSpPr>
            <p:nvPr/>
          </p:nvCxnSpPr>
          <p:spPr>
            <a:xfrm rot="10800000" flipH="1">
              <a:off x="2504286" y="1451908"/>
              <a:ext cx="389400" cy="124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4" name="Google Shape;370;p17">
              <a:extLst>
                <a:ext uri="{FF2B5EF4-FFF2-40B4-BE49-F238E27FC236}">
                  <a16:creationId xmlns:a16="http://schemas.microsoft.com/office/drawing/2014/main" id="{7B6E2A2E-C358-AFED-69F2-15B078ADD297}"/>
                </a:ext>
              </a:extLst>
            </p:cNvPr>
            <p:cNvCxnSpPr>
              <a:stCxn id="166" idx="3"/>
              <a:endCxn id="170" idx="1"/>
            </p:cNvCxnSpPr>
            <p:nvPr/>
          </p:nvCxnSpPr>
          <p:spPr>
            <a:xfrm>
              <a:off x="2504286" y="1576108"/>
              <a:ext cx="389400" cy="124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5" name="Google Shape;371;p17">
              <a:extLst>
                <a:ext uri="{FF2B5EF4-FFF2-40B4-BE49-F238E27FC236}">
                  <a16:creationId xmlns:a16="http://schemas.microsoft.com/office/drawing/2014/main" id="{56F0977C-4CFE-39F8-2533-A0251431619E}"/>
                </a:ext>
              </a:extLst>
            </p:cNvPr>
            <p:cNvCxnSpPr>
              <a:stCxn id="168" idx="3"/>
              <a:endCxn id="171" idx="1"/>
            </p:cNvCxnSpPr>
            <p:nvPr/>
          </p:nvCxnSpPr>
          <p:spPr>
            <a:xfrm rot="10800000" flipH="1">
              <a:off x="2500686" y="1928795"/>
              <a:ext cx="393000" cy="1434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6" name="Google Shape;372;p17">
              <a:extLst>
                <a:ext uri="{FF2B5EF4-FFF2-40B4-BE49-F238E27FC236}">
                  <a16:creationId xmlns:a16="http://schemas.microsoft.com/office/drawing/2014/main" id="{085574AE-B728-4445-B2E5-C2DB8B71D9A4}"/>
                </a:ext>
              </a:extLst>
            </p:cNvPr>
            <p:cNvCxnSpPr>
              <a:stCxn id="168" idx="3"/>
              <a:endCxn id="172" idx="1"/>
            </p:cNvCxnSpPr>
            <p:nvPr/>
          </p:nvCxnSpPr>
          <p:spPr>
            <a:xfrm>
              <a:off x="2500686" y="2072195"/>
              <a:ext cx="393000" cy="1053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7" name="Google Shape;373;p17">
              <a:extLst>
                <a:ext uri="{FF2B5EF4-FFF2-40B4-BE49-F238E27FC236}">
                  <a16:creationId xmlns:a16="http://schemas.microsoft.com/office/drawing/2014/main" id="{78517F3B-71E7-F0CE-641D-C0680148A08B}"/>
                </a:ext>
              </a:extLst>
            </p:cNvPr>
            <p:cNvCxnSpPr>
              <a:stCxn id="167" idx="3"/>
              <a:endCxn id="173" idx="1"/>
            </p:cNvCxnSpPr>
            <p:nvPr/>
          </p:nvCxnSpPr>
          <p:spPr>
            <a:xfrm rot="10800000" flipH="1">
              <a:off x="2504286" y="2426103"/>
              <a:ext cx="389400" cy="142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8" name="Google Shape;374;p17">
              <a:extLst>
                <a:ext uri="{FF2B5EF4-FFF2-40B4-BE49-F238E27FC236}">
                  <a16:creationId xmlns:a16="http://schemas.microsoft.com/office/drawing/2014/main" id="{3E453643-6C0D-5B8F-FD7F-370FEEA925BE}"/>
                </a:ext>
              </a:extLst>
            </p:cNvPr>
            <p:cNvCxnSpPr>
              <a:stCxn id="167" idx="3"/>
              <a:endCxn id="174" idx="1"/>
            </p:cNvCxnSpPr>
            <p:nvPr/>
          </p:nvCxnSpPr>
          <p:spPr>
            <a:xfrm>
              <a:off x="2504286" y="2568303"/>
              <a:ext cx="389400" cy="106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9" name="Google Shape;375;p17">
              <a:extLst>
                <a:ext uri="{FF2B5EF4-FFF2-40B4-BE49-F238E27FC236}">
                  <a16:creationId xmlns:a16="http://schemas.microsoft.com/office/drawing/2014/main" id="{20FC9AB0-537F-5FE1-3539-C7313645B349}"/>
                </a:ext>
              </a:extLst>
            </p:cNvPr>
            <p:cNvCxnSpPr>
              <a:stCxn id="169" idx="3"/>
            </p:cNvCxnSpPr>
            <p:nvPr/>
          </p:nvCxnSpPr>
          <p:spPr>
            <a:xfrm>
              <a:off x="3310892" y="1451875"/>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0" name="Google Shape;376;p17">
              <a:extLst>
                <a:ext uri="{FF2B5EF4-FFF2-40B4-BE49-F238E27FC236}">
                  <a16:creationId xmlns:a16="http://schemas.microsoft.com/office/drawing/2014/main" id="{92C88E7D-9EF3-E8D4-923E-31CE3B7F29EB}"/>
                </a:ext>
              </a:extLst>
            </p:cNvPr>
            <p:cNvCxnSpPr>
              <a:stCxn id="170" idx="3"/>
            </p:cNvCxnSpPr>
            <p:nvPr/>
          </p:nvCxnSpPr>
          <p:spPr>
            <a:xfrm>
              <a:off x="3310892" y="1700554"/>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1" name="Google Shape;377;p17">
              <a:extLst>
                <a:ext uri="{FF2B5EF4-FFF2-40B4-BE49-F238E27FC236}">
                  <a16:creationId xmlns:a16="http://schemas.microsoft.com/office/drawing/2014/main" id="{68789EC0-01EF-2442-10D5-F663F22F4832}"/>
                </a:ext>
              </a:extLst>
            </p:cNvPr>
            <p:cNvCxnSpPr>
              <a:stCxn id="171" idx="3"/>
            </p:cNvCxnSpPr>
            <p:nvPr/>
          </p:nvCxnSpPr>
          <p:spPr>
            <a:xfrm>
              <a:off x="3310892" y="1928868"/>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2" name="Google Shape;378;p17">
              <a:extLst>
                <a:ext uri="{FF2B5EF4-FFF2-40B4-BE49-F238E27FC236}">
                  <a16:creationId xmlns:a16="http://schemas.microsoft.com/office/drawing/2014/main" id="{4EC01349-F824-7750-FC40-5AC625A109C8}"/>
                </a:ext>
              </a:extLst>
            </p:cNvPr>
            <p:cNvCxnSpPr>
              <a:stCxn id="172" idx="3"/>
            </p:cNvCxnSpPr>
            <p:nvPr/>
          </p:nvCxnSpPr>
          <p:spPr>
            <a:xfrm>
              <a:off x="3310892" y="2177547"/>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3" name="Google Shape;379;p17">
              <a:extLst>
                <a:ext uri="{FF2B5EF4-FFF2-40B4-BE49-F238E27FC236}">
                  <a16:creationId xmlns:a16="http://schemas.microsoft.com/office/drawing/2014/main" id="{9F6C25B1-1364-A583-64FC-DA0EF0079EC6}"/>
                </a:ext>
              </a:extLst>
            </p:cNvPr>
            <p:cNvCxnSpPr>
              <a:stCxn id="173" idx="3"/>
            </p:cNvCxnSpPr>
            <p:nvPr/>
          </p:nvCxnSpPr>
          <p:spPr>
            <a:xfrm>
              <a:off x="3310892" y="2426210"/>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4" name="Google Shape;380;p17">
              <a:extLst>
                <a:ext uri="{FF2B5EF4-FFF2-40B4-BE49-F238E27FC236}">
                  <a16:creationId xmlns:a16="http://schemas.microsoft.com/office/drawing/2014/main" id="{940DD04E-637E-5CB1-52A4-A199633A0949}"/>
                </a:ext>
              </a:extLst>
            </p:cNvPr>
            <p:cNvCxnSpPr>
              <a:stCxn id="174" idx="3"/>
            </p:cNvCxnSpPr>
            <p:nvPr/>
          </p:nvCxnSpPr>
          <p:spPr>
            <a:xfrm>
              <a:off x="3310892" y="2674890"/>
              <a:ext cx="234900" cy="5100"/>
            </a:xfrm>
            <a:prstGeom prst="straightConnector1">
              <a:avLst/>
            </a:prstGeom>
            <a:noFill/>
            <a:ln w="7725" cap="flat" cmpd="sng">
              <a:solidFill>
                <a:srgbClr val="4A4A48"/>
              </a:solidFill>
              <a:prstDash val="solid"/>
              <a:round/>
              <a:headEnd type="none" w="med" len="med"/>
              <a:tailEnd type="stealth" w="med" len="med"/>
            </a:ln>
          </p:spPr>
        </p:cxnSp>
        <p:sp>
          <p:nvSpPr>
            <p:cNvPr id="195" name="Google Shape;381;p17">
              <a:extLst>
                <a:ext uri="{FF2B5EF4-FFF2-40B4-BE49-F238E27FC236}">
                  <a16:creationId xmlns:a16="http://schemas.microsoft.com/office/drawing/2014/main" id="{13F1632B-7ECB-1B37-4ABD-194EA12123D3}"/>
                </a:ext>
              </a:extLst>
            </p:cNvPr>
            <p:cNvSpPr txBox="1"/>
            <p:nvPr/>
          </p:nvSpPr>
          <p:spPr>
            <a:xfrm>
              <a:off x="1887747" y="2777408"/>
              <a:ext cx="6225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Chunks of Documents</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(Cleaned)</a:t>
              </a:r>
              <a:endParaRPr sz="647">
                <a:solidFill>
                  <a:srgbClr val="1D1D1C"/>
                </a:solidFill>
                <a:latin typeface="Nunito"/>
                <a:ea typeface="Nunito"/>
                <a:cs typeface="Nunito"/>
                <a:sym typeface="Nunito"/>
              </a:endParaRPr>
            </a:p>
          </p:txBody>
        </p:sp>
        <p:sp>
          <p:nvSpPr>
            <p:cNvPr id="196" name="Google Shape;382;p17">
              <a:extLst>
                <a:ext uri="{FF2B5EF4-FFF2-40B4-BE49-F238E27FC236}">
                  <a16:creationId xmlns:a16="http://schemas.microsoft.com/office/drawing/2014/main" id="{5DEEC112-CB4B-4328-7F4A-61C78F24A289}"/>
                </a:ext>
              </a:extLst>
            </p:cNvPr>
            <p:cNvSpPr txBox="1"/>
            <p:nvPr/>
          </p:nvSpPr>
          <p:spPr>
            <a:xfrm>
              <a:off x="2650597" y="2828770"/>
              <a:ext cx="9033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dirty="0">
                  <a:solidFill>
                    <a:srgbClr val="1D1D1C"/>
                  </a:solidFill>
                  <a:latin typeface="Nunito"/>
                  <a:ea typeface="Nunito"/>
                  <a:cs typeface="Nunito"/>
                  <a:sym typeface="Nunito"/>
                </a:rPr>
                <a:t>Dense Vector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and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Sparse Matrix</a:t>
              </a:r>
              <a:endParaRPr sz="647" dirty="0">
                <a:solidFill>
                  <a:srgbClr val="1D1D1C"/>
                </a:solidFill>
                <a:latin typeface="Nunito"/>
                <a:ea typeface="Nunito"/>
                <a:cs typeface="Nunito"/>
                <a:sym typeface="Nunito"/>
              </a:endParaRPr>
            </a:p>
          </p:txBody>
        </p:sp>
        <p:pic>
          <p:nvPicPr>
            <p:cNvPr id="197" name="Google Shape;383;p17">
              <a:extLst>
                <a:ext uri="{FF2B5EF4-FFF2-40B4-BE49-F238E27FC236}">
                  <a16:creationId xmlns:a16="http://schemas.microsoft.com/office/drawing/2014/main" id="{CE0B3A3B-DA24-DB18-5966-61C32BC151CA}"/>
                </a:ext>
              </a:extLst>
            </p:cNvPr>
            <p:cNvPicPr preferRelativeResize="0"/>
            <p:nvPr/>
          </p:nvPicPr>
          <p:blipFill rotWithShape="1">
            <a:blip r:embed="rId5">
              <a:alphaModFix/>
            </a:blip>
            <a:srcRect l="20160" r="20908"/>
            <a:stretch/>
          </p:blipFill>
          <p:spPr>
            <a:xfrm>
              <a:off x="632356" y="3595434"/>
              <a:ext cx="131063" cy="130942"/>
            </a:xfrm>
            <a:prstGeom prst="rect">
              <a:avLst/>
            </a:prstGeom>
            <a:noFill/>
            <a:ln>
              <a:noFill/>
            </a:ln>
          </p:spPr>
        </p:pic>
        <p:pic>
          <p:nvPicPr>
            <p:cNvPr id="198" name="Google Shape;384;p17">
              <a:extLst>
                <a:ext uri="{FF2B5EF4-FFF2-40B4-BE49-F238E27FC236}">
                  <a16:creationId xmlns:a16="http://schemas.microsoft.com/office/drawing/2014/main" id="{5C491A3E-006B-AFC3-4A0C-EA8CA431D7A2}"/>
                </a:ext>
              </a:extLst>
            </p:cNvPr>
            <p:cNvPicPr preferRelativeResize="0"/>
            <p:nvPr/>
          </p:nvPicPr>
          <p:blipFill>
            <a:blip r:embed="rId4">
              <a:alphaModFix/>
            </a:blip>
            <a:stretch>
              <a:fillRect/>
            </a:stretch>
          </p:blipFill>
          <p:spPr>
            <a:xfrm>
              <a:off x="618413" y="3809557"/>
              <a:ext cx="143338" cy="160740"/>
            </a:xfrm>
            <a:prstGeom prst="rect">
              <a:avLst/>
            </a:prstGeom>
            <a:noFill/>
            <a:ln>
              <a:noFill/>
            </a:ln>
          </p:spPr>
        </p:pic>
        <p:pic>
          <p:nvPicPr>
            <p:cNvPr id="199" name="Google Shape;385;p17">
              <a:extLst>
                <a:ext uri="{FF2B5EF4-FFF2-40B4-BE49-F238E27FC236}">
                  <a16:creationId xmlns:a16="http://schemas.microsoft.com/office/drawing/2014/main" id="{B6F0F6A7-7787-C626-F2CD-E19C8EF09579}"/>
                </a:ext>
              </a:extLst>
            </p:cNvPr>
            <p:cNvPicPr preferRelativeResize="0"/>
            <p:nvPr/>
          </p:nvPicPr>
          <p:blipFill rotWithShape="1">
            <a:blip r:embed="rId3">
              <a:alphaModFix/>
            </a:blip>
            <a:srcRect l="12514" r="14895"/>
            <a:stretch/>
          </p:blipFill>
          <p:spPr>
            <a:xfrm>
              <a:off x="624072" y="4007367"/>
              <a:ext cx="143328" cy="221418"/>
            </a:xfrm>
            <a:prstGeom prst="rect">
              <a:avLst/>
            </a:prstGeom>
            <a:noFill/>
            <a:ln>
              <a:noFill/>
            </a:ln>
          </p:spPr>
        </p:pic>
        <p:sp>
          <p:nvSpPr>
            <p:cNvPr id="200" name="Google Shape;386;p17">
              <a:extLst>
                <a:ext uri="{FF2B5EF4-FFF2-40B4-BE49-F238E27FC236}">
                  <a16:creationId xmlns:a16="http://schemas.microsoft.com/office/drawing/2014/main" id="{F6700BB3-2C0F-9C9D-2E92-7318DA57106B}"/>
                </a:ext>
              </a:extLst>
            </p:cNvPr>
            <p:cNvSpPr txBox="1"/>
            <p:nvPr/>
          </p:nvSpPr>
          <p:spPr>
            <a:xfrm>
              <a:off x="797116" y="351697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201" name="Google Shape;387;p17">
              <a:extLst>
                <a:ext uri="{FF2B5EF4-FFF2-40B4-BE49-F238E27FC236}">
                  <a16:creationId xmlns:a16="http://schemas.microsoft.com/office/drawing/2014/main" id="{8BCE6104-0DF5-3ED0-5226-E0CD5358E753}"/>
                </a:ext>
              </a:extLst>
            </p:cNvPr>
            <p:cNvSpPr txBox="1"/>
            <p:nvPr/>
          </p:nvSpPr>
          <p:spPr>
            <a:xfrm>
              <a:off x="806047" y="374600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202" name="Google Shape;388;p17">
              <a:extLst>
                <a:ext uri="{FF2B5EF4-FFF2-40B4-BE49-F238E27FC236}">
                  <a16:creationId xmlns:a16="http://schemas.microsoft.com/office/drawing/2014/main" id="{D13C874A-D041-13F5-B58F-A55D13DB51E9}"/>
                </a:ext>
              </a:extLst>
            </p:cNvPr>
            <p:cNvSpPr txBox="1"/>
            <p:nvPr/>
          </p:nvSpPr>
          <p:spPr>
            <a:xfrm>
              <a:off x="806048" y="400738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203" name="Google Shape;389;p17">
              <a:extLst>
                <a:ext uri="{FF2B5EF4-FFF2-40B4-BE49-F238E27FC236}">
                  <a16:creationId xmlns:a16="http://schemas.microsoft.com/office/drawing/2014/main" id="{CAE133D9-3376-4F23-D48E-C6D827D45F29}"/>
                </a:ext>
              </a:extLst>
            </p:cNvPr>
            <p:cNvSpPr txBox="1"/>
            <p:nvPr/>
          </p:nvSpPr>
          <p:spPr>
            <a:xfrm>
              <a:off x="557804" y="329024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204" name="Google Shape;390;p17">
              <a:extLst>
                <a:ext uri="{FF2B5EF4-FFF2-40B4-BE49-F238E27FC236}">
                  <a16:creationId xmlns:a16="http://schemas.microsoft.com/office/drawing/2014/main" id="{16D52D08-D4F9-79EA-9FA1-E24A118C92EE}"/>
                </a:ext>
              </a:extLst>
            </p:cNvPr>
            <p:cNvSpPr/>
            <p:nvPr/>
          </p:nvSpPr>
          <p:spPr>
            <a:xfrm>
              <a:off x="527196" y="334092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cxnSp>
          <p:nvCxnSpPr>
            <p:cNvPr id="209" name="Google Shape;395;p17">
              <a:extLst>
                <a:ext uri="{FF2B5EF4-FFF2-40B4-BE49-F238E27FC236}">
                  <a16:creationId xmlns:a16="http://schemas.microsoft.com/office/drawing/2014/main" id="{EFE79A56-5CD0-8163-A463-7F0EA534448B}"/>
                </a:ext>
              </a:extLst>
            </p:cNvPr>
            <p:cNvCxnSpPr>
              <a:stCxn id="157" idx="1"/>
              <a:endCxn id="120" idx="2"/>
            </p:cNvCxnSpPr>
            <p:nvPr/>
          </p:nvCxnSpPr>
          <p:spPr>
            <a:xfrm rot="10800000">
              <a:off x="4478710" y="3142334"/>
              <a:ext cx="1037700" cy="926400"/>
            </a:xfrm>
            <a:prstGeom prst="curvedConnector2">
              <a:avLst/>
            </a:prstGeom>
            <a:noFill/>
            <a:ln w="9525" cap="flat" cmpd="sng">
              <a:solidFill>
                <a:srgbClr val="0000FF"/>
              </a:solidFill>
              <a:prstDash val="solid"/>
              <a:round/>
              <a:headEnd type="none" w="med" len="med"/>
              <a:tailEnd type="none" w="med" len="med"/>
            </a:ln>
          </p:spPr>
        </p:cxnSp>
        <p:cxnSp>
          <p:nvCxnSpPr>
            <p:cNvPr id="210" name="Google Shape;396;p17">
              <a:extLst>
                <a:ext uri="{FF2B5EF4-FFF2-40B4-BE49-F238E27FC236}">
                  <a16:creationId xmlns:a16="http://schemas.microsoft.com/office/drawing/2014/main" id="{929849B4-2CAB-3874-6CEF-9C712D41B8C3}"/>
                </a:ext>
              </a:extLst>
            </p:cNvPr>
            <p:cNvCxnSpPr>
              <a:stCxn id="157" idx="1"/>
              <a:endCxn id="119" idx="2"/>
            </p:cNvCxnSpPr>
            <p:nvPr/>
          </p:nvCxnSpPr>
          <p:spPr>
            <a:xfrm rot="10800000">
              <a:off x="3928510" y="3142334"/>
              <a:ext cx="1587900" cy="926400"/>
            </a:xfrm>
            <a:prstGeom prst="curvedConnector2">
              <a:avLst/>
            </a:prstGeom>
            <a:noFill/>
            <a:ln w="9525" cap="flat" cmpd="sng">
              <a:solidFill>
                <a:srgbClr val="0000FF"/>
              </a:solidFill>
              <a:prstDash val="solid"/>
              <a:round/>
              <a:headEnd type="none" w="med" len="med"/>
              <a:tailEnd type="none" w="med" len="med"/>
            </a:ln>
          </p:spPr>
        </p:cxnSp>
        <p:cxnSp>
          <p:nvCxnSpPr>
            <p:cNvPr id="211" name="Google Shape;397;p17">
              <a:extLst>
                <a:ext uri="{FF2B5EF4-FFF2-40B4-BE49-F238E27FC236}">
                  <a16:creationId xmlns:a16="http://schemas.microsoft.com/office/drawing/2014/main" id="{89391A3A-B00C-A0C1-2874-B39097CFD8CB}"/>
                </a:ext>
              </a:extLst>
            </p:cNvPr>
            <p:cNvCxnSpPr>
              <a:endCxn id="120" idx="2"/>
            </p:cNvCxnSpPr>
            <p:nvPr/>
          </p:nvCxnSpPr>
          <p:spPr>
            <a:xfrm rot="5400000" flipH="1">
              <a:off x="4350819" y="3270131"/>
              <a:ext cx="1293300" cy="1037700"/>
            </a:xfrm>
            <a:prstGeom prst="curvedConnector3">
              <a:avLst>
                <a:gd name="adj1" fmla="val 50000"/>
              </a:avLst>
            </a:prstGeom>
            <a:noFill/>
            <a:ln w="9525" cap="flat" cmpd="sng">
              <a:solidFill>
                <a:srgbClr val="0000FF"/>
              </a:solidFill>
              <a:prstDash val="solid"/>
              <a:round/>
              <a:headEnd type="none" w="med" len="med"/>
              <a:tailEnd type="stealth" w="med" len="med"/>
            </a:ln>
          </p:spPr>
        </p:cxnSp>
        <p:cxnSp>
          <p:nvCxnSpPr>
            <p:cNvPr id="212" name="Google Shape;398;p17">
              <a:extLst>
                <a:ext uri="{FF2B5EF4-FFF2-40B4-BE49-F238E27FC236}">
                  <a16:creationId xmlns:a16="http://schemas.microsoft.com/office/drawing/2014/main" id="{367E4E22-A571-76BF-4BA3-538116A9645F}"/>
                </a:ext>
              </a:extLst>
            </p:cNvPr>
            <p:cNvCxnSpPr>
              <a:stCxn id="158" idx="1"/>
              <a:endCxn id="119" idx="2"/>
            </p:cNvCxnSpPr>
            <p:nvPr/>
          </p:nvCxnSpPr>
          <p:spPr>
            <a:xfrm rot="10800000">
              <a:off x="3928510" y="3142225"/>
              <a:ext cx="1587900" cy="1293300"/>
            </a:xfrm>
            <a:prstGeom prst="curvedConnector2">
              <a:avLst/>
            </a:prstGeom>
            <a:noFill/>
            <a:ln w="9525" cap="flat" cmpd="sng">
              <a:solidFill>
                <a:srgbClr val="0000FF"/>
              </a:solidFill>
              <a:prstDash val="solid"/>
              <a:round/>
              <a:headEnd type="none" w="med" len="med"/>
              <a:tailEnd type="stealth" w="med" len="med"/>
            </a:ln>
          </p:spPr>
        </p:cxnSp>
      </p:grpSp>
      <p:pic>
        <p:nvPicPr>
          <p:cNvPr id="4" name="Picture 3">
            <a:extLst>
              <a:ext uri="{FF2B5EF4-FFF2-40B4-BE49-F238E27FC236}">
                <a16:creationId xmlns:a16="http://schemas.microsoft.com/office/drawing/2014/main" id="{F96A4EE4-3E19-5225-458E-50F1D94A7418}"/>
              </a:ext>
            </a:extLst>
          </p:cNvPr>
          <p:cNvPicPr>
            <a:picLocks noChangeAspect="1"/>
          </p:cNvPicPr>
          <p:nvPr/>
        </p:nvPicPr>
        <p:blipFill>
          <a:blip r:embed="rId6"/>
          <a:stretch>
            <a:fillRect/>
          </a:stretch>
        </p:blipFill>
        <p:spPr>
          <a:xfrm>
            <a:off x="5302176" y="4155793"/>
            <a:ext cx="233529" cy="233529"/>
          </a:xfrm>
          <a:prstGeom prst="rect">
            <a:avLst/>
          </a:prstGeom>
        </p:spPr>
      </p:pic>
      <p:pic>
        <p:nvPicPr>
          <p:cNvPr id="5" name="Picture 4">
            <a:extLst>
              <a:ext uri="{FF2B5EF4-FFF2-40B4-BE49-F238E27FC236}">
                <a16:creationId xmlns:a16="http://schemas.microsoft.com/office/drawing/2014/main" id="{0ECF165D-4029-2254-57ED-13C4C29E63E6}"/>
              </a:ext>
            </a:extLst>
          </p:cNvPr>
          <p:cNvPicPr>
            <a:picLocks noChangeAspect="1"/>
          </p:cNvPicPr>
          <p:nvPr/>
        </p:nvPicPr>
        <p:blipFill>
          <a:blip r:embed="rId6"/>
          <a:stretch>
            <a:fillRect/>
          </a:stretch>
        </p:blipFill>
        <p:spPr>
          <a:xfrm>
            <a:off x="5343163" y="3767825"/>
            <a:ext cx="233529" cy="233529"/>
          </a:xfrm>
          <a:prstGeom prst="rect">
            <a:avLst/>
          </a:prstGeom>
        </p:spPr>
      </p:pic>
      <p:pic>
        <p:nvPicPr>
          <p:cNvPr id="6" name="Picture 5">
            <a:extLst>
              <a:ext uri="{FF2B5EF4-FFF2-40B4-BE49-F238E27FC236}">
                <a16:creationId xmlns:a16="http://schemas.microsoft.com/office/drawing/2014/main" id="{ECA7E792-8B71-443B-E1A9-A05FB0EC00EC}"/>
              </a:ext>
            </a:extLst>
          </p:cNvPr>
          <p:cNvPicPr>
            <a:picLocks noChangeAspect="1"/>
          </p:cNvPicPr>
          <p:nvPr/>
        </p:nvPicPr>
        <p:blipFill>
          <a:blip r:embed="rId6"/>
          <a:stretch>
            <a:fillRect/>
          </a:stretch>
        </p:blipFill>
        <p:spPr>
          <a:xfrm>
            <a:off x="5302176" y="4155794"/>
            <a:ext cx="233529" cy="233529"/>
          </a:xfrm>
          <a:prstGeom prst="rect">
            <a:avLst/>
          </a:prstGeom>
        </p:spPr>
      </p:pic>
      <p:pic>
        <p:nvPicPr>
          <p:cNvPr id="7" name="Picture 6">
            <a:extLst>
              <a:ext uri="{FF2B5EF4-FFF2-40B4-BE49-F238E27FC236}">
                <a16:creationId xmlns:a16="http://schemas.microsoft.com/office/drawing/2014/main" id="{A622E38F-6FE2-1DAD-4C06-2C109E427907}"/>
              </a:ext>
            </a:extLst>
          </p:cNvPr>
          <p:cNvPicPr>
            <a:picLocks noChangeAspect="1"/>
          </p:cNvPicPr>
          <p:nvPr/>
        </p:nvPicPr>
        <p:blipFill>
          <a:blip r:embed="rId6"/>
          <a:stretch>
            <a:fillRect/>
          </a:stretch>
        </p:blipFill>
        <p:spPr>
          <a:xfrm>
            <a:off x="5343163" y="3780321"/>
            <a:ext cx="233529" cy="233529"/>
          </a:xfrm>
          <a:prstGeom prst="rect">
            <a:avLst/>
          </a:prstGeom>
        </p:spPr>
      </p:pic>
    </p:spTree>
    <p:extLst>
      <p:ext uri="{BB962C8B-B14F-4D97-AF65-F5344CB8AC3E}">
        <p14:creationId xmlns:p14="http://schemas.microsoft.com/office/powerpoint/2010/main" val="172109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38889E-6 3.08642E-6 L -0.08455 3.08642E-6 C -0.12257 3.08642E-6 -0.1691 -0.04383 -0.1691 -0.07902 L -0.1691 -0.15772 " pathEditMode="relative" rAng="0" ptsTypes="AAAA">
                                      <p:cBhvr>
                                        <p:cTn id="6" dur="1500" fill="hold"/>
                                        <p:tgtEl>
                                          <p:spTgt spid="5"/>
                                        </p:tgtEl>
                                        <p:attrNameLst>
                                          <p:attrName>ppt_x</p:attrName>
                                          <p:attrName>ppt_y</p:attrName>
                                        </p:attrNameLst>
                                      </p:cBhvr>
                                      <p:rCtr x="-8455" y="-7901"/>
                                    </p:animMotion>
                                  </p:childTnLst>
                                </p:cTn>
                              </p:par>
                              <p:par>
                                <p:cTn id="7" presetID="50" presetClass="path" presetSubtype="0" accel="50000" decel="50000" fill="hold" nodeType="withEffect">
                                  <p:stCondLst>
                                    <p:cond delay="0"/>
                                  </p:stCondLst>
                                  <p:childTnLst>
                                    <p:animMotion origin="layout" path="M -4.72222E-6 0.03271 L -0.08125 0.03271 C -0.1177 0.03271 -0.16232 -0.04075 -0.16232 -0.0997 L -0.16232 -0.2321 " pathEditMode="relative" rAng="0" ptsTypes="AAAA">
                                      <p:cBhvr>
                                        <p:cTn id="8" dur="1500" fill="hold"/>
                                        <p:tgtEl>
                                          <p:spTgt spid="4"/>
                                        </p:tgtEl>
                                        <p:attrNameLst>
                                          <p:attrName>ppt_x</p:attrName>
                                          <p:attrName>ppt_y</p:attrName>
                                        </p:attrNameLst>
                                      </p:cBhvr>
                                      <p:rCtr x="-8125" y="-13241"/>
                                    </p:animMotion>
                                  </p:childTnLst>
                                </p:cTn>
                              </p:par>
                              <p:par>
                                <p:cTn id="9" presetID="50" presetClass="path" presetSubtype="0" accel="50000" decel="50000" fill="hold" nodeType="withEffect">
                                  <p:stCondLst>
                                    <p:cond delay="0"/>
                                  </p:stCondLst>
                                  <p:childTnLst>
                                    <p:animMotion origin="layout" path="M 1.38889E-6 -4.07407E-6 L -0.04861 -4.07407E-6 C -0.07049 -4.07407E-6 -0.09705 -0.03981 -0.09705 -0.0716 L -0.09705 -0.14259 " pathEditMode="relative" rAng="0" ptsTypes="AAAA">
                                      <p:cBhvr>
                                        <p:cTn id="10" dur="1500" fill="hold"/>
                                        <p:tgtEl>
                                          <p:spTgt spid="7"/>
                                        </p:tgtEl>
                                        <p:attrNameLst>
                                          <p:attrName>ppt_x</p:attrName>
                                          <p:attrName>ppt_y</p:attrName>
                                        </p:attrNameLst>
                                      </p:cBhvr>
                                      <p:rCtr x="-4861" y="-7130"/>
                                    </p:animMotion>
                                  </p:childTnLst>
                                </p:cTn>
                              </p:par>
                              <p:par>
                                <p:cTn id="11" presetID="50" presetClass="path" presetSubtype="0" accel="50000" decel="50000" fill="hold" nodeType="withEffect">
                                  <p:stCondLst>
                                    <p:cond delay="0"/>
                                  </p:stCondLst>
                                  <p:childTnLst>
                                    <p:animMotion origin="layout" path="M -4.72222E-6 -3.08642E-6 L -0.05 -3.08642E-6 C -0.07239 -3.08642E-6 -0.09982 -0.06203 -0.09982 -0.11142 L -0.09982 -0.22222 " pathEditMode="relative" rAng="0" ptsTypes="AAAA">
                                      <p:cBhvr>
                                        <p:cTn id="12" dur="1500" fill="hold"/>
                                        <p:tgtEl>
                                          <p:spTgt spid="6"/>
                                        </p:tgtEl>
                                        <p:attrNameLst>
                                          <p:attrName>ppt_x</p:attrName>
                                          <p:attrName>ppt_y</p:attrName>
                                        </p:attrNameLst>
                                      </p:cBhvr>
                                      <p:rCtr x="-5000" y="-1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C395A-5C90-034C-E157-65E168A09961}"/>
            </a:ext>
          </a:extLst>
        </p:cNvPr>
        <p:cNvGrpSpPr/>
        <p:nvPr/>
      </p:nvGrpSpPr>
      <p:grpSpPr>
        <a:xfrm>
          <a:off x="0" y="0"/>
          <a:ext cx="0" cy="0"/>
          <a:chOff x="0" y="0"/>
          <a:chExt cx="0" cy="0"/>
        </a:xfrm>
      </p:grpSpPr>
      <p:sp>
        <p:nvSpPr>
          <p:cNvPr id="108" name="Title 1">
            <a:extLst>
              <a:ext uri="{FF2B5EF4-FFF2-40B4-BE49-F238E27FC236}">
                <a16:creationId xmlns:a16="http://schemas.microsoft.com/office/drawing/2014/main" id="{644C43F9-6BA4-C418-BF49-6C9BA517CFF3}"/>
              </a:ext>
            </a:extLst>
          </p:cNvPr>
          <p:cNvSpPr txBox="1">
            <a:spLocks/>
          </p:cNvSpPr>
          <p:nvPr/>
        </p:nvSpPr>
        <p:spPr>
          <a:xfrm>
            <a:off x="713225" y="44502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dirty="0"/>
              <a:t>Multiple Document Module</a:t>
            </a:r>
          </a:p>
        </p:txBody>
      </p:sp>
      <p:grpSp>
        <p:nvGrpSpPr>
          <p:cNvPr id="3" name="Group 2">
            <a:extLst>
              <a:ext uri="{FF2B5EF4-FFF2-40B4-BE49-F238E27FC236}">
                <a16:creationId xmlns:a16="http://schemas.microsoft.com/office/drawing/2014/main" id="{1FF6058C-D819-2C89-9465-C9AC93C3E5A2}"/>
              </a:ext>
            </a:extLst>
          </p:cNvPr>
          <p:cNvGrpSpPr/>
          <p:nvPr/>
        </p:nvGrpSpPr>
        <p:grpSpPr>
          <a:xfrm>
            <a:off x="261015" y="1182324"/>
            <a:ext cx="8737202" cy="3366001"/>
            <a:chOff x="261015" y="1182324"/>
            <a:chExt cx="8737202" cy="3366001"/>
          </a:xfrm>
        </p:grpSpPr>
        <p:pic>
          <p:nvPicPr>
            <p:cNvPr id="109" name="Google Shape;294;p17">
              <a:extLst>
                <a:ext uri="{FF2B5EF4-FFF2-40B4-BE49-F238E27FC236}">
                  <a16:creationId xmlns:a16="http://schemas.microsoft.com/office/drawing/2014/main" id="{011F37C3-3C50-D4FD-9004-B708948E9462}"/>
                </a:ext>
              </a:extLst>
            </p:cNvPr>
            <p:cNvPicPr preferRelativeResize="0"/>
            <p:nvPr/>
          </p:nvPicPr>
          <p:blipFill rotWithShape="1">
            <a:blip r:embed="rId3">
              <a:alphaModFix/>
            </a:blip>
            <a:srcRect l="12514" t="16401" r="14895"/>
            <a:stretch/>
          </p:blipFill>
          <p:spPr>
            <a:xfrm>
              <a:off x="4042969" y="1924895"/>
              <a:ext cx="310888" cy="358019"/>
            </a:xfrm>
            <a:prstGeom prst="rect">
              <a:avLst/>
            </a:prstGeom>
            <a:noFill/>
            <a:ln>
              <a:noFill/>
            </a:ln>
          </p:spPr>
        </p:pic>
        <p:cxnSp>
          <p:nvCxnSpPr>
            <p:cNvPr id="110" name="Google Shape;295;p17">
              <a:extLst>
                <a:ext uri="{FF2B5EF4-FFF2-40B4-BE49-F238E27FC236}">
                  <a16:creationId xmlns:a16="http://schemas.microsoft.com/office/drawing/2014/main" id="{1804B4D0-5C76-D0A7-E6F0-33C953DF81EE}"/>
                </a:ext>
              </a:extLst>
            </p:cNvPr>
            <p:cNvCxnSpPr/>
            <p:nvPr/>
          </p:nvCxnSpPr>
          <p:spPr>
            <a:xfrm flipH="1">
              <a:off x="3621383" y="1182324"/>
              <a:ext cx="7200" cy="1920000"/>
            </a:xfrm>
            <a:prstGeom prst="straightConnector1">
              <a:avLst/>
            </a:prstGeom>
            <a:noFill/>
            <a:ln w="7900" cap="flat" cmpd="sng">
              <a:solidFill>
                <a:srgbClr val="4A4A48"/>
              </a:solidFill>
              <a:prstDash val="solid"/>
              <a:round/>
              <a:headEnd type="none" w="med" len="med"/>
              <a:tailEnd type="none" w="med" len="med"/>
            </a:ln>
          </p:spPr>
        </p:cxnSp>
        <p:cxnSp>
          <p:nvCxnSpPr>
            <p:cNvPr id="111" name="Google Shape;296;p17">
              <a:extLst>
                <a:ext uri="{FF2B5EF4-FFF2-40B4-BE49-F238E27FC236}">
                  <a16:creationId xmlns:a16="http://schemas.microsoft.com/office/drawing/2014/main" id="{735EE617-8642-3F09-E626-4AE39252CC28}"/>
                </a:ext>
              </a:extLst>
            </p:cNvPr>
            <p:cNvCxnSpPr>
              <a:endCxn id="109" idx="1"/>
            </p:cNvCxnSpPr>
            <p:nvPr/>
          </p:nvCxnSpPr>
          <p:spPr>
            <a:xfrm rot="10800000" flipH="1">
              <a:off x="3624769" y="2103904"/>
              <a:ext cx="418200" cy="5400"/>
            </a:xfrm>
            <a:prstGeom prst="straightConnector1">
              <a:avLst/>
            </a:prstGeom>
            <a:noFill/>
            <a:ln w="7900" cap="flat" cmpd="sng">
              <a:solidFill>
                <a:srgbClr val="4A4A48"/>
              </a:solidFill>
              <a:prstDash val="solid"/>
              <a:round/>
              <a:headEnd type="none" w="med" len="med"/>
              <a:tailEnd type="triangle" w="med" len="med"/>
            </a:ln>
          </p:spPr>
        </p:cxnSp>
        <p:sp>
          <p:nvSpPr>
            <p:cNvPr id="112" name="Google Shape;297;p17">
              <a:extLst>
                <a:ext uri="{FF2B5EF4-FFF2-40B4-BE49-F238E27FC236}">
                  <a16:creationId xmlns:a16="http://schemas.microsoft.com/office/drawing/2014/main" id="{2B4C9EC7-37CC-0146-AF6D-141C3A076A82}"/>
                </a:ext>
              </a:extLst>
            </p:cNvPr>
            <p:cNvSpPr/>
            <p:nvPr/>
          </p:nvSpPr>
          <p:spPr>
            <a:xfrm>
              <a:off x="4759066" y="1775035"/>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V Results</a:t>
              </a:r>
              <a:endParaRPr sz="664">
                <a:solidFill>
                  <a:srgbClr val="1D1D1C"/>
                </a:solidFill>
                <a:latin typeface="Nunito"/>
                <a:ea typeface="Nunito"/>
                <a:cs typeface="Nunito"/>
                <a:sym typeface="Nunito"/>
              </a:endParaRPr>
            </a:p>
          </p:txBody>
        </p:sp>
        <p:sp>
          <p:nvSpPr>
            <p:cNvPr id="113" name="Google Shape;298;p17">
              <a:extLst>
                <a:ext uri="{FF2B5EF4-FFF2-40B4-BE49-F238E27FC236}">
                  <a16:creationId xmlns:a16="http://schemas.microsoft.com/office/drawing/2014/main" id="{189B660F-14DB-7FF7-820A-07148E17FC94}"/>
                </a:ext>
              </a:extLst>
            </p:cNvPr>
            <p:cNvSpPr/>
            <p:nvPr/>
          </p:nvSpPr>
          <p:spPr>
            <a:xfrm>
              <a:off x="4761983" y="212158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K Results</a:t>
              </a:r>
              <a:endParaRPr sz="664">
                <a:solidFill>
                  <a:srgbClr val="1D1D1C"/>
                </a:solidFill>
                <a:latin typeface="Nunito"/>
                <a:ea typeface="Nunito"/>
                <a:cs typeface="Nunito"/>
                <a:sym typeface="Nunito"/>
              </a:endParaRPr>
            </a:p>
          </p:txBody>
        </p:sp>
        <p:sp>
          <p:nvSpPr>
            <p:cNvPr id="114" name="Google Shape;299;p17">
              <a:extLst>
                <a:ext uri="{FF2B5EF4-FFF2-40B4-BE49-F238E27FC236}">
                  <a16:creationId xmlns:a16="http://schemas.microsoft.com/office/drawing/2014/main" id="{F67DC8F2-F350-3104-0044-313831644271}"/>
                </a:ext>
              </a:extLst>
            </p:cNvPr>
            <p:cNvSpPr/>
            <p:nvPr/>
          </p:nvSpPr>
          <p:spPr>
            <a:xfrm>
              <a:off x="5480148" y="1956032"/>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N Results</a:t>
              </a:r>
              <a:endParaRPr sz="664">
                <a:solidFill>
                  <a:srgbClr val="1D1D1C"/>
                </a:solidFill>
                <a:latin typeface="Nunito"/>
                <a:ea typeface="Nunito"/>
                <a:cs typeface="Nunito"/>
                <a:sym typeface="Nunito"/>
              </a:endParaRPr>
            </a:p>
          </p:txBody>
        </p:sp>
        <p:sp>
          <p:nvSpPr>
            <p:cNvPr id="115" name="Google Shape;300;p17">
              <a:extLst>
                <a:ext uri="{FF2B5EF4-FFF2-40B4-BE49-F238E27FC236}">
                  <a16:creationId xmlns:a16="http://schemas.microsoft.com/office/drawing/2014/main" id="{5B354EF5-BAF1-B8F8-116B-303729D2DCC7}"/>
                </a:ext>
              </a:extLst>
            </p:cNvPr>
            <p:cNvSpPr/>
            <p:nvPr/>
          </p:nvSpPr>
          <p:spPr>
            <a:xfrm>
              <a:off x="6166205" y="1520510"/>
              <a:ext cx="4647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Prompt</a:t>
              </a:r>
              <a:endParaRPr sz="664">
                <a:solidFill>
                  <a:srgbClr val="1D1D1C"/>
                </a:solidFill>
                <a:latin typeface="Nunito"/>
                <a:ea typeface="Nunito"/>
                <a:cs typeface="Nunito"/>
                <a:sym typeface="Nunito"/>
              </a:endParaRPr>
            </a:p>
          </p:txBody>
        </p:sp>
        <p:sp>
          <p:nvSpPr>
            <p:cNvPr id="116" name="Google Shape;301;p17">
              <a:extLst>
                <a:ext uri="{FF2B5EF4-FFF2-40B4-BE49-F238E27FC236}">
                  <a16:creationId xmlns:a16="http://schemas.microsoft.com/office/drawing/2014/main" id="{A76E2796-89EB-65A3-682F-CB4C58829C5E}"/>
                </a:ext>
              </a:extLst>
            </p:cNvPr>
            <p:cNvSpPr/>
            <p:nvPr/>
          </p:nvSpPr>
          <p:spPr>
            <a:xfrm>
              <a:off x="6166185" y="1958773"/>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17" name="Google Shape;302;p17">
              <a:extLst>
                <a:ext uri="{FF2B5EF4-FFF2-40B4-BE49-F238E27FC236}">
                  <a16:creationId xmlns:a16="http://schemas.microsoft.com/office/drawing/2014/main" id="{FC220759-63F5-F606-712B-DD5AE02A8611}"/>
                </a:ext>
              </a:extLst>
            </p:cNvPr>
            <p:cNvSpPr/>
            <p:nvPr/>
          </p:nvSpPr>
          <p:spPr>
            <a:xfrm>
              <a:off x="7030557" y="1958778"/>
              <a:ext cx="5709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Response</a:t>
              </a:r>
              <a:endParaRPr sz="664">
                <a:solidFill>
                  <a:srgbClr val="1D1D1C"/>
                </a:solidFill>
                <a:latin typeface="Nunito"/>
                <a:ea typeface="Nunito"/>
                <a:cs typeface="Nunito"/>
                <a:sym typeface="Nunito"/>
              </a:endParaRPr>
            </a:p>
          </p:txBody>
        </p:sp>
        <p:sp>
          <p:nvSpPr>
            <p:cNvPr id="118" name="Google Shape;303;p17">
              <a:extLst>
                <a:ext uri="{FF2B5EF4-FFF2-40B4-BE49-F238E27FC236}">
                  <a16:creationId xmlns:a16="http://schemas.microsoft.com/office/drawing/2014/main" id="{CEF037B9-D89E-EA8F-FC38-21D3DB51F54F}"/>
                </a:ext>
              </a:extLst>
            </p:cNvPr>
            <p:cNvSpPr/>
            <p:nvPr/>
          </p:nvSpPr>
          <p:spPr>
            <a:xfrm>
              <a:off x="8533517" y="3724076"/>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dirty="0">
                  <a:solidFill>
                    <a:srgbClr val="1D1D1C"/>
                  </a:solidFill>
                  <a:latin typeface="Nunito"/>
                  <a:ea typeface="Nunito"/>
                  <a:cs typeface="Nunito"/>
                  <a:sym typeface="Nunito"/>
                </a:rPr>
                <a:t>Query</a:t>
              </a:r>
              <a:endParaRPr sz="664" dirty="0">
                <a:solidFill>
                  <a:srgbClr val="1D1D1C"/>
                </a:solidFill>
                <a:latin typeface="Nunito"/>
                <a:ea typeface="Nunito"/>
                <a:cs typeface="Nunito"/>
                <a:sym typeface="Nunito"/>
              </a:endParaRPr>
            </a:p>
          </p:txBody>
        </p:sp>
        <p:sp>
          <p:nvSpPr>
            <p:cNvPr id="119" name="Google Shape;304;p17">
              <a:extLst>
                <a:ext uri="{FF2B5EF4-FFF2-40B4-BE49-F238E27FC236}">
                  <a16:creationId xmlns:a16="http://schemas.microsoft.com/office/drawing/2014/main" id="{565782A7-3160-53FF-8531-C890D9D6A29B}"/>
                </a:ext>
              </a:extLst>
            </p:cNvPr>
            <p:cNvSpPr/>
            <p:nvPr/>
          </p:nvSpPr>
          <p:spPr>
            <a:xfrm>
              <a:off x="3696080"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Dense Vector </a:t>
              </a:r>
              <a:endParaRPr sz="664">
                <a:solidFill>
                  <a:srgbClr val="1D1D1C"/>
                </a:solidFill>
                <a:latin typeface="Nunito"/>
                <a:ea typeface="Nunito"/>
                <a:cs typeface="Nunito"/>
                <a:sym typeface="Nunito"/>
              </a:endParaRPr>
            </a:p>
          </p:txBody>
        </p:sp>
        <p:sp>
          <p:nvSpPr>
            <p:cNvPr id="120" name="Google Shape;305;p17">
              <a:extLst>
                <a:ext uri="{FF2B5EF4-FFF2-40B4-BE49-F238E27FC236}">
                  <a16:creationId xmlns:a16="http://schemas.microsoft.com/office/drawing/2014/main" id="{D3C205E7-CD1A-80C3-8713-447F9B8D2E03}"/>
                </a:ext>
              </a:extLst>
            </p:cNvPr>
            <p:cNvSpPr/>
            <p:nvPr/>
          </p:nvSpPr>
          <p:spPr>
            <a:xfrm>
              <a:off x="4246269"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Sparse Matrix</a:t>
              </a:r>
              <a:endParaRPr sz="664">
                <a:solidFill>
                  <a:srgbClr val="1D1D1C"/>
                </a:solidFill>
                <a:latin typeface="Nunito"/>
                <a:ea typeface="Nunito"/>
                <a:cs typeface="Nunito"/>
                <a:sym typeface="Nunito"/>
              </a:endParaRPr>
            </a:p>
          </p:txBody>
        </p:sp>
        <p:cxnSp>
          <p:nvCxnSpPr>
            <p:cNvPr id="121" name="Google Shape;306;p17">
              <a:extLst>
                <a:ext uri="{FF2B5EF4-FFF2-40B4-BE49-F238E27FC236}">
                  <a16:creationId xmlns:a16="http://schemas.microsoft.com/office/drawing/2014/main" id="{FAC69751-0F9F-BB70-25D0-992D66475505}"/>
                </a:ext>
              </a:extLst>
            </p:cNvPr>
            <p:cNvCxnSpPr>
              <a:stCxn id="119" idx="0"/>
            </p:cNvCxnSpPr>
            <p:nvPr/>
          </p:nvCxnSpPr>
          <p:spPr>
            <a:xfrm rot="10800000">
              <a:off x="3928430"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2" name="Google Shape;307;p17">
              <a:extLst>
                <a:ext uri="{FF2B5EF4-FFF2-40B4-BE49-F238E27FC236}">
                  <a16:creationId xmlns:a16="http://schemas.microsoft.com/office/drawing/2014/main" id="{82A9CA2B-0A66-E5EE-DDB1-C5C8FB3BD32A}"/>
                </a:ext>
              </a:extLst>
            </p:cNvPr>
            <p:cNvCxnSpPr>
              <a:stCxn id="120" idx="0"/>
            </p:cNvCxnSpPr>
            <p:nvPr/>
          </p:nvCxnSpPr>
          <p:spPr>
            <a:xfrm rot="10800000">
              <a:off x="4478619"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3" name="Google Shape;308;p17">
              <a:extLst>
                <a:ext uri="{FF2B5EF4-FFF2-40B4-BE49-F238E27FC236}">
                  <a16:creationId xmlns:a16="http://schemas.microsoft.com/office/drawing/2014/main" id="{F0DB128F-3266-4CD3-1F5F-BA06C7489C67}"/>
                </a:ext>
              </a:extLst>
            </p:cNvPr>
            <p:cNvCxnSpPr>
              <a:endCxn id="109" idx="2"/>
            </p:cNvCxnSpPr>
            <p:nvPr/>
          </p:nvCxnSpPr>
          <p:spPr>
            <a:xfrm rot="10800000">
              <a:off x="4198413" y="2282913"/>
              <a:ext cx="7500" cy="410100"/>
            </a:xfrm>
            <a:prstGeom prst="straightConnector1">
              <a:avLst/>
            </a:prstGeom>
            <a:noFill/>
            <a:ln w="7900" cap="flat" cmpd="sng">
              <a:solidFill>
                <a:srgbClr val="4A4A48"/>
              </a:solidFill>
              <a:prstDash val="solid"/>
              <a:round/>
              <a:headEnd type="none" w="med" len="med"/>
              <a:tailEnd type="stealth" w="med" len="med"/>
            </a:ln>
          </p:spPr>
        </p:cxnSp>
        <p:cxnSp>
          <p:nvCxnSpPr>
            <p:cNvPr id="124" name="Google Shape;309;p17">
              <a:extLst>
                <a:ext uri="{FF2B5EF4-FFF2-40B4-BE49-F238E27FC236}">
                  <a16:creationId xmlns:a16="http://schemas.microsoft.com/office/drawing/2014/main" id="{E2758A86-8EA3-3296-3D4C-B9B3EDDB98F8}"/>
                </a:ext>
              </a:extLst>
            </p:cNvPr>
            <p:cNvCxnSpPr>
              <a:stCxn id="109" idx="3"/>
              <a:endCxn id="112" idx="1"/>
            </p:cNvCxnSpPr>
            <p:nvPr/>
          </p:nvCxnSpPr>
          <p:spPr>
            <a:xfrm rot="10800000" flipH="1">
              <a:off x="4353857" y="1887904"/>
              <a:ext cx="405300" cy="216000"/>
            </a:xfrm>
            <a:prstGeom prst="bentConnector3">
              <a:avLst>
                <a:gd name="adj1" fmla="val 49989"/>
              </a:avLst>
            </a:prstGeom>
            <a:noFill/>
            <a:ln w="7900" cap="flat" cmpd="sng">
              <a:solidFill>
                <a:srgbClr val="4A4A48"/>
              </a:solidFill>
              <a:prstDash val="solid"/>
              <a:round/>
              <a:headEnd type="none" w="med" len="med"/>
              <a:tailEnd type="stealth" w="med" len="med"/>
            </a:ln>
          </p:spPr>
        </p:cxnSp>
        <p:cxnSp>
          <p:nvCxnSpPr>
            <p:cNvPr id="125" name="Google Shape;310;p17">
              <a:extLst>
                <a:ext uri="{FF2B5EF4-FFF2-40B4-BE49-F238E27FC236}">
                  <a16:creationId xmlns:a16="http://schemas.microsoft.com/office/drawing/2014/main" id="{261A01E5-0E02-7269-4A9C-47D138175A79}"/>
                </a:ext>
              </a:extLst>
            </p:cNvPr>
            <p:cNvCxnSpPr>
              <a:stCxn id="109" idx="3"/>
              <a:endCxn id="113" idx="1"/>
            </p:cNvCxnSpPr>
            <p:nvPr/>
          </p:nvCxnSpPr>
          <p:spPr>
            <a:xfrm>
              <a:off x="4353857" y="2103904"/>
              <a:ext cx="408000" cy="130500"/>
            </a:xfrm>
            <a:prstGeom prst="bentConnector3">
              <a:avLst>
                <a:gd name="adj1" fmla="val 50015"/>
              </a:avLst>
            </a:prstGeom>
            <a:noFill/>
            <a:ln w="7900" cap="flat" cmpd="sng">
              <a:solidFill>
                <a:srgbClr val="4A4A48"/>
              </a:solidFill>
              <a:prstDash val="solid"/>
              <a:round/>
              <a:headEnd type="none" w="med" len="med"/>
              <a:tailEnd type="stealth" w="med" len="med"/>
            </a:ln>
          </p:spPr>
        </p:cxnSp>
        <p:cxnSp>
          <p:nvCxnSpPr>
            <p:cNvPr id="126" name="Google Shape;311;p17">
              <a:extLst>
                <a:ext uri="{FF2B5EF4-FFF2-40B4-BE49-F238E27FC236}">
                  <a16:creationId xmlns:a16="http://schemas.microsoft.com/office/drawing/2014/main" id="{11B49024-79E7-8C0C-2606-E77CA950F328}"/>
                </a:ext>
              </a:extLst>
            </p:cNvPr>
            <p:cNvCxnSpPr>
              <a:stCxn id="112" idx="3"/>
              <a:endCxn id="114" idx="1"/>
            </p:cNvCxnSpPr>
            <p:nvPr/>
          </p:nvCxnSpPr>
          <p:spPr>
            <a:xfrm>
              <a:off x="5223766" y="1887835"/>
              <a:ext cx="256500" cy="180900"/>
            </a:xfrm>
            <a:prstGeom prst="bentConnector3">
              <a:avLst>
                <a:gd name="adj1" fmla="val 49977"/>
              </a:avLst>
            </a:prstGeom>
            <a:noFill/>
            <a:ln w="7900" cap="flat" cmpd="sng">
              <a:solidFill>
                <a:srgbClr val="4A4A48"/>
              </a:solidFill>
              <a:prstDash val="solid"/>
              <a:round/>
              <a:headEnd type="none" w="med" len="med"/>
              <a:tailEnd type="stealth" w="med" len="med"/>
            </a:ln>
          </p:spPr>
        </p:cxnSp>
        <p:cxnSp>
          <p:nvCxnSpPr>
            <p:cNvPr id="127" name="Google Shape;312;p17">
              <a:extLst>
                <a:ext uri="{FF2B5EF4-FFF2-40B4-BE49-F238E27FC236}">
                  <a16:creationId xmlns:a16="http://schemas.microsoft.com/office/drawing/2014/main" id="{A62775B7-6FF9-69EC-0202-6A126505114F}"/>
                </a:ext>
              </a:extLst>
            </p:cNvPr>
            <p:cNvCxnSpPr>
              <a:stCxn id="113" idx="3"/>
              <a:endCxn id="114" idx="1"/>
            </p:cNvCxnSpPr>
            <p:nvPr/>
          </p:nvCxnSpPr>
          <p:spPr>
            <a:xfrm rot="10800000" flipH="1">
              <a:off x="5226683" y="2068781"/>
              <a:ext cx="253500" cy="165600"/>
            </a:xfrm>
            <a:prstGeom prst="bentConnector3">
              <a:avLst>
                <a:gd name="adj1" fmla="val 49993"/>
              </a:avLst>
            </a:prstGeom>
            <a:noFill/>
            <a:ln w="7900" cap="flat" cmpd="sng">
              <a:solidFill>
                <a:srgbClr val="4A4A48"/>
              </a:solidFill>
              <a:prstDash val="solid"/>
              <a:round/>
              <a:headEnd type="none" w="med" len="med"/>
              <a:tailEnd type="stealth" w="med" len="med"/>
            </a:ln>
          </p:spPr>
        </p:cxnSp>
        <p:cxnSp>
          <p:nvCxnSpPr>
            <p:cNvPr id="128" name="Google Shape;313;p17">
              <a:extLst>
                <a:ext uri="{FF2B5EF4-FFF2-40B4-BE49-F238E27FC236}">
                  <a16:creationId xmlns:a16="http://schemas.microsoft.com/office/drawing/2014/main" id="{F9D30834-7ACA-408B-AA49-D64038DDDBDA}"/>
                </a:ext>
              </a:extLst>
            </p:cNvPr>
            <p:cNvCxnSpPr>
              <a:stCxn id="114" idx="3"/>
              <a:endCxn id="116" idx="1"/>
            </p:cNvCxnSpPr>
            <p:nvPr/>
          </p:nvCxnSpPr>
          <p:spPr>
            <a:xfrm>
              <a:off x="5944848" y="2068832"/>
              <a:ext cx="221400" cy="2700"/>
            </a:xfrm>
            <a:prstGeom prst="straightConnector1">
              <a:avLst/>
            </a:prstGeom>
            <a:noFill/>
            <a:ln w="7900" cap="flat" cmpd="sng">
              <a:solidFill>
                <a:srgbClr val="4A4A48"/>
              </a:solidFill>
              <a:prstDash val="solid"/>
              <a:round/>
              <a:headEnd type="none" w="med" len="med"/>
              <a:tailEnd type="stealth" w="med" len="med"/>
            </a:ln>
          </p:spPr>
        </p:cxnSp>
        <p:cxnSp>
          <p:nvCxnSpPr>
            <p:cNvPr id="129" name="Google Shape;314;p17">
              <a:extLst>
                <a:ext uri="{FF2B5EF4-FFF2-40B4-BE49-F238E27FC236}">
                  <a16:creationId xmlns:a16="http://schemas.microsoft.com/office/drawing/2014/main" id="{CD4B639D-FAA4-DA03-FAFB-215C8FEEAB41}"/>
                </a:ext>
              </a:extLst>
            </p:cNvPr>
            <p:cNvCxnSpPr>
              <a:stCxn id="115" idx="2"/>
              <a:endCxn id="116" idx="0"/>
            </p:cNvCxnSpPr>
            <p:nvPr/>
          </p:nvCxnSpPr>
          <p:spPr>
            <a:xfrm>
              <a:off x="6398555" y="1746110"/>
              <a:ext cx="0" cy="212700"/>
            </a:xfrm>
            <a:prstGeom prst="straightConnector1">
              <a:avLst/>
            </a:prstGeom>
            <a:noFill/>
            <a:ln w="7900" cap="flat" cmpd="sng">
              <a:solidFill>
                <a:srgbClr val="6AA84F"/>
              </a:solidFill>
              <a:prstDash val="solid"/>
              <a:round/>
              <a:headEnd type="none" w="med" len="med"/>
              <a:tailEnd type="stealth" w="med" len="med"/>
            </a:ln>
          </p:spPr>
        </p:cxnSp>
        <p:cxnSp>
          <p:nvCxnSpPr>
            <p:cNvPr id="130" name="Google Shape;315;p17">
              <a:extLst>
                <a:ext uri="{FF2B5EF4-FFF2-40B4-BE49-F238E27FC236}">
                  <a16:creationId xmlns:a16="http://schemas.microsoft.com/office/drawing/2014/main" id="{A41557DF-08D3-FBAF-A61E-BD032CB40393}"/>
                </a:ext>
              </a:extLst>
            </p:cNvPr>
            <p:cNvCxnSpPr>
              <a:stCxn id="116" idx="3"/>
              <a:endCxn id="117" idx="1"/>
            </p:cNvCxnSpPr>
            <p:nvPr/>
          </p:nvCxnSpPr>
          <p:spPr>
            <a:xfrm>
              <a:off x="6630885" y="2071573"/>
              <a:ext cx="399600" cy="0"/>
            </a:xfrm>
            <a:prstGeom prst="straightConnector1">
              <a:avLst/>
            </a:prstGeom>
            <a:noFill/>
            <a:ln w="7900" cap="flat" cmpd="sng">
              <a:solidFill>
                <a:srgbClr val="4A4A48"/>
              </a:solidFill>
              <a:prstDash val="solid"/>
              <a:round/>
              <a:headEnd type="none" w="med" len="med"/>
              <a:tailEnd type="stealth" w="med" len="med"/>
            </a:ln>
          </p:spPr>
        </p:cxnSp>
        <p:sp>
          <p:nvSpPr>
            <p:cNvPr id="131" name="Google Shape;316;p17">
              <a:extLst>
                <a:ext uri="{FF2B5EF4-FFF2-40B4-BE49-F238E27FC236}">
                  <a16:creationId xmlns:a16="http://schemas.microsoft.com/office/drawing/2014/main" id="{196C08AC-9AAA-B31D-6AC9-AD31FE689499}"/>
                </a:ext>
              </a:extLst>
            </p:cNvPr>
            <p:cNvSpPr/>
            <p:nvPr/>
          </p:nvSpPr>
          <p:spPr>
            <a:xfrm>
              <a:off x="7571174" y="3724200"/>
              <a:ext cx="464700" cy="225600"/>
            </a:xfrm>
            <a:prstGeom prst="roundRect">
              <a:avLst>
                <a:gd name="adj" fmla="val 16667"/>
              </a:avLst>
            </a:prstGeom>
            <a:solidFill>
              <a:srgbClr val="FFFFFF"/>
            </a:solidFill>
            <a:ln w="7900" cap="flat" cmpd="sng">
              <a:solidFill>
                <a:srgbClr val="1D1D1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32" name="Google Shape;317;p17">
              <a:extLst>
                <a:ext uri="{FF2B5EF4-FFF2-40B4-BE49-F238E27FC236}">
                  <a16:creationId xmlns:a16="http://schemas.microsoft.com/office/drawing/2014/main" id="{030257DA-56E3-065C-9F25-B87F84B66EEE}"/>
                </a:ext>
              </a:extLst>
            </p:cNvPr>
            <p:cNvSpPr/>
            <p:nvPr/>
          </p:nvSpPr>
          <p:spPr>
            <a:xfrm>
              <a:off x="4839871" y="2914241"/>
              <a:ext cx="5709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Metadata</a:t>
              </a:r>
              <a:endParaRPr sz="664">
                <a:solidFill>
                  <a:srgbClr val="1D1D1C"/>
                </a:solidFill>
                <a:latin typeface="Nunito"/>
                <a:ea typeface="Nunito"/>
                <a:cs typeface="Nunito"/>
                <a:sym typeface="Nunito"/>
              </a:endParaRPr>
            </a:p>
          </p:txBody>
        </p:sp>
        <p:sp>
          <p:nvSpPr>
            <p:cNvPr id="133" name="Google Shape;318;p17">
              <a:extLst>
                <a:ext uri="{FF2B5EF4-FFF2-40B4-BE49-F238E27FC236}">
                  <a16:creationId xmlns:a16="http://schemas.microsoft.com/office/drawing/2014/main" id="{B3165894-FA80-16D7-70A2-749024D9BFCF}"/>
                </a:ext>
              </a:extLst>
            </p:cNvPr>
            <p:cNvSpPr txBox="1"/>
            <p:nvPr/>
          </p:nvSpPr>
          <p:spPr>
            <a:xfrm>
              <a:off x="4326887" y="1520515"/>
              <a:ext cx="464700" cy="3579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Vector Search</a:t>
              </a:r>
              <a:endParaRPr sz="664">
                <a:solidFill>
                  <a:srgbClr val="1D1D1C"/>
                </a:solidFill>
                <a:latin typeface="Nunito"/>
                <a:ea typeface="Nunito"/>
                <a:cs typeface="Nunito"/>
                <a:sym typeface="Nunito"/>
              </a:endParaRPr>
            </a:p>
          </p:txBody>
        </p:sp>
        <p:sp>
          <p:nvSpPr>
            <p:cNvPr id="134" name="Google Shape;319;p17">
              <a:extLst>
                <a:ext uri="{FF2B5EF4-FFF2-40B4-BE49-F238E27FC236}">
                  <a16:creationId xmlns:a16="http://schemas.microsoft.com/office/drawing/2014/main" id="{8CA5A514-8D9E-94B5-5381-30A007BFDF7D}"/>
                </a:ext>
              </a:extLst>
            </p:cNvPr>
            <p:cNvSpPr txBox="1"/>
            <p:nvPr/>
          </p:nvSpPr>
          <p:spPr>
            <a:xfrm>
              <a:off x="4322039" y="2171172"/>
              <a:ext cx="4647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Text Search </a:t>
              </a:r>
              <a:endParaRPr sz="664">
                <a:solidFill>
                  <a:srgbClr val="1D1D1C"/>
                </a:solidFill>
                <a:latin typeface="Nunito"/>
                <a:ea typeface="Nunito"/>
                <a:cs typeface="Nunito"/>
                <a:sym typeface="Nunito"/>
              </a:endParaRPr>
            </a:p>
          </p:txBody>
        </p:sp>
        <p:sp>
          <p:nvSpPr>
            <p:cNvPr id="135" name="Google Shape;320;p17">
              <a:extLst>
                <a:ext uri="{FF2B5EF4-FFF2-40B4-BE49-F238E27FC236}">
                  <a16:creationId xmlns:a16="http://schemas.microsoft.com/office/drawing/2014/main" id="{4EACABBD-7143-F67A-AC4B-B62D04E14D00}"/>
                </a:ext>
              </a:extLst>
            </p:cNvPr>
            <p:cNvSpPr txBox="1"/>
            <p:nvPr/>
          </p:nvSpPr>
          <p:spPr>
            <a:xfrm>
              <a:off x="5283871" y="1632258"/>
              <a:ext cx="464700" cy="2556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RRF </a:t>
              </a:r>
              <a:endParaRPr sz="664">
                <a:solidFill>
                  <a:srgbClr val="1D1D1C"/>
                </a:solidFill>
                <a:latin typeface="Nunito"/>
                <a:ea typeface="Nunito"/>
                <a:cs typeface="Nunito"/>
                <a:sym typeface="Nunito"/>
              </a:endParaRPr>
            </a:p>
          </p:txBody>
        </p:sp>
        <p:cxnSp>
          <p:nvCxnSpPr>
            <p:cNvPr id="136" name="Google Shape;321;p17">
              <a:extLst>
                <a:ext uri="{FF2B5EF4-FFF2-40B4-BE49-F238E27FC236}">
                  <a16:creationId xmlns:a16="http://schemas.microsoft.com/office/drawing/2014/main" id="{B1C44109-AA74-DE82-C8BD-EE0FA256854B}"/>
                </a:ext>
              </a:extLst>
            </p:cNvPr>
            <p:cNvCxnSpPr/>
            <p:nvPr/>
          </p:nvCxnSpPr>
          <p:spPr>
            <a:xfrm>
              <a:off x="3705506" y="2698484"/>
              <a:ext cx="903000" cy="1800"/>
            </a:xfrm>
            <a:prstGeom prst="straightConnector1">
              <a:avLst/>
            </a:prstGeom>
            <a:noFill/>
            <a:ln w="7900" cap="flat" cmpd="sng">
              <a:solidFill>
                <a:srgbClr val="4A4A48"/>
              </a:solidFill>
              <a:prstDash val="solid"/>
              <a:round/>
              <a:headEnd type="none" w="med" len="med"/>
              <a:tailEnd type="none" w="med" len="med"/>
            </a:ln>
          </p:spPr>
        </p:cxnSp>
        <p:sp>
          <p:nvSpPr>
            <p:cNvPr id="137" name="Google Shape;322;p17">
              <a:extLst>
                <a:ext uri="{FF2B5EF4-FFF2-40B4-BE49-F238E27FC236}">
                  <a16:creationId xmlns:a16="http://schemas.microsoft.com/office/drawing/2014/main" id="{29E04E1D-14F5-01A2-6B75-B4E808D79375}"/>
                </a:ext>
              </a:extLst>
            </p:cNvPr>
            <p:cNvSpPr txBox="1"/>
            <p:nvPr/>
          </p:nvSpPr>
          <p:spPr>
            <a:xfrm>
              <a:off x="7900576" y="3872653"/>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Query Analysis</a:t>
              </a:r>
              <a:endParaRPr sz="664">
                <a:solidFill>
                  <a:srgbClr val="6AA84F"/>
                </a:solidFill>
                <a:latin typeface="Nunito"/>
                <a:ea typeface="Nunito"/>
                <a:cs typeface="Nunito"/>
                <a:sym typeface="Nunito"/>
              </a:endParaRPr>
            </a:p>
          </p:txBody>
        </p:sp>
        <p:sp>
          <p:nvSpPr>
            <p:cNvPr id="138" name="Google Shape;323;p17">
              <a:extLst>
                <a:ext uri="{FF2B5EF4-FFF2-40B4-BE49-F238E27FC236}">
                  <a16:creationId xmlns:a16="http://schemas.microsoft.com/office/drawing/2014/main" id="{40AFF2E4-ED74-11B9-9275-198C461853EF}"/>
                </a:ext>
              </a:extLst>
            </p:cNvPr>
            <p:cNvSpPr/>
            <p:nvPr/>
          </p:nvSpPr>
          <p:spPr>
            <a:xfrm>
              <a:off x="4772955" y="1328903"/>
              <a:ext cx="5745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Relevant Docs</a:t>
              </a:r>
              <a:endParaRPr sz="664">
                <a:solidFill>
                  <a:srgbClr val="1D1D1C"/>
                </a:solidFill>
                <a:latin typeface="Nunito"/>
                <a:ea typeface="Nunito"/>
                <a:cs typeface="Nunito"/>
                <a:sym typeface="Nunito"/>
              </a:endParaRPr>
            </a:p>
          </p:txBody>
        </p:sp>
        <p:cxnSp>
          <p:nvCxnSpPr>
            <p:cNvPr id="139" name="Google Shape;324;p17">
              <a:extLst>
                <a:ext uri="{FF2B5EF4-FFF2-40B4-BE49-F238E27FC236}">
                  <a16:creationId xmlns:a16="http://schemas.microsoft.com/office/drawing/2014/main" id="{31F0E89A-AD07-E2F0-2DD4-3FA3F7D33F62}"/>
                </a:ext>
              </a:extLst>
            </p:cNvPr>
            <p:cNvCxnSpPr>
              <a:stCxn id="132" idx="0"/>
              <a:endCxn id="109" idx="2"/>
            </p:cNvCxnSpPr>
            <p:nvPr/>
          </p:nvCxnSpPr>
          <p:spPr>
            <a:xfrm rot="5400000" flipH="1">
              <a:off x="4346221" y="2135141"/>
              <a:ext cx="631200" cy="927000"/>
            </a:xfrm>
            <a:prstGeom prst="bentConnector3">
              <a:avLst>
                <a:gd name="adj1" fmla="val 50010"/>
              </a:avLst>
            </a:prstGeom>
            <a:noFill/>
            <a:ln w="7900" cap="flat" cmpd="sng">
              <a:solidFill>
                <a:srgbClr val="6AA84F"/>
              </a:solidFill>
              <a:prstDash val="solid"/>
              <a:round/>
              <a:headEnd type="none" w="med" len="med"/>
              <a:tailEnd type="stealth" w="med" len="med"/>
            </a:ln>
          </p:spPr>
        </p:cxnSp>
        <p:cxnSp>
          <p:nvCxnSpPr>
            <p:cNvPr id="140" name="Google Shape;325;p17">
              <a:extLst>
                <a:ext uri="{FF2B5EF4-FFF2-40B4-BE49-F238E27FC236}">
                  <a16:creationId xmlns:a16="http://schemas.microsoft.com/office/drawing/2014/main" id="{C698157B-30D8-2969-514D-F368B384C800}"/>
                </a:ext>
              </a:extLst>
            </p:cNvPr>
            <p:cNvCxnSpPr>
              <a:stCxn id="109" idx="0"/>
              <a:endCxn id="138" idx="1"/>
            </p:cNvCxnSpPr>
            <p:nvPr/>
          </p:nvCxnSpPr>
          <p:spPr>
            <a:xfrm rot="16200000">
              <a:off x="4244013" y="1395995"/>
              <a:ext cx="483300" cy="574500"/>
            </a:xfrm>
            <a:prstGeom prst="bentConnector2">
              <a:avLst/>
            </a:prstGeom>
            <a:noFill/>
            <a:ln w="7900" cap="flat" cmpd="sng">
              <a:solidFill>
                <a:srgbClr val="6AA84F"/>
              </a:solidFill>
              <a:prstDash val="solid"/>
              <a:round/>
              <a:headEnd type="none" w="med" len="med"/>
              <a:tailEnd type="stealth" w="med" len="med"/>
            </a:ln>
          </p:spPr>
        </p:cxnSp>
        <p:cxnSp>
          <p:nvCxnSpPr>
            <p:cNvPr id="141" name="Google Shape;326;p17">
              <a:extLst>
                <a:ext uri="{FF2B5EF4-FFF2-40B4-BE49-F238E27FC236}">
                  <a16:creationId xmlns:a16="http://schemas.microsoft.com/office/drawing/2014/main" id="{95F106C3-299F-A1B5-1428-3B94353BE62D}"/>
                </a:ext>
              </a:extLst>
            </p:cNvPr>
            <p:cNvCxnSpPr>
              <a:cxnSpLocks/>
              <a:stCxn id="138" idx="3"/>
            </p:cNvCxnSpPr>
            <p:nvPr/>
          </p:nvCxnSpPr>
          <p:spPr>
            <a:xfrm>
              <a:off x="5347455" y="1441703"/>
              <a:ext cx="381020" cy="507155"/>
            </a:xfrm>
            <a:prstGeom prst="bentConnector2">
              <a:avLst/>
            </a:prstGeom>
            <a:noFill/>
            <a:ln w="7900" cap="flat" cmpd="sng">
              <a:solidFill>
                <a:srgbClr val="6AA84F"/>
              </a:solidFill>
              <a:prstDash val="solid"/>
              <a:round/>
              <a:headEnd type="none" w="med" len="med"/>
              <a:tailEnd type="stealth" w="med" len="med"/>
            </a:ln>
          </p:spPr>
        </p:cxnSp>
        <p:sp>
          <p:nvSpPr>
            <p:cNvPr id="142" name="Google Shape;327;p17">
              <a:extLst>
                <a:ext uri="{FF2B5EF4-FFF2-40B4-BE49-F238E27FC236}">
                  <a16:creationId xmlns:a16="http://schemas.microsoft.com/office/drawing/2014/main" id="{0C4CF3A5-BB79-5FB6-F5AB-2D234CE9D523}"/>
                </a:ext>
              </a:extLst>
            </p:cNvPr>
            <p:cNvSpPr txBox="1"/>
            <p:nvPr/>
          </p:nvSpPr>
          <p:spPr>
            <a:xfrm>
              <a:off x="5420372" y="2889711"/>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Temporal Qns</a:t>
              </a:r>
              <a:endParaRPr sz="664">
                <a:solidFill>
                  <a:srgbClr val="6AA84F"/>
                </a:solidFill>
                <a:latin typeface="Nunito"/>
                <a:ea typeface="Nunito"/>
                <a:cs typeface="Nunito"/>
                <a:sym typeface="Nunito"/>
              </a:endParaRPr>
            </a:p>
          </p:txBody>
        </p:sp>
        <p:sp>
          <p:nvSpPr>
            <p:cNvPr id="143" name="Google Shape;328;p17">
              <a:extLst>
                <a:ext uri="{FF2B5EF4-FFF2-40B4-BE49-F238E27FC236}">
                  <a16:creationId xmlns:a16="http://schemas.microsoft.com/office/drawing/2014/main" id="{D00ADDB9-0484-6491-37E7-1BBACDB39398}"/>
                </a:ext>
              </a:extLst>
            </p:cNvPr>
            <p:cNvSpPr txBox="1"/>
            <p:nvPr/>
          </p:nvSpPr>
          <p:spPr>
            <a:xfrm>
              <a:off x="3183117" y="4164701"/>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Non Temporal Qns</a:t>
              </a:r>
              <a:endParaRPr sz="664">
                <a:solidFill>
                  <a:srgbClr val="6AA84F"/>
                </a:solidFill>
                <a:latin typeface="Nunito"/>
                <a:ea typeface="Nunito"/>
                <a:cs typeface="Nunito"/>
                <a:sym typeface="Nunito"/>
              </a:endParaRPr>
            </a:p>
          </p:txBody>
        </p:sp>
        <p:sp>
          <p:nvSpPr>
            <p:cNvPr id="144" name="Google Shape;330;p17">
              <a:extLst>
                <a:ext uri="{FF2B5EF4-FFF2-40B4-BE49-F238E27FC236}">
                  <a16:creationId xmlns:a16="http://schemas.microsoft.com/office/drawing/2014/main" id="{D7069307-01DA-ADC0-3C17-C641C4A13C38}"/>
                </a:ext>
              </a:extLst>
            </p:cNvPr>
            <p:cNvSpPr txBox="1"/>
            <p:nvPr/>
          </p:nvSpPr>
          <p:spPr>
            <a:xfrm>
              <a:off x="5028783" y="2451624"/>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Extract Timestamp</a:t>
              </a:r>
              <a:endParaRPr sz="664">
                <a:solidFill>
                  <a:srgbClr val="6AA84F"/>
                </a:solidFill>
                <a:latin typeface="Nunito"/>
                <a:ea typeface="Nunito"/>
                <a:cs typeface="Nunito"/>
                <a:sym typeface="Nunito"/>
              </a:endParaRPr>
            </a:p>
          </p:txBody>
        </p:sp>
        <p:sp>
          <p:nvSpPr>
            <p:cNvPr id="145" name="Google Shape;331;p17">
              <a:extLst>
                <a:ext uri="{FF2B5EF4-FFF2-40B4-BE49-F238E27FC236}">
                  <a16:creationId xmlns:a16="http://schemas.microsoft.com/office/drawing/2014/main" id="{B7026AE6-DD60-7B80-851C-7958D80313E8}"/>
                </a:ext>
              </a:extLst>
            </p:cNvPr>
            <p:cNvSpPr txBox="1"/>
            <p:nvPr/>
          </p:nvSpPr>
          <p:spPr>
            <a:xfrm>
              <a:off x="3593786" y="1276209"/>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Timestamp</a:t>
              </a:r>
              <a:endParaRPr sz="664">
                <a:solidFill>
                  <a:srgbClr val="6AA84F"/>
                </a:solidFill>
                <a:latin typeface="Nunito"/>
                <a:ea typeface="Nunito"/>
                <a:cs typeface="Nunito"/>
                <a:sym typeface="Nunito"/>
              </a:endParaRPr>
            </a:p>
            <a:p>
              <a:pPr marL="0" lvl="0" indent="0" algn="ctr" rtl="0">
                <a:spcBef>
                  <a:spcPts val="0"/>
                </a:spcBef>
                <a:spcAft>
                  <a:spcPts val="0"/>
                </a:spcAft>
                <a:buNone/>
              </a:pPr>
              <a:r>
                <a:rPr lang="en-GB" sz="664">
                  <a:solidFill>
                    <a:srgbClr val="6AA84F"/>
                  </a:solidFill>
                  <a:latin typeface="Nunito"/>
                  <a:ea typeface="Nunito"/>
                  <a:cs typeface="Nunito"/>
                  <a:sym typeface="Nunito"/>
                </a:rPr>
                <a:t>Search</a:t>
              </a:r>
              <a:endParaRPr sz="664">
                <a:solidFill>
                  <a:srgbClr val="6AA84F"/>
                </a:solidFill>
                <a:latin typeface="Nunito"/>
                <a:ea typeface="Nunito"/>
                <a:cs typeface="Nunito"/>
                <a:sym typeface="Nunito"/>
              </a:endParaRPr>
            </a:p>
          </p:txBody>
        </p:sp>
        <p:pic>
          <p:nvPicPr>
            <p:cNvPr id="146" name="Google Shape;332;p17">
              <a:extLst>
                <a:ext uri="{FF2B5EF4-FFF2-40B4-BE49-F238E27FC236}">
                  <a16:creationId xmlns:a16="http://schemas.microsoft.com/office/drawing/2014/main" id="{E4575D64-53B1-1788-736D-8AF90C8C3588}"/>
                </a:ext>
              </a:extLst>
            </p:cNvPr>
            <p:cNvPicPr preferRelativeResize="0"/>
            <p:nvPr/>
          </p:nvPicPr>
          <p:blipFill rotWithShape="1">
            <a:blip r:embed="rId4">
              <a:alphaModFix/>
            </a:blip>
            <a:srcRect t="-13740" b="13740"/>
            <a:stretch/>
          </p:blipFill>
          <p:spPr>
            <a:xfrm>
              <a:off x="6559087" y="1701330"/>
              <a:ext cx="310908" cy="310908"/>
            </a:xfrm>
            <a:prstGeom prst="rect">
              <a:avLst/>
            </a:prstGeom>
            <a:noFill/>
            <a:ln>
              <a:noFill/>
            </a:ln>
          </p:spPr>
        </p:pic>
        <p:pic>
          <p:nvPicPr>
            <p:cNvPr id="147" name="Google Shape;333;p17">
              <a:extLst>
                <a:ext uri="{FF2B5EF4-FFF2-40B4-BE49-F238E27FC236}">
                  <a16:creationId xmlns:a16="http://schemas.microsoft.com/office/drawing/2014/main" id="{455F1202-1A87-87A5-D54E-630E76B51588}"/>
                </a:ext>
              </a:extLst>
            </p:cNvPr>
            <p:cNvPicPr preferRelativeResize="0"/>
            <p:nvPr/>
          </p:nvPicPr>
          <p:blipFill>
            <a:blip r:embed="rId4">
              <a:alphaModFix/>
            </a:blip>
            <a:stretch>
              <a:fillRect/>
            </a:stretch>
          </p:blipFill>
          <p:spPr>
            <a:xfrm>
              <a:off x="7480679" y="3896207"/>
              <a:ext cx="310908" cy="310908"/>
            </a:xfrm>
            <a:prstGeom prst="rect">
              <a:avLst/>
            </a:prstGeom>
            <a:noFill/>
            <a:ln>
              <a:noFill/>
            </a:ln>
          </p:spPr>
        </p:pic>
        <p:cxnSp>
          <p:nvCxnSpPr>
            <p:cNvPr id="148" name="Google Shape;334;p17">
              <a:extLst>
                <a:ext uri="{FF2B5EF4-FFF2-40B4-BE49-F238E27FC236}">
                  <a16:creationId xmlns:a16="http://schemas.microsoft.com/office/drawing/2014/main" id="{196A1F71-F394-BD0B-4F79-EF4107E1B2A4}"/>
                </a:ext>
              </a:extLst>
            </p:cNvPr>
            <p:cNvCxnSpPr>
              <a:stCxn id="118" idx="1"/>
              <a:endCxn id="131" idx="3"/>
            </p:cNvCxnSpPr>
            <p:nvPr/>
          </p:nvCxnSpPr>
          <p:spPr>
            <a:xfrm rot="10800000">
              <a:off x="8035817" y="3836876"/>
              <a:ext cx="497700" cy="0"/>
            </a:xfrm>
            <a:prstGeom prst="straightConnector1">
              <a:avLst/>
            </a:prstGeom>
            <a:noFill/>
            <a:ln w="7900" cap="flat" cmpd="sng">
              <a:solidFill>
                <a:srgbClr val="93C47D"/>
              </a:solidFill>
              <a:prstDash val="solid"/>
              <a:round/>
              <a:headEnd type="none" w="med" len="med"/>
              <a:tailEnd type="stealth" w="med" len="med"/>
            </a:ln>
          </p:spPr>
        </p:cxnSp>
        <p:sp>
          <p:nvSpPr>
            <p:cNvPr id="150" name="Google Shape;336;p17">
              <a:extLst>
                <a:ext uri="{FF2B5EF4-FFF2-40B4-BE49-F238E27FC236}">
                  <a16:creationId xmlns:a16="http://schemas.microsoft.com/office/drawing/2014/main" id="{6B5578EE-C6F3-A383-73FD-20183CA778B1}"/>
                </a:ext>
              </a:extLst>
            </p:cNvPr>
            <p:cNvSpPr/>
            <p:nvPr/>
          </p:nvSpPr>
          <p:spPr>
            <a:xfrm>
              <a:off x="6685551" y="4139172"/>
              <a:ext cx="464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Multi-Doc</a:t>
              </a:r>
              <a:endParaRPr sz="664">
                <a:solidFill>
                  <a:srgbClr val="1D1D1C"/>
                </a:solidFill>
                <a:latin typeface="Nunito"/>
                <a:ea typeface="Nunito"/>
                <a:cs typeface="Nunito"/>
                <a:sym typeface="Nunito"/>
              </a:endParaRPr>
            </a:p>
          </p:txBody>
        </p:sp>
        <p:cxnSp>
          <p:nvCxnSpPr>
            <p:cNvPr id="152" name="Google Shape;338;p17">
              <a:extLst>
                <a:ext uri="{FF2B5EF4-FFF2-40B4-BE49-F238E27FC236}">
                  <a16:creationId xmlns:a16="http://schemas.microsoft.com/office/drawing/2014/main" id="{F803DD43-E495-8718-C01F-43356D3F8306}"/>
                </a:ext>
              </a:extLst>
            </p:cNvPr>
            <p:cNvCxnSpPr>
              <a:stCxn id="131" idx="1"/>
              <a:endCxn id="150" idx="3"/>
            </p:cNvCxnSpPr>
            <p:nvPr/>
          </p:nvCxnSpPr>
          <p:spPr>
            <a:xfrm flipH="1">
              <a:off x="7150274" y="3837000"/>
              <a:ext cx="420900" cy="414900"/>
            </a:xfrm>
            <a:prstGeom prst="bentConnector3">
              <a:avLst>
                <a:gd name="adj1" fmla="val 50003"/>
              </a:avLst>
            </a:prstGeom>
            <a:noFill/>
            <a:ln w="7900" cap="flat" cmpd="sng">
              <a:solidFill>
                <a:srgbClr val="1155CC"/>
              </a:solidFill>
              <a:prstDash val="solid"/>
              <a:round/>
              <a:headEnd type="none" w="med" len="med"/>
              <a:tailEnd type="stealth" w="med" len="med"/>
            </a:ln>
          </p:spPr>
        </p:cxnSp>
        <p:sp>
          <p:nvSpPr>
            <p:cNvPr id="157" name="Google Shape;343;p17">
              <a:extLst>
                <a:ext uri="{FF2B5EF4-FFF2-40B4-BE49-F238E27FC236}">
                  <a16:creationId xmlns:a16="http://schemas.microsoft.com/office/drawing/2014/main" id="{0A6E3D27-5441-39BC-BDA1-C1764F1A51C9}"/>
                </a:ext>
              </a:extLst>
            </p:cNvPr>
            <p:cNvSpPr/>
            <p:nvPr/>
          </p:nvSpPr>
          <p:spPr>
            <a:xfrm>
              <a:off x="5516410" y="3955934"/>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1 </a:t>
              </a:r>
              <a:endParaRPr sz="664">
                <a:solidFill>
                  <a:srgbClr val="1D1D1C"/>
                </a:solidFill>
                <a:latin typeface="Nunito"/>
                <a:ea typeface="Nunito"/>
                <a:cs typeface="Nunito"/>
                <a:sym typeface="Nunito"/>
              </a:endParaRPr>
            </a:p>
          </p:txBody>
        </p:sp>
        <p:sp>
          <p:nvSpPr>
            <p:cNvPr id="158" name="Google Shape;344;p17">
              <a:extLst>
                <a:ext uri="{FF2B5EF4-FFF2-40B4-BE49-F238E27FC236}">
                  <a16:creationId xmlns:a16="http://schemas.microsoft.com/office/drawing/2014/main" id="{AACBBE0E-B0E7-CCB2-CA50-6A0CC6BE3C8E}"/>
                </a:ext>
              </a:extLst>
            </p:cNvPr>
            <p:cNvSpPr/>
            <p:nvPr/>
          </p:nvSpPr>
          <p:spPr>
            <a:xfrm>
              <a:off x="5516410" y="4322725"/>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2</a:t>
              </a:r>
              <a:endParaRPr sz="664">
                <a:solidFill>
                  <a:srgbClr val="1D1D1C"/>
                </a:solidFill>
                <a:latin typeface="Nunito"/>
                <a:ea typeface="Nunito"/>
                <a:cs typeface="Nunito"/>
                <a:sym typeface="Nunito"/>
              </a:endParaRPr>
            </a:p>
          </p:txBody>
        </p:sp>
        <p:cxnSp>
          <p:nvCxnSpPr>
            <p:cNvPr id="159" name="Google Shape;345;p17">
              <a:extLst>
                <a:ext uri="{FF2B5EF4-FFF2-40B4-BE49-F238E27FC236}">
                  <a16:creationId xmlns:a16="http://schemas.microsoft.com/office/drawing/2014/main" id="{8456476A-74C4-903C-C480-35F64F5C1AA5}"/>
                </a:ext>
              </a:extLst>
            </p:cNvPr>
            <p:cNvCxnSpPr>
              <a:stCxn id="150" idx="1"/>
              <a:endCxn id="158" idx="3"/>
            </p:cNvCxnSpPr>
            <p:nvPr/>
          </p:nvCxnSpPr>
          <p:spPr>
            <a:xfrm flipH="1">
              <a:off x="6506151" y="4251972"/>
              <a:ext cx="179400" cy="1836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0" name="Google Shape;346;p17">
              <a:extLst>
                <a:ext uri="{FF2B5EF4-FFF2-40B4-BE49-F238E27FC236}">
                  <a16:creationId xmlns:a16="http://schemas.microsoft.com/office/drawing/2014/main" id="{0237C738-D7B2-FD72-7987-2982F9CCE798}"/>
                </a:ext>
              </a:extLst>
            </p:cNvPr>
            <p:cNvCxnSpPr>
              <a:stCxn id="150" idx="1"/>
              <a:endCxn id="157" idx="3"/>
            </p:cNvCxnSpPr>
            <p:nvPr/>
          </p:nvCxnSpPr>
          <p:spPr>
            <a:xfrm rot="10800000">
              <a:off x="6506151" y="4068672"/>
              <a:ext cx="179400" cy="1833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3" name="Google Shape;349;p17">
              <a:extLst>
                <a:ext uri="{FF2B5EF4-FFF2-40B4-BE49-F238E27FC236}">
                  <a16:creationId xmlns:a16="http://schemas.microsoft.com/office/drawing/2014/main" id="{B224B370-A3E0-5D6E-B506-CC28AF197707}"/>
                </a:ext>
              </a:extLst>
            </p:cNvPr>
            <p:cNvCxnSpPr>
              <a:stCxn id="157" idx="1"/>
              <a:endCxn id="132" idx="2"/>
            </p:cNvCxnSpPr>
            <p:nvPr/>
          </p:nvCxnSpPr>
          <p:spPr>
            <a:xfrm rot="10800000">
              <a:off x="5125210" y="3139934"/>
              <a:ext cx="391200" cy="928800"/>
            </a:xfrm>
            <a:prstGeom prst="bentConnector2">
              <a:avLst/>
            </a:prstGeom>
            <a:noFill/>
            <a:ln w="7900" cap="flat" cmpd="sng">
              <a:solidFill>
                <a:srgbClr val="93C47D"/>
              </a:solidFill>
              <a:prstDash val="solid"/>
              <a:round/>
              <a:headEnd type="none" w="med" len="med"/>
              <a:tailEnd type="stealth" w="med" len="med"/>
            </a:ln>
          </p:spPr>
        </p:cxnSp>
        <p:cxnSp>
          <p:nvCxnSpPr>
            <p:cNvPr id="164" name="Google Shape;350;p17">
              <a:extLst>
                <a:ext uri="{FF2B5EF4-FFF2-40B4-BE49-F238E27FC236}">
                  <a16:creationId xmlns:a16="http://schemas.microsoft.com/office/drawing/2014/main" id="{585141B5-9213-A943-CB40-DC726AD5D523}"/>
                </a:ext>
              </a:extLst>
            </p:cNvPr>
            <p:cNvCxnSpPr>
              <a:endCxn id="132" idx="2"/>
            </p:cNvCxnSpPr>
            <p:nvPr/>
          </p:nvCxnSpPr>
          <p:spPr>
            <a:xfrm rot="5400000" flipH="1">
              <a:off x="4672921" y="3592241"/>
              <a:ext cx="1295700" cy="390900"/>
            </a:xfrm>
            <a:prstGeom prst="bentConnector3">
              <a:avLst>
                <a:gd name="adj1" fmla="val -334"/>
              </a:avLst>
            </a:prstGeom>
            <a:noFill/>
            <a:ln w="7900" cap="flat" cmpd="sng">
              <a:solidFill>
                <a:srgbClr val="93C47D"/>
              </a:solidFill>
              <a:prstDash val="solid"/>
              <a:round/>
              <a:headEnd type="none" w="med" len="med"/>
              <a:tailEnd type="none" w="med" len="med"/>
            </a:ln>
          </p:spPr>
        </p:cxnSp>
        <p:cxnSp>
          <p:nvCxnSpPr>
            <p:cNvPr id="165" name="Google Shape;351;p17">
              <a:extLst>
                <a:ext uri="{FF2B5EF4-FFF2-40B4-BE49-F238E27FC236}">
                  <a16:creationId xmlns:a16="http://schemas.microsoft.com/office/drawing/2014/main" id="{AB1B091D-BD29-A1ED-9F65-DE136B865D21}"/>
                </a:ext>
              </a:extLst>
            </p:cNvPr>
            <p:cNvCxnSpPr>
              <a:stCxn id="118" idx="0"/>
              <a:endCxn id="116" idx="2"/>
            </p:cNvCxnSpPr>
            <p:nvPr/>
          </p:nvCxnSpPr>
          <p:spPr>
            <a:xfrm rot="5400000" flipH="1">
              <a:off x="6812417" y="1770626"/>
              <a:ext cx="1539600" cy="2367300"/>
            </a:xfrm>
            <a:prstGeom prst="bentConnector3">
              <a:avLst>
                <a:gd name="adj1" fmla="val 50003"/>
              </a:avLst>
            </a:prstGeom>
            <a:noFill/>
            <a:ln w="7900" cap="flat" cmpd="sng">
              <a:solidFill>
                <a:srgbClr val="4A4A48"/>
              </a:solidFill>
              <a:prstDash val="solid"/>
              <a:round/>
              <a:headEnd type="none" w="med" len="med"/>
              <a:tailEnd type="stealth" w="med" len="med"/>
            </a:ln>
          </p:spPr>
        </p:cxnSp>
        <p:sp>
          <p:nvSpPr>
            <p:cNvPr id="166" name="Google Shape;352;p17">
              <a:extLst>
                <a:ext uri="{FF2B5EF4-FFF2-40B4-BE49-F238E27FC236}">
                  <a16:creationId xmlns:a16="http://schemas.microsoft.com/office/drawing/2014/main" id="{13A1BC2C-0676-4D90-454F-F1835AE78C15}"/>
                </a:ext>
              </a:extLst>
            </p:cNvPr>
            <p:cNvSpPr/>
            <p:nvPr/>
          </p:nvSpPr>
          <p:spPr>
            <a:xfrm>
              <a:off x="1944486" y="1431358"/>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C1</a:t>
              </a:r>
              <a:r>
                <a:rPr lang="en-GB" sz="647">
                  <a:solidFill>
                    <a:srgbClr val="1D1D1C"/>
                  </a:solidFill>
                  <a:latin typeface="Nunito"/>
                  <a:ea typeface="Nunito"/>
                  <a:cs typeface="Nunito"/>
                  <a:sym typeface="Nunito"/>
                </a:rPr>
                <a:t> with</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7" name="Google Shape;353;p17">
              <a:extLst>
                <a:ext uri="{FF2B5EF4-FFF2-40B4-BE49-F238E27FC236}">
                  <a16:creationId xmlns:a16="http://schemas.microsoft.com/office/drawing/2014/main" id="{ACA36326-10E4-07B1-2F6B-BEE84FF3C546}"/>
                </a:ext>
              </a:extLst>
            </p:cNvPr>
            <p:cNvSpPr/>
            <p:nvPr/>
          </p:nvSpPr>
          <p:spPr>
            <a:xfrm>
              <a:off x="1944486" y="2423553"/>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C3</a:t>
              </a:r>
              <a:r>
                <a:rPr lang="en-GB" sz="647">
                  <a:solidFill>
                    <a:srgbClr val="1D1D1C"/>
                  </a:solidFill>
                  <a:latin typeface="Nunito"/>
                  <a:ea typeface="Nunito"/>
                  <a:cs typeface="Nunito"/>
                  <a:sym typeface="Nunito"/>
                </a:rPr>
                <a:t> with </a:t>
              </a: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8" name="Google Shape;354;p17">
              <a:extLst>
                <a:ext uri="{FF2B5EF4-FFF2-40B4-BE49-F238E27FC236}">
                  <a16:creationId xmlns:a16="http://schemas.microsoft.com/office/drawing/2014/main" id="{D268CC78-7906-DA45-5672-5C433BE53626}"/>
                </a:ext>
              </a:extLst>
            </p:cNvPr>
            <p:cNvSpPr/>
            <p:nvPr/>
          </p:nvSpPr>
          <p:spPr>
            <a:xfrm>
              <a:off x="1944486" y="1927445"/>
              <a:ext cx="5562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C2 </a:t>
              </a:r>
              <a:r>
                <a:rPr lang="en-GB" sz="647">
                  <a:solidFill>
                    <a:srgbClr val="1D1D1C"/>
                  </a:solidFill>
                  <a:latin typeface="Nunito"/>
                  <a:ea typeface="Nunito"/>
                  <a:cs typeface="Nunito"/>
                  <a:sym typeface="Nunito"/>
                </a:rPr>
                <a:t>with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9" name="Google Shape;355;p17">
              <a:extLst>
                <a:ext uri="{FF2B5EF4-FFF2-40B4-BE49-F238E27FC236}">
                  <a16:creationId xmlns:a16="http://schemas.microsoft.com/office/drawing/2014/main" id="{9B748DA0-9321-08A6-562B-0AFE4AC8D214}"/>
                </a:ext>
              </a:extLst>
            </p:cNvPr>
            <p:cNvSpPr/>
            <p:nvPr/>
          </p:nvSpPr>
          <p:spPr>
            <a:xfrm>
              <a:off x="2893592" y="1357075"/>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D1</a:t>
              </a:r>
              <a:endParaRPr sz="647">
                <a:solidFill>
                  <a:srgbClr val="FFFFFF"/>
                </a:solidFill>
                <a:latin typeface="Nunito"/>
                <a:ea typeface="Nunito"/>
                <a:cs typeface="Nunito"/>
                <a:sym typeface="Nunito"/>
              </a:endParaRPr>
            </a:p>
          </p:txBody>
        </p:sp>
        <p:sp>
          <p:nvSpPr>
            <p:cNvPr id="170" name="Google Shape;356;p17">
              <a:extLst>
                <a:ext uri="{FF2B5EF4-FFF2-40B4-BE49-F238E27FC236}">
                  <a16:creationId xmlns:a16="http://schemas.microsoft.com/office/drawing/2014/main" id="{13AB3CE1-AA58-C5A8-45BB-B53A3099A164}"/>
                </a:ext>
              </a:extLst>
            </p:cNvPr>
            <p:cNvSpPr/>
            <p:nvPr/>
          </p:nvSpPr>
          <p:spPr>
            <a:xfrm>
              <a:off x="2893592" y="1605754"/>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S1</a:t>
              </a:r>
              <a:endParaRPr sz="647">
                <a:solidFill>
                  <a:srgbClr val="FFFFFF"/>
                </a:solidFill>
                <a:latin typeface="Nunito"/>
                <a:ea typeface="Nunito"/>
                <a:cs typeface="Nunito"/>
                <a:sym typeface="Nunito"/>
              </a:endParaRPr>
            </a:p>
          </p:txBody>
        </p:sp>
        <p:sp>
          <p:nvSpPr>
            <p:cNvPr id="171" name="Google Shape;357;p17">
              <a:extLst>
                <a:ext uri="{FF2B5EF4-FFF2-40B4-BE49-F238E27FC236}">
                  <a16:creationId xmlns:a16="http://schemas.microsoft.com/office/drawing/2014/main" id="{ADF7B73D-DB6E-A472-339A-C1EA2760DAAE}"/>
                </a:ext>
              </a:extLst>
            </p:cNvPr>
            <p:cNvSpPr/>
            <p:nvPr/>
          </p:nvSpPr>
          <p:spPr>
            <a:xfrm>
              <a:off x="2893592" y="1834068"/>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D2</a:t>
              </a:r>
              <a:endParaRPr sz="647">
                <a:solidFill>
                  <a:srgbClr val="FFFFFF"/>
                </a:solidFill>
                <a:latin typeface="Nunito"/>
                <a:ea typeface="Nunito"/>
                <a:cs typeface="Nunito"/>
                <a:sym typeface="Nunito"/>
              </a:endParaRPr>
            </a:p>
          </p:txBody>
        </p:sp>
        <p:sp>
          <p:nvSpPr>
            <p:cNvPr id="172" name="Google Shape;358;p17">
              <a:extLst>
                <a:ext uri="{FF2B5EF4-FFF2-40B4-BE49-F238E27FC236}">
                  <a16:creationId xmlns:a16="http://schemas.microsoft.com/office/drawing/2014/main" id="{8BCB09C0-5D06-79D7-16AB-1AB76F98BB1B}"/>
                </a:ext>
              </a:extLst>
            </p:cNvPr>
            <p:cNvSpPr/>
            <p:nvPr/>
          </p:nvSpPr>
          <p:spPr>
            <a:xfrm>
              <a:off x="2893592" y="2082747"/>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S2</a:t>
              </a:r>
              <a:endParaRPr sz="647">
                <a:solidFill>
                  <a:srgbClr val="FFFFFF"/>
                </a:solidFill>
                <a:latin typeface="Nunito"/>
                <a:ea typeface="Nunito"/>
                <a:cs typeface="Nunito"/>
                <a:sym typeface="Nunito"/>
              </a:endParaRPr>
            </a:p>
          </p:txBody>
        </p:sp>
        <p:sp>
          <p:nvSpPr>
            <p:cNvPr id="173" name="Google Shape;359;p17">
              <a:extLst>
                <a:ext uri="{FF2B5EF4-FFF2-40B4-BE49-F238E27FC236}">
                  <a16:creationId xmlns:a16="http://schemas.microsoft.com/office/drawing/2014/main" id="{73E59649-8957-F671-9CA4-09B660DA20BF}"/>
                </a:ext>
              </a:extLst>
            </p:cNvPr>
            <p:cNvSpPr/>
            <p:nvPr/>
          </p:nvSpPr>
          <p:spPr>
            <a:xfrm>
              <a:off x="2893592" y="233141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D3</a:t>
              </a:r>
              <a:endParaRPr sz="647">
                <a:solidFill>
                  <a:srgbClr val="FFFFFF"/>
                </a:solidFill>
                <a:latin typeface="Nunito"/>
                <a:ea typeface="Nunito"/>
                <a:cs typeface="Nunito"/>
                <a:sym typeface="Nunito"/>
              </a:endParaRPr>
            </a:p>
          </p:txBody>
        </p:sp>
        <p:sp>
          <p:nvSpPr>
            <p:cNvPr id="174" name="Google Shape;360;p17">
              <a:extLst>
                <a:ext uri="{FF2B5EF4-FFF2-40B4-BE49-F238E27FC236}">
                  <a16:creationId xmlns:a16="http://schemas.microsoft.com/office/drawing/2014/main" id="{F751147B-48A6-21AF-56E7-3AF4074BE59A}"/>
                </a:ext>
              </a:extLst>
            </p:cNvPr>
            <p:cNvSpPr/>
            <p:nvPr/>
          </p:nvSpPr>
          <p:spPr>
            <a:xfrm>
              <a:off x="2893592" y="258009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S3</a:t>
              </a:r>
              <a:endParaRPr sz="647">
                <a:solidFill>
                  <a:srgbClr val="FFFFFF"/>
                </a:solidFill>
                <a:latin typeface="Nunito"/>
                <a:ea typeface="Nunito"/>
                <a:cs typeface="Nunito"/>
                <a:sym typeface="Nunito"/>
              </a:endParaRPr>
            </a:p>
          </p:txBody>
        </p:sp>
        <p:pic>
          <p:nvPicPr>
            <p:cNvPr id="175" name="Google Shape;361;p17">
              <a:extLst>
                <a:ext uri="{FF2B5EF4-FFF2-40B4-BE49-F238E27FC236}">
                  <a16:creationId xmlns:a16="http://schemas.microsoft.com/office/drawing/2014/main" id="{73DD1A59-B0BF-26B8-9A58-BA9FAB6A1AE5}"/>
                </a:ext>
              </a:extLst>
            </p:cNvPr>
            <p:cNvPicPr preferRelativeResize="0"/>
            <p:nvPr/>
          </p:nvPicPr>
          <p:blipFill rotWithShape="1">
            <a:blip r:embed="rId5">
              <a:alphaModFix/>
            </a:blip>
            <a:srcRect l="20160" r="20908"/>
            <a:stretch/>
          </p:blipFill>
          <p:spPr>
            <a:xfrm>
              <a:off x="970582" y="1948858"/>
              <a:ext cx="276992" cy="246780"/>
            </a:xfrm>
            <a:prstGeom prst="rect">
              <a:avLst/>
            </a:prstGeom>
            <a:noFill/>
            <a:ln>
              <a:noFill/>
            </a:ln>
          </p:spPr>
        </p:pic>
        <p:sp>
          <p:nvSpPr>
            <p:cNvPr id="176" name="Google Shape;362;p17">
              <a:extLst>
                <a:ext uri="{FF2B5EF4-FFF2-40B4-BE49-F238E27FC236}">
                  <a16:creationId xmlns:a16="http://schemas.microsoft.com/office/drawing/2014/main" id="{48AEE1B8-6A99-5308-CF51-21F140AA1564}"/>
                </a:ext>
              </a:extLst>
            </p:cNvPr>
            <p:cNvSpPr/>
            <p:nvPr/>
          </p:nvSpPr>
          <p:spPr>
            <a:xfrm>
              <a:off x="261015" y="1927436"/>
              <a:ext cx="510600" cy="289500"/>
            </a:xfrm>
            <a:prstGeom prst="roundRect">
              <a:avLst>
                <a:gd name="adj" fmla="val 16667"/>
              </a:avLst>
            </a:prstGeom>
            <a:solidFill>
              <a:srgbClr val="FFFFFF"/>
            </a:solidFill>
            <a:ln w="7725" cap="flat" cmpd="sng">
              <a:solidFill>
                <a:srgbClr val="1D1D1C"/>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Video</a:t>
              </a:r>
              <a:endParaRPr sz="647">
                <a:solidFill>
                  <a:srgbClr val="1D1D1C"/>
                </a:solidFill>
                <a:latin typeface="Nunito"/>
                <a:ea typeface="Nunito"/>
                <a:cs typeface="Nunito"/>
                <a:sym typeface="Nunito"/>
              </a:endParaRPr>
            </a:p>
          </p:txBody>
        </p:sp>
        <p:pic>
          <p:nvPicPr>
            <p:cNvPr id="177" name="Google Shape;363;p17">
              <a:extLst>
                <a:ext uri="{FF2B5EF4-FFF2-40B4-BE49-F238E27FC236}">
                  <a16:creationId xmlns:a16="http://schemas.microsoft.com/office/drawing/2014/main" id="{83247439-2D00-B346-E53B-B60E147B4984}"/>
                </a:ext>
              </a:extLst>
            </p:cNvPr>
            <p:cNvPicPr preferRelativeResize="0"/>
            <p:nvPr/>
          </p:nvPicPr>
          <p:blipFill>
            <a:blip r:embed="rId4">
              <a:alphaModFix/>
            </a:blip>
            <a:stretch>
              <a:fillRect/>
            </a:stretch>
          </p:blipFill>
          <p:spPr>
            <a:xfrm>
              <a:off x="1444568" y="1920790"/>
              <a:ext cx="302934" cy="302934"/>
            </a:xfrm>
            <a:prstGeom prst="rect">
              <a:avLst/>
            </a:prstGeom>
            <a:noFill/>
            <a:ln>
              <a:noFill/>
            </a:ln>
          </p:spPr>
        </p:pic>
        <p:cxnSp>
          <p:nvCxnSpPr>
            <p:cNvPr id="178" name="Google Shape;364;p17">
              <a:extLst>
                <a:ext uri="{FF2B5EF4-FFF2-40B4-BE49-F238E27FC236}">
                  <a16:creationId xmlns:a16="http://schemas.microsoft.com/office/drawing/2014/main" id="{3D89B902-14C9-94C4-9784-D72CAE5AC9F9}"/>
                </a:ext>
              </a:extLst>
            </p:cNvPr>
            <p:cNvCxnSpPr>
              <a:stCxn id="176" idx="3"/>
              <a:endCxn id="175" idx="1"/>
            </p:cNvCxnSpPr>
            <p:nvPr/>
          </p:nvCxnSpPr>
          <p:spPr>
            <a:xfrm>
              <a:off x="771615" y="2072186"/>
              <a:ext cx="198900" cy="0"/>
            </a:xfrm>
            <a:prstGeom prst="straightConnector1">
              <a:avLst/>
            </a:prstGeom>
            <a:noFill/>
            <a:ln w="7725" cap="flat" cmpd="sng">
              <a:solidFill>
                <a:srgbClr val="4A4A48"/>
              </a:solidFill>
              <a:prstDash val="solid"/>
              <a:round/>
              <a:headEnd type="none" w="med" len="med"/>
              <a:tailEnd type="triangle" w="med" len="med"/>
            </a:ln>
          </p:spPr>
        </p:cxnSp>
        <p:cxnSp>
          <p:nvCxnSpPr>
            <p:cNvPr id="179" name="Google Shape;365;p17">
              <a:extLst>
                <a:ext uri="{FF2B5EF4-FFF2-40B4-BE49-F238E27FC236}">
                  <a16:creationId xmlns:a16="http://schemas.microsoft.com/office/drawing/2014/main" id="{EFC88825-20E6-9326-B3DB-DE666E060B99}"/>
                </a:ext>
              </a:extLst>
            </p:cNvPr>
            <p:cNvCxnSpPr>
              <a:stCxn id="175" idx="3"/>
              <a:endCxn id="177" idx="1"/>
            </p:cNvCxnSpPr>
            <p:nvPr/>
          </p:nvCxnSpPr>
          <p:spPr>
            <a:xfrm>
              <a:off x="1247573" y="2072248"/>
              <a:ext cx="197100" cy="0"/>
            </a:xfrm>
            <a:prstGeom prst="straightConnector1">
              <a:avLst/>
            </a:prstGeom>
            <a:noFill/>
            <a:ln w="7725" cap="flat" cmpd="sng">
              <a:solidFill>
                <a:srgbClr val="4A4A48"/>
              </a:solidFill>
              <a:prstDash val="solid"/>
              <a:round/>
              <a:headEnd type="none" w="med" len="med"/>
              <a:tailEnd type="triangle" w="med" len="med"/>
            </a:ln>
          </p:spPr>
        </p:cxnSp>
        <p:cxnSp>
          <p:nvCxnSpPr>
            <p:cNvPr id="180" name="Google Shape;366;p17">
              <a:extLst>
                <a:ext uri="{FF2B5EF4-FFF2-40B4-BE49-F238E27FC236}">
                  <a16:creationId xmlns:a16="http://schemas.microsoft.com/office/drawing/2014/main" id="{20A6B317-7664-2F00-6343-617C331FC589}"/>
                </a:ext>
              </a:extLst>
            </p:cNvPr>
            <p:cNvCxnSpPr>
              <a:stCxn id="177" idx="3"/>
              <a:endCxn id="166" idx="1"/>
            </p:cNvCxnSpPr>
            <p:nvPr/>
          </p:nvCxnSpPr>
          <p:spPr>
            <a:xfrm rot="10800000" flipH="1">
              <a:off x="1747502" y="1576057"/>
              <a:ext cx="197100" cy="4962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1" name="Google Shape;367;p17">
              <a:extLst>
                <a:ext uri="{FF2B5EF4-FFF2-40B4-BE49-F238E27FC236}">
                  <a16:creationId xmlns:a16="http://schemas.microsoft.com/office/drawing/2014/main" id="{B6F2E8A6-D252-EAA2-601D-AA4686BC67CE}"/>
                </a:ext>
              </a:extLst>
            </p:cNvPr>
            <p:cNvCxnSpPr>
              <a:stCxn id="177" idx="3"/>
              <a:endCxn id="167" idx="1"/>
            </p:cNvCxnSpPr>
            <p:nvPr/>
          </p:nvCxnSpPr>
          <p:spPr>
            <a:xfrm>
              <a:off x="1747502" y="2072257"/>
              <a:ext cx="197100" cy="4959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2" name="Google Shape;368;p17">
              <a:extLst>
                <a:ext uri="{FF2B5EF4-FFF2-40B4-BE49-F238E27FC236}">
                  <a16:creationId xmlns:a16="http://schemas.microsoft.com/office/drawing/2014/main" id="{DEBCEC2A-517B-83C4-9583-B92636439C3D}"/>
                </a:ext>
              </a:extLst>
            </p:cNvPr>
            <p:cNvCxnSpPr>
              <a:stCxn id="177" idx="3"/>
              <a:endCxn id="168" idx="1"/>
            </p:cNvCxnSpPr>
            <p:nvPr/>
          </p:nvCxnSpPr>
          <p:spPr>
            <a:xfrm>
              <a:off x="1747502" y="2072257"/>
              <a:ext cx="197100" cy="6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3" name="Google Shape;369;p17">
              <a:extLst>
                <a:ext uri="{FF2B5EF4-FFF2-40B4-BE49-F238E27FC236}">
                  <a16:creationId xmlns:a16="http://schemas.microsoft.com/office/drawing/2014/main" id="{B3C49202-8F0F-AA1B-796C-36B7513AC6C8}"/>
                </a:ext>
              </a:extLst>
            </p:cNvPr>
            <p:cNvCxnSpPr>
              <a:stCxn id="166" idx="3"/>
              <a:endCxn id="169" idx="1"/>
            </p:cNvCxnSpPr>
            <p:nvPr/>
          </p:nvCxnSpPr>
          <p:spPr>
            <a:xfrm rot="10800000" flipH="1">
              <a:off x="2504286" y="1451908"/>
              <a:ext cx="389400" cy="124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4" name="Google Shape;370;p17">
              <a:extLst>
                <a:ext uri="{FF2B5EF4-FFF2-40B4-BE49-F238E27FC236}">
                  <a16:creationId xmlns:a16="http://schemas.microsoft.com/office/drawing/2014/main" id="{9C4520E9-2928-BFB8-71EA-D3FC2EB169A1}"/>
                </a:ext>
              </a:extLst>
            </p:cNvPr>
            <p:cNvCxnSpPr>
              <a:stCxn id="166" idx="3"/>
              <a:endCxn id="170" idx="1"/>
            </p:cNvCxnSpPr>
            <p:nvPr/>
          </p:nvCxnSpPr>
          <p:spPr>
            <a:xfrm>
              <a:off x="2504286" y="1576108"/>
              <a:ext cx="389400" cy="124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5" name="Google Shape;371;p17">
              <a:extLst>
                <a:ext uri="{FF2B5EF4-FFF2-40B4-BE49-F238E27FC236}">
                  <a16:creationId xmlns:a16="http://schemas.microsoft.com/office/drawing/2014/main" id="{633C387D-CECC-A722-9CF3-7A10947A1199}"/>
                </a:ext>
              </a:extLst>
            </p:cNvPr>
            <p:cNvCxnSpPr>
              <a:stCxn id="168" idx="3"/>
              <a:endCxn id="171" idx="1"/>
            </p:cNvCxnSpPr>
            <p:nvPr/>
          </p:nvCxnSpPr>
          <p:spPr>
            <a:xfrm rot="10800000" flipH="1">
              <a:off x="2500686" y="1928795"/>
              <a:ext cx="393000" cy="1434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6" name="Google Shape;372;p17">
              <a:extLst>
                <a:ext uri="{FF2B5EF4-FFF2-40B4-BE49-F238E27FC236}">
                  <a16:creationId xmlns:a16="http://schemas.microsoft.com/office/drawing/2014/main" id="{B7D4484B-6739-3FCA-2A77-C98B54F3F2E1}"/>
                </a:ext>
              </a:extLst>
            </p:cNvPr>
            <p:cNvCxnSpPr>
              <a:stCxn id="168" idx="3"/>
              <a:endCxn id="172" idx="1"/>
            </p:cNvCxnSpPr>
            <p:nvPr/>
          </p:nvCxnSpPr>
          <p:spPr>
            <a:xfrm>
              <a:off x="2500686" y="2072195"/>
              <a:ext cx="393000" cy="1053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7" name="Google Shape;373;p17">
              <a:extLst>
                <a:ext uri="{FF2B5EF4-FFF2-40B4-BE49-F238E27FC236}">
                  <a16:creationId xmlns:a16="http://schemas.microsoft.com/office/drawing/2014/main" id="{F43C496D-D363-9917-1BDC-E152DA097939}"/>
                </a:ext>
              </a:extLst>
            </p:cNvPr>
            <p:cNvCxnSpPr>
              <a:stCxn id="167" idx="3"/>
              <a:endCxn id="173" idx="1"/>
            </p:cNvCxnSpPr>
            <p:nvPr/>
          </p:nvCxnSpPr>
          <p:spPr>
            <a:xfrm rot="10800000" flipH="1">
              <a:off x="2504286" y="2426103"/>
              <a:ext cx="389400" cy="142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8" name="Google Shape;374;p17">
              <a:extLst>
                <a:ext uri="{FF2B5EF4-FFF2-40B4-BE49-F238E27FC236}">
                  <a16:creationId xmlns:a16="http://schemas.microsoft.com/office/drawing/2014/main" id="{F2B20A44-A9ED-A10B-5E0A-8EDC42D63520}"/>
                </a:ext>
              </a:extLst>
            </p:cNvPr>
            <p:cNvCxnSpPr>
              <a:stCxn id="167" idx="3"/>
              <a:endCxn id="174" idx="1"/>
            </p:cNvCxnSpPr>
            <p:nvPr/>
          </p:nvCxnSpPr>
          <p:spPr>
            <a:xfrm>
              <a:off x="2504286" y="2568303"/>
              <a:ext cx="389400" cy="106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9" name="Google Shape;375;p17">
              <a:extLst>
                <a:ext uri="{FF2B5EF4-FFF2-40B4-BE49-F238E27FC236}">
                  <a16:creationId xmlns:a16="http://schemas.microsoft.com/office/drawing/2014/main" id="{92CF8B41-69BD-494C-F665-4195D9B8B924}"/>
                </a:ext>
              </a:extLst>
            </p:cNvPr>
            <p:cNvCxnSpPr>
              <a:stCxn id="169" idx="3"/>
            </p:cNvCxnSpPr>
            <p:nvPr/>
          </p:nvCxnSpPr>
          <p:spPr>
            <a:xfrm>
              <a:off x="3310892" y="1451875"/>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0" name="Google Shape;376;p17">
              <a:extLst>
                <a:ext uri="{FF2B5EF4-FFF2-40B4-BE49-F238E27FC236}">
                  <a16:creationId xmlns:a16="http://schemas.microsoft.com/office/drawing/2014/main" id="{3C3EC140-D724-3847-1896-017142DC66B1}"/>
                </a:ext>
              </a:extLst>
            </p:cNvPr>
            <p:cNvCxnSpPr>
              <a:stCxn id="170" idx="3"/>
            </p:cNvCxnSpPr>
            <p:nvPr/>
          </p:nvCxnSpPr>
          <p:spPr>
            <a:xfrm>
              <a:off x="3310892" y="1700554"/>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1" name="Google Shape;377;p17">
              <a:extLst>
                <a:ext uri="{FF2B5EF4-FFF2-40B4-BE49-F238E27FC236}">
                  <a16:creationId xmlns:a16="http://schemas.microsoft.com/office/drawing/2014/main" id="{844EDB0F-2038-E7FD-E835-637F039707E1}"/>
                </a:ext>
              </a:extLst>
            </p:cNvPr>
            <p:cNvCxnSpPr>
              <a:stCxn id="171" idx="3"/>
            </p:cNvCxnSpPr>
            <p:nvPr/>
          </p:nvCxnSpPr>
          <p:spPr>
            <a:xfrm>
              <a:off x="3310892" y="1928868"/>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2" name="Google Shape;378;p17">
              <a:extLst>
                <a:ext uri="{FF2B5EF4-FFF2-40B4-BE49-F238E27FC236}">
                  <a16:creationId xmlns:a16="http://schemas.microsoft.com/office/drawing/2014/main" id="{80819D4B-F174-5859-9555-558CF84823D4}"/>
                </a:ext>
              </a:extLst>
            </p:cNvPr>
            <p:cNvCxnSpPr>
              <a:stCxn id="172" idx="3"/>
            </p:cNvCxnSpPr>
            <p:nvPr/>
          </p:nvCxnSpPr>
          <p:spPr>
            <a:xfrm>
              <a:off x="3310892" y="2177547"/>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3" name="Google Shape;379;p17">
              <a:extLst>
                <a:ext uri="{FF2B5EF4-FFF2-40B4-BE49-F238E27FC236}">
                  <a16:creationId xmlns:a16="http://schemas.microsoft.com/office/drawing/2014/main" id="{E23D1A6E-9465-B9F2-6DB0-60C7C2AAE6A8}"/>
                </a:ext>
              </a:extLst>
            </p:cNvPr>
            <p:cNvCxnSpPr>
              <a:stCxn id="173" idx="3"/>
            </p:cNvCxnSpPr>
            <p:nvPr/>
          </p:nvCxnSpPr>
          <p:spPr>
            <a:xfrm>
              <a:off x="3310892" y="2426210"/>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4" name="Google Shape;380;p17">
              <a:extLst>
                <a:ext uri="{FF2B5EF4-FFF2-40B4-BE49-F238E27FC236}">
                  <a16:creationId xmlns:a16="http://schemas.microsoft.com/office/drawing/2014/main" id="{A43D9841-096C-6C01-7090-86C746EED272}"/>
                </a:ext>
              </a:extLst>
            </p:cNvPr>
            <p:cNvCxnSpPr>
              <a:stCxn id="174" idx="3"/>
            </p:cNvCxnSpPr>
            <p:nvPr/>
          </p:nvCxnSpPr>
          <p:spPr>
            <a:xfrm>
              <a:off x="3310892" y="2674890"/>
              <a:ext cx="234900" cy="5100"/>
            </a:xfrm>
            <a:prstGeom prst="straightConnector1">
              <a:avLst/>
            </a:prstGeom>
            <a:noFill/>
            <a:ln w="7725" cap="flat" cmpd="sng">
              <a:solidFill>
                <a:srgbClr val="4A4A48"/>
              </a:solidFill>
              <a:prstDash val="solid"/>
              <a:round/>
              <a:headEnd type="none" w="med" len="med"/>
              <a:tailEnd type="stealth" w="med" len="med"/>
            </a:ln>
          </p:spPr>
        </p:cxnSp>
        <p:sp>
          <p:nvSpPr>
            <p:cNvPr id="195" name="Google Shape;381;p17">
              <a:extLst>
                <a:ext uri="{FF2B5EF4-FFF2-40B4-BE49-F238E27FC236}">
                  <a16:creationId xmlns:a16="http://schemas.microsoft.com/office/drawing/2014/main" id="{46663CFC-010D-4BC9-AD95-750FEE506C15}"/>
                </a:ext>
              </a:extLst>
            </p:cNvPr>
            <p:cNvSpPr txBox="1"/>
            <p:nvPr/>
          </p:nvSpPr>
          <p:spPr>
            <a:xfrm>
              <a:off x="1887747" y="2777408"/>
              <a:ext cx="6225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Chunks of Documents</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(Cleaned)</a:t>
              </a:r>
              <a:endParaRPr sz="647">
                <a:solidFill>
                  <a:srgbClr val="1D1D1C"/>
                </a:solidFill>
                <a:latin typeface="Nunito"/>
                <a:ea typeface="Nunito"/>
                <a:cs typeface="Nunito"/>
                <a:sym typeface="Nunito"/>
              </a:endParaRPr>
            </a:p>
          </p:txBody>
        </p:sp>
        <p:sp>
          <p:nvSpPr>
            <p:cNvPr id="196" name="Google Shape;382;p17">
              <a:extLst>
                <a:ext uri="{FF2B5EF4-FFF2-40B4-BE49-F238E27FC236}">
                  <a16:creationId xmlns:a16="http://schemas.microsoft.com/office/drawing/2014/main" id="{11152A63-357D-C1DE-56D2-28B9AC796261}"/>
                </a:ext>
              </a:extLst>
            </p:cNvPr>
            <p:cNvSpPr txBox="1"/>
            <p:nvPr/>
          </p:nvSpPr>
          <p:spPr>
            <a:xfrm>
              <a:off x="2650597" y="2828770"/>
              <a:ext cx="9033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dirty="0">
                  <a:solidFill>
                    <a:srgbClr val="1D1D1C"/>
                  </a:solidFill>
                  <a:latin typeface="Nunito"/>
                  <a:ea typeface="Nunito"/>
                  <a:cs typeface="Nunito"/>
                  <a:sym typeface="Nunito"/>
                </a:rPr>
                <a:t>Dense Vector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and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Sparse Matrix</a:t>
              </a:r>
              <a:endParaRPr sz="647" dirty="0">
                <a:solidFill>
                  <a:srgbClr val="1D1D1C"/>
                </a:solidFill>
                <a:latin typeface="Nunito"/>
                <a:ea typeface="Nunito"/>
                <a:cs typeface="Nunito"/>
                <a:sym typeface="Nunito"/>
              </a:endParaRPr>
            </a:p>
          </p:txBody>
        </p:sp>
        <p:pic>
          <p:nvPicPr>
            <p:cNvPr id="197" name="Google Shape;383;p17">
              <a:extLst>
                <a:ext uri="{FF2B5EF4-FFF2-40B4-BE49-F238E27FC236}">
                  <a16:creationId xmlns:a16="http://schemas.microsoft.com/office/drawing/2014/main" id="{1F06626A-30BB-F83C-1490-DCED01182AD2}"/>
                </a:ext>
              </a:extLst>
            </p:cNvPr>
            <p:cNvPicPr preferRelativeResize="0"/>
            <p:nvPr/>
          </p:nvPicPr>
          <p:blipFill rotWithShape="1">
            <a:blip r:embed="rId5">
              <a:alphaModFix/>
            </a:blip>
            <a:srcRect l="20160" r="20908"/>
            <a:stretch/>
          </p:blipFill>
          <p:spPr>
            <a:xfrm>
              <a:off x="632356" y="3595434"/>
              <a:ext cx="131063" cy="130942"/>
            </a:xfrm>
            <a:prstGeom prst="rect">
              <a:avLst/>
            </a:prstGeom>
            <a:noFill/>
            <a:ln>
              <a:noFill/>
            </a:ln>
          </p:spPr>
        </p:pic>
        <p:pic>
          <p:nvPicPr>
            <p:cNvPr id="198" name="Google Shape;384;p17">
              <a:extLst>
                <a:ext uri="{FF2B5EF4-FFF2-40B4-BE49-F238E27FC236}">
                  <a16:creationId xmlns:a16="http://schemas.microsoft.com/office/drawing/2014/main" id="{E12E2F6A-86F5-BDB8-D47D-BFB9D410C741}"/>
                </a:ext>
              </a:extLst>
            </p:cNvPr>
            <p:cNvPicPr preferRelativeResize="0"/>
            <p:nvPr/>
          </p:nvPicPr>
          <p:blipFill>
            <a:blip r:embed="rId4">
              <a:alphaModFix/>
            </a:blip>
            <a:stretch>
              <a:fillRect/>
            </a:stretch>
          </p:blipFill>
          <p:spPr>
            <a:xfrm>
              <a:off x="618413" y="3809557"/>
              <a:ext cx="143338" cy="160740"/>
            </a:xfrm>
            <a:prstGeom prst="rect">
              <a:avLst/>
            </a:prstGeom>
            <a:noFill/>
            <a:ln>
              <a:noFill/>
            </a:ln>
          </p:spPr>
        </p:pic>
        <p:pic>
          <p:nvPicPr>
            <p:cNvPr id="199" name="Google Shape;385;p17">
              <a:extLst>
                <a:ext uri="{FF2B5EF4-FFF2-40B4-BE49-F238E27FC236}">
                  <a16:creationId xmlns:a16="http://schemas.microsoft.com/office/drawing/2014/main" id="{B56721C5-1C25-25FF-17E5-915E0D2E6D50}"/>
                </a:ext>
              </a:extLst>
            </p:cNvPr>
            <p:cNvPicPr preferRelativeResize="0"/>
            <p:nvPr/>
          </p:nvPicPr>
          <p:blipFill rotWithShape="1">
            <a:blip r:embed="rId3">
              <a:alphaModFix/>
            </a:blip>
            <a:srcRect l="12514" r="14895"/>
            <a:stretch/>
          </p:blipFill>
          <p:spPr>
            <a:xfrm>
              <a:off x="624072" y="4007367"/>
              <a:ext cx="143328" cy="221418"/>
            </a:xfrm>
            <a:prstGeom prst="rect">
              <a:avLst/>
            </a:prstGeom>
            <a:noFill/>
            <a:ln>
              <a:noFill/>
            </a:ln>
          </p:spPr>
        </p:pic>
        <p:sp>
          <p:nvSpPr>
            <p:cNvPr id="200" name="Google Shape;386;p17">
              <a:extLst>
                <a:ext uri="{FF2B5EF4-FFF2-40B4-BE49-F238E27FC236}">
                  <a16:creationId xmlns:a16="http://schemas.microsoft.com/office/drawing/2014/main" id="{01368D6F-66D6-A95C-EE1F-444461718782}"/>
                </a:ext>
              </a:extLst>
            </p:cNvPr>
            <p:cNvSpPr txBox="1"/>
            <p:nvPr/>
          </p:nvSpPr>
          <p:spPr>
            <a:xfrm>
              <a:off x="797116" y="351697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201" name="Google Shape;387;p17">
              <a:extLst>
                <a:ext uri="{FF2B5EF4-FFF2-40B4-BE49-F238E27FC236}">
                  <a16:creationId xmlns:a16="http://schemas.microsoft.com/office/drawing/2014/main" id="{0EA5465E-F496-A707-390B-F57860691CA7}"/>
                </a:ext>
              </a:extLst>
            </p:cNvPr>
            <p:cNvSpPr txBox="1"/>
            <p:nvPr/>
          </p:nvSpPr>
          <p:spPr>
            <a:xfrm>
              <a:off x="806047" y="374600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202" name="Google Shape;388;p17">
              <a:extLst>
                <a:ext uri="{FF2B5EF4-FFF2-40B4-BE49-F238E27FC236}">
                  <a16:creationId xmlns:a16="http://schemas.microsoft.com/office/drawing/2014/main" id="{3608E3BB-7230-D6FD-7563-AC48F6629209}"/>
                </a:ext>
              </a:extLst>
            </p:cNvPr>
            <p:cNvSpPr txBox="1"/>
            <p:nvPr/>
          </p:nvSpPr>
          <p:spPr>
            <a:xfrm>
              <a:off x="806048" y="400738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203" name="Google Shape;389;p17">
              <a:extLst>
                <a:ext uri="{FF2B5EF4-FFF2-40B4-BE49-F238E27FC236}">
                  <a16:creationId xmlns:a16="http://schemas.microsoft.com/office/drawing/2014/main" id="{16BD97A1-2B3B-563C-6D3E-13B601C03C81}"/>
                </a:ext>
              </a:extLst>
            </p:cNvPr>
            <p:cNvSpPr txBox="1"/>
            <p:nvPr/>
          </p:nvSpPr>
          <p:spPr>
            <a:xfrm>
              <a:off x="557804" y="329024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204" name="Google Shape;390;p17">
              <a:extLst>
                <a:ext uri="{FF2B5EF4-FFF2-40B4-BE49-F238E27FC236}">
                  <a16:creationId xmlns:a16="http://schemas.microsoft.com/office/drawing/2014/main" id="{B78E4540-0839-F80B-DD06-EC3B5CD677CB}"/>
                </a:ext>
              </a:extLst>
            </p:cNvPr>
            <p:cNvSpPr/>
            <p:nvPr/>
          </p:nvSpPr>
          <p:spPr>
            <a:xfrm>
              <a:off x="527196" y="334092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cxnSp>
          <p:nvCxnSpPr>
            <p:cNvPr id="209" name="Google Shape;395;p17">
              <a:extLst>
                <a:ext uri="{FF2B5EF4-FFF2-40B4-BE49-F238E27FC236}">
                  <a16:creationId xmlns:a16="http://schemas.microsoft.com/office/drawing/2014/main" id="{88E3F2B9-2B9A-AB0B-CC52-B4B80A534D80}"/>
                </a:ext>
              </a:extLst>
            </p:cNvPr>
            <p:cNvCxnSpPr>
              <a:stCxn id="157" idx="1"/>
              <a:endCxn id="120" idx="2"/>
            </p:cNvCxnSpPr>
            <p:nvPr/>
          </p:nvCxnSpPr>
          <p:spPr>
            <a:xfrm rot="10800000">
              <a:off x="4478710" y="3142334"/>
              <a:ext cx="1037700" cy="926400"/>
            </a:xfrm>
            <a:prstGeom prst="curvedConnector2">
              <a:avLst/>
            </a:prstGeom>
            <a:noFill/>
            <a:ln w="9525" cap="flat" cmpd="sng">
              <a:solidFill>
                <a:srgbClr val="0000FF"/>
              </a:solidFill>
              <a:prstDash val="solid"/>
              <a:round/>
              <a:headEnd type="none" w="med" len="med"/>
              <a:tailEnd type="none" w="med" len="med"/>
            </a:ln>
          </p:spPr>
        </p:cxnSp>
        <p:cxnSp>
          <p:nvCxnSpPr>
            <p:cNvPr id="210" name="Google Shape;396;p17">
              <a:extLst>
                <a:ext uri="{FF2B5EF4-FFF2-40B4-BE49-F238E27FC236}">
                  <a16:creationId xmlns:a16="http://schemas.microsoft.com/office/drawing/2014/main" id="{F7E56D1A-CF86-DAB2-B613-9AF57A017E84}"/>
                </a:ext>
              </a:extLst>
            </p:cNvPr>
            <p:cNvCxnSpPr>
              <a:stCxn id="157" idx="1"/>
              <a:endCxn id="119" idx="2"/>
            </p:cNvCxnSpPr>
            <p:nvPr/>
          </p:nvCxnSpPr>
          <p:spPr>
            <a:xfrm rot="10800000">
              <a:off x="3928510" y="3142334"/>
              <a:ext cx="1587900" cy="926400"/>
            </a:xfrm>
            <a:prstGeom prst="curvedConnector2">
              <a:avLst/>
            </a:prstGeom>
            <a:noFill/>
            <a:ln w="9525" cap="flat" cmpd="sng">
              <a:solidFill>
                <a:srgbClr val="0000FF"/>
              </a:solidFill>
              <a:prstDash val="solid"/>
              <a:round/>
              <a:headEnd type="none" w="med" len="med"/>
              <a:tailEnd type="none" w="med" len="med"/>
            </a:ln>
          </p:spPr>
        </p:cxnSp>
        <p:cxnSp>
          <p:nvCxnSpPr>
            <p:cNvPr id="211" name="Google Shape;397;p17">
              <a:extLst>
                <a:ext uri="{FF2B5EF4-FFF2-40B4-BE49-F238E27FC236}">
                  <a16:creationId xmlns:a16="http://schemas.microsoft.com/office/drawing/2014/main" id="{97331A5C-55B0-D8AD-84D7-10F46D5046AB}"/>
                </a:ext>
              </a:extLst>
            </p:cNvPr>
            <p:cNvCxnSpPr>
              <a:endCxn id="120" idx="2"/>
            </p:cNvCxnSpPr>
            <p:nvPr/>
          </p:nvCxnSpPr>
          <p:spPr>
            <a:xfrm rot="5400000" flipH="1">
              <a:off x="4350819" y="3270131"/>
              <a:ext cx="1293300" cy="1037700"/>
            </a:xfrm>
            <a:prstGeom prst="curvedConnector3">
              <a:avLst>
                <a:gd name="adj1" fmla="val 50000"/>
              </a:avLst>
            </a:prstGeom>
            <a:noFill/>
            <a:ln w="9525" cap="flat" cmpd="sng">
              <a:solidFill>
                <a:srgbClr val="0000FF"/>
              </a:solidFill>
              <a:prstDash val="solid"/>
              <a:round/>
              <a:headEnd type="none" w="med" len="med"/>
              <a:tailEnd type="stealth" w="med" len="med"/>
            </a:ln>
          </p:spPr>
        </p:cxnSp>
        <p:cxnSp>
          <p:nvCxnSpPr>
            <p:cNvPr id="212" name="Google Shape;398;p17">
              <a:extLst>
                <a:ext uri="{FF2B5EF4-FFF2-40B4-BE49-F238E27FC236}">
                  <a16:creationId xmlns:a16="http://schemas.microsoft.com/office/drawing/2014/main" id="{9580DA42-121F-DA49-4328-E74997E72CFB}"/>
                </a:ext>
              </a:extLst>
            </p:cNvPr>
            <p:cNvCxnSpPr>
              <a:stCxn id="158" idx="1"/>
              <a:endCxn id="119" idx="2"/>
            </p:cNvCxnSpPr>
            <p:nvPr/>
          </p:nvCxnSpPr>
          <p:spPr>
            <a:xfrm rot="10800000">
              <a:off x="3928510" y="3142225"/>
              <a:ext cx="1587900" cy="1293300"/>
            </a:xfrm>
            <a:prstGeom prst="curvedConnector2">
              <a:avLst/>
            </a:prstGeom>
            <a:noFill/>
            <a:ln w="9525" cap="flat" cmpd="sng">
              <a:solidFill>
                <a:srgbClr val="0000FF"/>
              </a:solidFill>
              <a:prstDash val="solid"/>
              <a:round/>
              <a:headEnd type="none" w="med" len="med"/>
              <a:tailEnd type="stealth" w="med" len="med"/>
            </a:ln>
          </p:spPr>
        </p:cxnSp>
      </p:grpSp>
      <p:pic>
        <p:nvPicPr>
          <p:cNvPr id="8" name="Picture 7">
            <a:extLst>
              <a:ext uri="{FF2B5EF4-FFF2-40B4-BE49-F238E27FC236}">
                <a16:creationId xmlns:a16="http://schemas.microsoft.com/office/drawing/2014/main" id="{D6D8C5AD-4C1E-EECE-745B-C1B91E7B0031}"/>
              </a:ext>
            </a:extLst>
          </p:cNvPr>
          <p:cNvPicPr>
            <a:picLocks noChangeAspect="1"/>
          </p:cNvPicPr>
          <p:nvPr/>
        </p:nvPicPr>
        <p:blipFill>
          <a:blip r:embed="rId6"/>
          <a:stretch>
            <a:fillRect/>
          </a:stretch>
        </p:blipFill>
        <p:spPr>
          <a:xfrm flipH="1">
            <a:off x="4355880" y="2571750"/>
            <a:ext cx="212755" cy="212755"/>
          </a:xfrm>
          <a:prstGeom prst="rect">
            <a:avLst/>
          </a:prstGeom>
        </p:spPr>
      </p:pic>
      <p:pic>
        <p:nvPicPr>
          <p:cNvPr id="9" name="Picture 8">
            <a:extLst>
              <a:ext uri="{FF2B5EF4-FFF2-40B4-BE49-F238E27FC236}">
                <a16:creationId xmlns:a16="http://schemas.microsoft.com/office/drawing/2014/main" id="{3D96072D-07DD-1034-4B07-CF769E526366}"/>
              </a:ext>
            </a:extLst>
          </p:cNvPr>
          <p:cNvPicPr>
            <a:picLocks noChangeAspect="1"/>
          </p:cNvPicPr>
          <p:nvPr/>
        </p:nvPicPr>
        <p:blipFill>
          <a:blip r:embed="rId6"/>
          <a:stretch>
            <a:fillRect/>
          </a:stretch>
        </p:blipFill>
        <p:spPr>
          <a:xfrm flipH="1">
            <a:off x="3831470" y="2571750"/>
            <a:ext cx="212755" cy="212755"/>
          </a:xfrm>
          <a:prstGeom prst="rect">
            <a:avLst/>
          </a:prstGeom>
        </p:spPr>
      </p:pic>
    </p:spTree>
    <p:extLst>
      <p:ext uri="{BB962C8B-B14F-4D97-AF65-F5344CB8AC3E}">
        <p14:creationId xmlns:p14="http://schemas.microsoft.com/office/powerpoint/2010/main" val="361418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17 0.00617 L 0.02587 0.00463 C 0.02552 -0.03364 0.02535 -0.07191 0.02517 -0.11049 L 0.06771 -0.10772 L 0.06927 -0.08426 L 0.13542 -0.08951 L 0.15226 -0.08827 L 0.15382 -0.12068 L 0.19288 -0.12068 " pathEditMode="relative" ptsTypes="AAAAAAAAA">
                                      <p:cBhvr>
                                        <p:cTn id="6" dur="2000" fill="hold"/>
                                        <p:tgtEl>
                                          <p:spTgt spid="9"/>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573 0.01265 L -0.03212 0.00864 L -0.02778 -0.11173 L 0.01042 -0.11049 L 0.00903 -0.15093 L 0.06858 -0.1534 L 0.09653 -0.1534 L 0.09427 -0.12099 L 0.13559 -0.12346 " pathEditMode="relative" ptsTypes="AAAAAAAAA">
                                      <p:cBhvr>
                                        <p:cTn id="8"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14365-44FB-F308-601A-93256E4C78B1}"/>
            </a:ext>
          </a:extLst>
        </p:cNvPr>
        <p:cNvGrpSpPr/>
        <p:nvPr/>
      </p:nvGrpSpPr>
      <p:grpSpPr>
        <a:xfrm>
          <a:off x="0" y="0"/>
          <a:ext cx="0" cy="0"/>
          <a:chOff x="0" y="0"/>
          <a:chExt cx="0" cy="0"/>
        </a:xfrm>
      </p:grpSpPr>
      <p:sp>
        <p:nvSpPr>
          <p:cNvPr id="108" name="Title 1">
            <a:extLst>
              <a:ext uri="{FF2B5EF4-FFF2-40B4-BE49-F238E27FC236}">
                <a16:creationId xmlns:a16="http://schemas.microsoft.com/office/drawing/2014/main" id="{94A8A8C9-6A59-8B8F-E996-91889FCEA263}"/>
              </a:ext>
            </a:extLst>
          </p:cNvPr>
          <p:cNvSpPr txBox="1">
            <a:spLocks/>
          </p:cNvSpPr>
          <p:nvPr/>
        </p:nvSpPr>
        <p:spPr>
          <a:xfrm>
            <a:off x="713225" y="44502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dirty="0"/>
              <a:t>Multiple Document Module</a:t>
            </a:r>
          </a:p>
        </p:txBody>
      </p:sp>
      <p:grpSp>
        <p:nvGrpSpPr>
          <p:cNvPr id="3" name="Group 2">
            <a:extLst>
              <a:ext uri="{FF2B5EF4-FFF2-40B4-BE49-F238E27FC236}">
                <a16:creationId xmlns:a16="http://schemas.microsoft.com/office/drawing/2014/main" id="{00AE4D19-7377-8BA7-3271-5F0A6BED5BF2}"/>
              </a:ext>
            </a:extLst>
          </p:cNvPr>
          <p:cNvGrpSpPr/>
          <p:nvPr/>
        </p:nvGrpSpPr>
        <p:grpSpPr>
          <a:xfrm>
            <a:off x="261015" y="1182324"/>
            <a:ext cx="8737202" cy="3366001"/>
            <a:chOff x="261015" y="1182324"/>
            <a:chExt cx="8737202" cy="3366001"/>
          </a:xfrm>
        </p:grpSpPr>
        <p:pic>
          <p:nvPicPr>
            <p:cNvPr id="109" name="Google Shape;294;p17">
              <a:extLst>
                <a:ext uri="{FF2B5EF4-FFF2-40B4-BE49-F238E27FC236}">
                  <a16:creationId xmlns:a16="http://schemas.microsoft.com/office/drawing/2014/main" id="{34E3AAA9-1027-19E2-05C2-DEAE3FFF7E4B}"/>
                </a:ext>
              </a:extLst>
            </p:cNvPr>
            <p:cNvPicPr preferRelativeResize="0"/>
            <p:nvPr/>
          </p:nvPicPr>
          <p:blipFill rotWithShape="1">
            <a:blip r:embed="rId3">
              <a:alphaModFix/>
            </a:blip>
            <a:srcRect l="12514" t="16401" r="14895"/>
            <a:stretch/>
          </p:blipFill>
          <p:spPr>
            <a:xfrm>
              <a:off x="4042969" y="1924895"/>
              <a:ext cx="310888" cy="358019"/>
            </a:xfrm>
            <a:prstGeom prst="rect">
              <a:avLst/>
            </a:prstGeom>
            <a:noFill/>
            <a:ln>
              <a:noFill/>
            </a:ln>
          </p:spPr>
        </p:pic>
        <p:cxnSp>
          <p:nvCxnSpPr>
            <p:cNvPr id="110" name="Google Shape;295;p17">
              <a:extLst>
                <a:ext uri="{FF2B5EF4-FFF2-40B4-BE49-F238E27FC236}">
                  <a16:creationId xmlns:a16="http://schemas.microsoft.com/office/drawing/2014/main" id="{DD159CFF-E099-15BD-3A1C-964EF85D3E23}"/>
                </a:ext>
              </a:extLst>
            </p:cNvPr>
            <p:cNvCxnSpPr/>
            <p:nvPr/>
          </p:nvCxnSpPr>
          <p:spPr>
            <a:xfrm flipH="1">
              <a:off x="3621383" y="1182324"/>
              <a:ext cx="7200" cy="1920000"/>
            </a:xfrm>
            <a:prstGeom prst="straightConnector1">
              <a:avLst/>
            </a:prstGeom>
            <a:noFill/>
            <a:ln w="7900" cap="flat" cmpd="sng">
              <a:solidFill>
                <a:srgbClr val="4A4A48"/>
              </a:solidFill>
              <a:prstDash val="solid"/>
              <a:round/>
              <a:headEnd type="none" w="med" len="med"/>
              <a:tailEnd type="none" w="med" len="med"/>
            </a:ln>
          </p:spPr>
        </p:cxnSp>
        <p:cxnSp>
          <p:nvCxnSpPr>
            <p:cNvPr id="111" name="Google Shape;296;p17">
              <a:extLst>
                <a:ext uri="{FF2B5EF4-FFF2-40B4-BE49-F238E27FC236}">
                  <a16:creationId xmlns:a16="http://schemas.microsoft.com/office/drawing/2014/main" id="{103D507B-1BE4-C463-9E8E-EE2E9AD680B6}"/>
                </a:ext>
              </a:extLst>
            </p:cNvPr>
            <p:cNvCxnSpPr>
              <a:endCxn id="109" idx="1"/>
            </p:cNvCxnSpPr>
            <p:nvPr/>
          </p:nvCxnSpPr>
          <p:spPr>
            <a:xfrm rot="10800000" flipH="1">
              <a:off x="3624769" y="2103904"/>
              <a:ext cx="418200" cy="5400"/>
            </a:xfrm>
            <a:prstGeom prst="straightConnector1">
              <a:avLst/>
            </a:prstGeom>
            <a:noFill/>
            <a:ln w="7900" cap="flat" cmpd="sng">
              <a:solidFill>
                <a:srgbClr val="4A4A48"/>
              </a:solidFill>
              <a:prstDash val="solid"/>
              <a:round/>
              <a:headEnd type="none" w="med" len="med"/>
              <a:tailEnd type="triangle" w="med" len="med"/>
            </a:ln>
          </p:spPr>
        </p:cxnSp>
        <p:sp>
          <p:nvSpPr>
            <p:cNvPr id="112" name="Google Shape;297;p17">
              <a:extLst>
                <a:ext uri="{FF2B5EF4-FFF2-40B4-BE49-F238E27FC236}">
                  <a16:creationId xmlns:a16="http://schemas.microsoft.com/office/drawing/2014/main" id="{596A8058-1AE6-5500-02DC-4F05C226BA17}"/>
                </a:ext>
              </a:extLst>
            </p:cNvPr>
            <p:cNvSpPr/>
            <p:nvPr/>
          </p:nvSpPr>
          <p:spPr>
            <a:xfrm>
              <a:off x="4759066" y="1775035"/>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V Results</a:t>
              </a:r>
              <a:endParaRPr sz="664">
                <a:solidFill>
                  <a:srgbClr val="1D1D1C"/>
                </a:solidFill>
                <a:latin typeface="Nunito"/>
                <a:ea typeface="Nunito"/>
                <a:cs typeface="Nunito"/>
                <a:sym typeface="Nunito"/>
              </a:endParaRPr>
            </a:p>
          </p:txBody>
        </p:sp>
        <p:sp>
          <p:nvSpPr>
            <p:cNvPr id="113" name="Google Shape;298;p17">
              <a:extLst>
                <a:ext uri="{FF2B5EF4-FFF2-40B4-BE49-F238E27FC236}">
                  <a16:creationId xmlns:a16="http://schemas.microsoft.com/office/drawing/2014/main" id="{C9BF67AC-EB9B-E701-997E-C2A276843153}"/>
                </a:ext>
              </a:extLst>
            </p:cNvPr>
            <p:cNvSpPr/>
            <p:nvPr/>
          </p:nvSpPr>
          <p:spPr>
            <a:xfrm>
              <a:off x="4761983" y="212158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K Results</a:t>
              </a:r>
              <a:endParaRPr sz="664">
                <a:solidFill>
                  <a:srgbClr val="1D1D1C"/>
                </a:solidFill>
                <a:latin typeface="Nunito"/>
                <a:ea typeface="Nunito"/>
                <a:cs typeface="Nunito"/>
                <a:sym typeface="Nunito"/>
              </a:endParaRPr>
            </a:p>
          </p:txBody>
        </p:sp>
        <p:sp>
          <p:nvSpPr>
            <p:cNvPr id="114" name="Google Shape;299;p17">
              <a:extLst>
                <a:ext uri="{FF2B5EF4-FFF2-40B4-BE49-F238E27FC236}">
                  <a16:creationId xmlns:a16="http://schemas.microsoft.com/office/drawing/2014/main" id="{7973E117-1605-A19B-3E5C-E5069718D414}"/>
                </a:ext>
              </a:extLst>
            </p:cNvPr>
            <p:cNvSpPr/>
            <p:nvPr/>
          </p:nvSpPr>
          <p:spPr>
            <a:xfrm>
              <a:off x="5480148" y="1956032"/>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N Results</a:t>
              </a:r>
              <a:endParaRPr sz="664">
                <a:solidFill>
                  <a:srgbClr val="1D1D1C"/>
                </a:solidFill>
                <a:latin typeface="Nunito"/>
                <a:ea typeface="Nunito"/>
                <a:cs typeface="Nunito"/>
                <a:sym typeface="Nunito"/>
              </a:endParaRPr>
            </a:p>
          </p:txBody>
        </p:sp>
        <p:sp>
          <p:nvSpPr>
            <p:cNvPr id="115" name="Google Shape;300;p17">
              <a:extLst>
                <a:ext uri="{FF2B5EF4-FFF2-40B4-BE49-F238E27FC236}">
                  <a16:creationId xmlns:a16="http://schemas.microsoft.com/office/drawing/2014/main" id="{EEDB5710-CC7C-30F9-1F4F-409155CE0D27}"/>
                </a:ext>
              </a:extLst>
            </p:cNvPr>
            <p:cNvSpPr/>
            <p:nvPr/>
          </p:nvSpPr>
          <p:spPr>
            <a:xfrm>
              <a:off x="6166205" y="1520510"/>
              <a:ext cx="4647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Prompt</a:t>
              </a:r>
              <a:endParaRPr sz="664">
                <a:solidFill>
                  <a:srgbClr val="1D1D1C"/>
                </a:solidFill>
                <a:latin typeface="Nunito"/>
                <a:ea typeface="Nunito"/>
                <a:cs typeface="Nunito"/>
                <a:sym typeface="Nunito"/>
              </a:endParaRPr>
            </a:p>
          </p:txBody>
        </p:sp>
        <p:sp>
          <p:nvSpPr>
            <p:cNvPr id="116" name="Google Shape;301;p17">
              <a:extLst>
                <a:ext uri="{FF2B5EF4-FFF2-40B4-BE49-F238E27FC236}">
                  <a16:creationId xmlns:a16="http://schemas.microsoft.com/office/drawing/2014/main" id="{71669B19-A423-9E5E-717D-EAA47BD73604}"/>
                </a:ext>
              </a:extLst>
            </p:cNvPr>
            <p:cNvSpPr/>
            <p:nvPr/>
          </p:nvSpPr>
          <p:spPr>
            <a:xfrm>
              <a:off x="6166185" y="1958773"/>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17" name="Google Shape;302;p17">
              <a:extLst>
                <a:ext uri="{FF2B5EF4-FFF2-40B4-BE49-F238E27FC236}">
                  <a16:creationId xmlns:a16="http://schemas.microsoft.com/office/drawing/2014/main" id="{AF552E85-0AC7-EAC4-70B3-F228002C809E}"/>
                </a:ext>
              </a:extLst>
            </p:cNvPr>
            <p:cNvSpPr/>
            <p:nvPr/>
          </p:nvSpPr>
          <p:spPr>
            <a:xfrm>
              <a:off x="7030557" y="1958778"/>
              <a:ext cx="5709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Response</a:t>
              </a:r>
              <a:endParaRPr sz="664">
                <a:solidFill>
                  <a:srgbClr val="1D1D1C"/>
                </a:solidFill>
                <a:latin typeface="Nunito"/>
                <a:ea typeface="Nunito"/>
                <a:cs typeface="Nunito"/>
                <a:sym typeface="Nunito"/>
              </a:endParaRPr>
            </a:p>
          </p:txBody>
        </p:sp>
        <p:sp>
          <p:nvSpPr>
            <p:cNvPr id="118" name="Google Shape;303;p17">
              <a:extLst>
                <a:ext uri="{FF2B5EF4-FFF2-40B4-BE49-F238E27FC236}">
                  <a16:creationId xmlns:a16="http://schemas.microsoft.com/office/drawing/2014/main" id="{550347E2-C0B7-77BE-D2BA-B1752EF0FE03}"/>
                </a:ext>
              </a:extLst>
            </p:cNvPr>
            <p:cNvSpPr/>
            <p:nvPr/>
          </p:nvSpPr>
          <p:spPr>
            <a:xfrm>
              <a:off x="8533517" y="3724076"/>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dirty="0">
                  <a:solidFill>
                    <a:srgbClr val="1D1D1C"/>
                  </a:solidFill>
                  <a:latin typeface="Nunito"/>
                  <a:ea typeface="Nunito"/>
                  <a:cs typeface="Nunito"/>
                  <a:sym typeface="Nunito"/>
                </a:rPr>
                <a:t>Query</a:t>
              </a:r>
              <a:endParaRPr sz="664" dirty="0">
                <a:solidFill>
                  <a:srgbClr val="1D1D1C"/>
                </a:solidFill>
                <a:latin typeface="Nunito"/>
                <a:ea typeface="Nunito"/>
                <a:cs typeface="Nunito"/>
                <a:sym typeface="Nunito"/>
              </a:endParaRPr>
            </a:p>
          </p:txBody>
        </p:sp>
        <p:sp>
          <p:nvSpPr>
            <p:cNvPr id="119" name="Google Shape;304;p17">
              <a:extLst>
                <a:ext uri="{FF2B5EF4-FFF2-40B4-BE49-F238E27FC236}">
                  <a16:creationId xmlns:a16="http://schemas.microsoft.com/office/drawing/2014/main" id="{04B48AB3-0A86-2F1F-5F61-58CB299E34E0}"/>
                </a:ext>
              </a:extLst>
            </p:cNvPr>
            <p:cNvSpPr/>
            <p:nvPr/>
          </p:nvSpPr>
          <p:spPr>
            <a:xfrm>
              <a:off x="3696080"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Dense Vector </a:t>
              </a:r>
              <a:endParaRPr sz="664">
                <a:solidFill>
                  <a:srgbClr val="1D1D1C"/>
                </a:solidFill>
                <a:latin typeface="Nunito"/>
                <a:ea typeface="Nunito"/>
                <a:cs typeface="Nunito"/>
                <a:sym typeface="Nunito"/>
              </a:endParaRPr>
            </a:p>
          </p:txBody>
        </p:sp>
        <p:sp>
          <p:nvSpPr>
            <p:cNvPr id="120" name="Google Shape;305;p17">
              <a:extLst>
                <a:ext uri="{FF2B5EF4-FFF2-40B4-BE49-F238E27FC236}">
                  <a16:creationId xmlns:a16="http://schemas.microsoft.com/office/drawing/2014/main" id="{FFB57A1E-6107-87FD-69AB-78EF7F89A8CA}"/>
                </a:ext>
              </a:extLst>
            </p:cNvPr>
            <p:cNvSpPr/>
            <p:nvPr/>
          </p:nvSpPr>
          <p:spPr>
            <a:xfrm>
              <a:off x="4246269"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Sparse Matrix</a:t>
              </a:r>
              <a:endParaRPr sz="664">
                <a:solidFill>
                  <a:srgbClr val="1D1D1C"/>
                </a:solidFill>
                <a:latin typeface="Nunito"/>
                <a:ea typeface="Nunito"/>
                <a:cs typeface="Nunito"/>
                <a:sym typeface="Nunito"/>
              </a:endParaRPr>
            </a:p>
          </p:txBody>
        </p:sp>
        <p:cxnSp>
          <p:nvCxnSpPr>
            <p:cNvPr id="121" name="Google Shape;306;p17">
              <a:extLst>
                <a:ext uri="{FF2B5EF4-FFF2-40B4-BE49-F238E27FC236}">
                  <a16:creationId xmlns:a16="http://schemas.microsoft.com/office/drawing/2014/main" id="{7CDD0BC4-358E-36F0-5929-19181BDC8FD7}"/>
                </a:ext>
              </a:extLst>
            </p:cNvPr>
            <p:cNvCxnSpPr>
              <a:stCxn id="119" idx="0"/>
            </p:cNvCxnSpPr>
            <p:nvPr/>
          </p:nvCxnSpPr>
          <p:spPr>
            <a:xfrm rot="10800000">
              <a:off x="3928430"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2" name="Google Shape;307;p17">
              <a:extLst>
                <a:ext uri="{FF2B5EF4-FFF2-40B4-BE49-F238E27FC236}">
                  <a16:creationId xmlns:a16="http://schemas.microsoft.com/office/drawing/2014/main" id="{167E9B8F-6277-F9C8-8AC7-DD2EA72CA42E}"/>
                </a:ext>
              </a:extLst>
            </p:cNvPr>
            <p:cNvCxnSpPr>
              <a:stCxn id="120" idx="0"/>
            </p:cNvCxnSpPr>
            <p:nvPr/>
          </p:nvCxnSpPr>
          <p:spPr>
            <a:xfrm rot="10800000">
              <a:off x="4478619"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3" name="Google Shape;308;p17">
              <a:extLst>
                <a:ext uri="{FF2B5EF4-FFF2-40B4-BE49-F238E27FC236}">
                  <a16:creationId xmlns:a16="http://schemas.microsoft.com/office/drawing/2014/main" id="{B73224A4-BFA9-4248-253D-01AFC82DD01F}"/>
                </a:ext>
              </a:extLst>
            </p:cNvPr>
            <p:cNvCxnSpPr>
              <a:endCxn id="109" idx="2"/>
            </p:cNvCxnSpPr>
            <p:nvPr/>
          </p:nvCxnSpPr>
          <p:spPr>
            <a:xfrm rot="10800000">
              <a:off x="4198413" y="2282913"/>
              <a:ext cx="7500" cy="410100"/>
            </a:xfrm>
            <a:prstGeom prst="straightConnector1">
              <a:avLst/>
            </a:prstGeom>
            <a:noFill/>
            <a:ln w="7900" cap="flat" cmpd="sng">
              <a:solidFill>
                <a:srgbClr val="4A4A48"/>
              </a:solidFill>
              <a:prstDash val="solid"/>
              <a:round/>
              <a:headEnd type="none" w="med" len="med"/>
              <a:tailEnd type="stealth" w="med" len="med"/>
            </a:ln>
          </p:spPr>
        </p:cxnSp>
        <p:cxnSp>
          <p:nvCxnSpPr>
            <p:cNvPr id="124" name="Google Shape;309;p17">
              <a:extLst>
                <a:ext uri="{FF2B5EF4-FFF2-40B4-BE49-F238E27FC236}">
                  <a16:creationId xmlns:a16="http://schemas.microsoft.com/office/drawing/2014/main" id="{425CBEA6-E8FB-5F40-7493-AEC4AB30488E}"/>
                </a:ext>
              </a:extLst>
            </p:cNvPr>
            <p:cNvCxnSpPr>
              <a:stCxn id="109" idx="3"/>
              <a:endCxn id="112" idx="1"/>
            </p:cNvCxnSpPr>
            <p:nvPr/>
          </p:nvCxnSpPr>
          <p:spPr>
            <a:xfrm rot="10800000" flipH="1">
              <a:off x="4353857" y="1887904"/>
              <a:ext cx="405300" cy="216000"/>
            </a:xfrm>
            <a:prstGeom prst="bentConnector3">
              <a:avLst>
                <a:gd name="adj1" fmla="val 49989"/>
              </a:avLst>
            </a:prstGeom>
            <a:noFill/>
            <a:ln w="7900" cap="flat" cmpd="sng">
              <a:solidFill>
                <a:srgbClr val="4A4A48"/>
              </a:solidFill>
              <a:prstDash val="solid"/>
              <a:round/>
              <a:headEnd type="none" w="med" len="med"/>
              <a:tailEnd type="stealth" w="med" len="med"/>
            </a:ln>
          </p:spPr>
        </p:cxnSp>
        <p:cxnSp>
          <p:nvCxnSpPr>
            <p:cNvPr id="125" name="Google Shape;310;p17">
              <a:extLst>
                <a:ext uri="{FF2B5EF4-FFF2-40B4-BE49-F238E27FC236}">
                  <a16:creationId xmlns:a16="http://schemas.microsoft.com/office/drawing/2014/main" id="{F50DF147-F740-EB40-434A-042B67CC82C2}"/>
                </a:ext>
              </a:extLst>
            </p:cNvPr>
            <p:cNvCxnSpPr>
              <a:stCxn id="109" idx="3"/>
              <a:endCxn id="113" idx="1"/>
            </p:cNvCxnSpPr>
            <p:nvPr/>
          </p:nvCxnSpPr>
          <p:spPr>
            <a:xfrm>
              <a:off x="4353857" y="2103904"/>
              <a:ext cx="408000" cy="130500"/>
            </a:xfrm>
            <a:prstGeom prst="bentConnector3">
              <a:avLst>
                <a:gd name="adj1" fmla="val 50015"/>
              </a:avLst>
            </a:prstGeom>
            <a:noFill/>
            <a:ln w="7900" cap="flat" cmpd="sng">
              <a:solidFill>
                <a:srgbClr val="4A4A48"/>
              </a:solidFill>
              <a:prstDash val="solid"/>
              <a:round/>
              <a:headEnd type="none" w="med" len="med"/>
              <a:tailEnd type="stealth" w="med" len="med"/>
            </a:ln>
          </p:spPr>
        </p:cxnSp>
        <p:cxnSp>
          <p:nvCxnSpPr>
            <p:cNvPr id="126" name="Google Shape;311;p17">
              <a:extLst>
                <a:ext uri="{FF2B5EF4-FFF2-40B4-BE49-F238E27FC236}">
                  <a16:creationId xmlns:a16="http://schemas.microsoft.com/office/drawing/2014/main" id="{A5213FA6-FD2D-88F0-C288-9B7D484FDAAE}"/>
                </a:ext>
              </a:extLst>
            </p:cNvPr>
            <p:cNvCxnSpPr>
              <a:stCxn id="112" idx="3"/>
              <a:endCxn id="114" idx="1"/>
            </p:cNvCxnSpPr>
            <p:nvPr/>
          </p:nvCxnSpPr>
          <p:spPr>
            <a:xfrm>
              <a:off x="5223766" y="1887835"/>
              <a:ext cx="256500" cy="180900"/>
            </a:xfrm>
            <a:prstGeom prst="bentConnector3">
              <a:avLst>
                <a:gd name="adj1" fmla="val 49977"/>
              </a:avLst>
            </a:prstGeom>
            <a:noFill/>
            <a:ln w="7900" cap="flat" cmpd="sng">
              <a:solidFill>
                <a:srgbClr val="4A4A48"/>
              </a:solidFill>
              <a:prstDash val="solid"/>
              <a:round/>
              <a:headEnd type="none" w="med" len="med"/>
              <a:tailEnd type="stealth" w="med" len="med"/>
            </a:ln>
          </p:spPr>
        </p:cxnSp>
        <p:cxnSp>
          <p:nvCxnSpPr>
            <p:cNvPr id="127" name="Google Shape;312;p17">
              <a:extLst>
                <a:ext uri="{FF2B5EF4-FFF2-40B4-BE49-F238E27FC236}">
                  <a16:creationId xmlns:a16="http://schemas.microsoft.com/office/drawing/2014/main" id="{764B7F1F-7AC0-F709-2DFF-2C837D0487B5}"/>
                </a:ext>
              </a:extLst>
            </p:cNvPr>
            <p:cNvCxnSpPr>
              <a:stCxn id="113" idx="3"/>
              <a:endCxn id="114" idx="1"/>
            </p:cNvCxnSpPr>
            <p:nvPr/>
          </p:nvCxnSpPr>
          <p:spPr>
            <a:xfrm rot="10800000" flipH="1">
              <a:off x="5226683" y="2068781"/>
              <a:ext cx="253500" cy="165600"/>
            </a:xfrm>
            <a:prstGeom prst="bentConnector3">
              <a:avLst>
                <a:gd name="adj1" fmla="val 49993"/>
              </a:avLst>
            </a:prstGeom>
            <a:noFill/>
            <a:ln w="7900" cap="flat" cmpd="sng">
              <a:solidFill>
                <a:srgbClr val="4A4A48"/>
              </a:solidFill>
              <a:prstDash val="solid"/>
              <a:round/>
              <a:headEnd type="none" w="med" len="med"/>
              <a:tailEnd type="stealth" w="med" len="med"/>
            </a:ln>
          </p:spPr>
        </p:cxnSp>
        <p:cxnSp>
          <p:nvCxnSpPr>
            <p:cNvPr id="128" name="Google Shape;313;p17">
              <a:extLst>
                <a:ext uri="{FF2B5EF4-FFF2-40B4-BE49-F238E27FC236}">
                  <a16:creationId xmlns:a16="http://schemas.microsoft.com/office/drawing/2014/main" id="{66454679-E032-355A-8E54-8C984E85F7A6}"/>
                </a:ext>
              </a:extLst>
            </p:cNvPr>
            <p:cNvCxnSpPr>
              <a:stCxn id="114" idx="3"/>
              <a:endCxn id="116" idx="1"/>
            </p:cNvCxnSpPr>
            <p:nvPr/>
          </p:nvCxnSpPr>
          <p:spPr>
            <a:xfrm>
              <a:off x="5944848" y="2068832"/>
              <a:ext cx="221400" cy="2700"/>
            </a:xfrm>
            <a:prstGeom prst="straightConnector1">
              <a:avLst/>
            </a:prstGeom>
            <a:noFill/>
            <a:ln w="7900" cap="flat" cmpd="sng">
              <a:solidFill>
                <a:srgbClr val="4A4A48"/>
              </a:solidFill>
              <a:prstDash val="solid"/>
              <a:round/>
              <a:headEnd type="none" w="med" len="med"/>
              <a:tailEnd type="stealth" w="med" len="med"/>
            </a:ln>
          </p:spPr>
        </p:cxnSp>
        <p:cxnSp>
          <p:nvCxnSpPr>
            <p:cNvPr id="129" name="Google Shape;314;p17">
              <a:extLst>
                <a:ext uri="{FF2B5EF4-FFF2-40B4-BE49-F238E27FC236}">
                  <a16:creationId xmlns:a16="http://schemas.microsoft.com/office/drawing/2014/main" id="{B63FF9FC-2B15-1E3A-336C-A527263F87D7}"/>
                </a:ext>
              </a:extLst>
            </p:cNvPr>
            <p:cNvCxnSpPr>
              <a:stCxn id="115" idx="2"/>
              <a:endCxn id="116" idx="0"/>
            </p:cNvCxnSpPr>
            <p:nvPr/>
          </p:nvCxnSpPr>
          <p:spPr>
            <a:xfrm>
              <a:off x="6398555" y="1746110"/>
              <a:ext cx="0" cy="212700"/>
            </a:xfrm>
            <a:prstGeom prst="straightConnector1">
              <a:avLst/>
            </a:prstGeom>
            <a:noFill/>
            <a:ln w="7900" cap="flat" cmpd="sng">
              <a:solidFill>
                <a:srgbClr val="6AA84F"/>
              </a:solidFill>
              <a:prstDash val="solid"/>
              <a:round/>
              <a:headEnd type="none" w="med" len="med"/>
              <a:tailEnd type="stealth" w="med" len="med"/>
            </a:ln>
          </p:spPr>
        </p:cxnSp>
        <p:cxnSp>
          <p:nvCxnSpPr>
            <p:cNvPr id="130" name="Google Shape;315;p17">
              <a:extLst>
                <a:ext uri="{FF2B5EF4-FFF2-40B4-BE49-F238E27FC236}">
                  <a16:creationId xmlns:a16="http://schemas.microsoft.com/office/drawing/2014/main" id="{D4A63AAF-EB48-956C-0F2E-9F5246C74BFE}"/>
                </a:ext>
              </a:extLst>
            </p:cNvPr>
            <p:cNvCxnSpPr>
              <a:stCxn id="116" idx="3"/>
              <a:endCxn id="117" idx="1"/>
            </p:cNvCxnSpPr>
            <p:nvPr/>
          </p:nvCxnSpPr>
          <p:spPr>
            <a:xfrm>
              <a:off x="6630885" y="2071573"/>
              <a:ext cx="399600" cy="0"/>
            </a:xfrm>
            <a:prstGeom prst="straightConnector1">
              <a:avLst/>
            </a:prstGeom>
            <a:noFill/>
            <a:ln w="7900" cap="flat" cmpd="sng">
              <a:solidFill>
                <a:srgbClr val="4A4A48"/>
              </a:solidFill>
              <a:prstDash val="solid"/>
              <a:round/>
              <a:headEnd type="none" w="med" len="med"/>
              <a:tailEnd type="stealth" w="med" len="med"/>
            </a:ln>
          </p:spPr>
        </p:cxnSp>
        <p:sp>
          <p:nvSpPr>
            <p:cNvPr id="131" name="Google Shape;316;p17">
              <a:extLst>
                <a:ext uri="{FF2B5EF4-FFF2-40B4-BE49-F238E27FC236}">
                  <a16:creationId xmlns:a16="http://schemas.microsoft.com/office/drawing/2014/main" id="{DACFC612-0BA2-1D15-0AF7-FA6847EE8DA6}"/>
                </a:ext>
              </a:extLst>
            </p:cNvPr>
            <p:cNvSpPr/>
            <p:nvPr/>
          </p:nvSpPr>
          <p:spPr>
            <a:xfrm>
              <a:off x="7571174" y="3724200"/>
              <a:ext cx="464700" cy="225600"/>
            </a:xfrm>
            <a:prstGeom prst="roundRect">
              <a:avLst>
                <a:gd name="adj" fmla="val 16667"/>
              </a:avLst>
            </a:prstGeom>
            <a:solidFill>
              <a:srgbClr val="FFFFFF"/>
            </a:solidFill>
            <a:ln w="7900" cap="flat" cmpd="sng">
              <a:solidFill>
                <a:srgbClr val="1D1D1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32" name="Google Shape;317;p17">
              <a:extLst>
                <a:ext uri="{FF2B5EF4-FFF2-40B4-BE49-F238E27FC236}">
                  <a16:creationId xmlns:a16="http://schemas.microsoft.com/office/drawing/2014/main" id="{C1EDD3BA-3623-3677-25F9-1BB27DB2B830}"/>
                </a:ext>
              </a:extLst>
            </p:cNvPr>
            <p:cNvSpPr/>
            <p:nvPr/>
          </p:nvSpPr>
          <p:spPr>
            <a:xfrm>
              <a:off x="4839871" y="2914241"/>
              <a:ext cx="5709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Metadata</a:t>
              </a:r>
              <a:endParaRPr sz="664">
                <a:solidFill>
                  <a:srgbClr val="1D1D1C"/>
                </a:solidFill>
                <a:latin typeface="Nunito"/>
                <a:ea typeface="Nunito"/>
                <a:cs typeface="Nunito"/>
                <a:sym typeface="Nunito"/>
              </a:endParaRPr>
            </a:p>
          </p:txBody>
        </p:sp>
        <p:sp>
          <p:nvSpPr>
            <p:cNvPr id="133" name="Google Shape;318;p17">
              <a:extLst>
                <a:ext uri="{FF2B5EF4-FFF2-40B4-BE49-F238E27FC236}">
                  <a16:creationId xmlns:a16="http://schemas.microsoft.com/office/drawing/2014/main" id="{1D0389A4-2781-E945-A567-7E07F56C0B3F}"/>
                </a:ext>
              </a:extLst>
            </p:cNvPr>
            <p:cNvSpPr txBox="1"/>
            <p:nvPr/>
          </p:nvSpPr>
          <p:spPr>
            <a:xfrm>
              <a:off x="4326887" y="1520515"/>
              <a:ext cx="464700" cy="3579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Vector Search</a:t>
              </a:r>
              <a:endParaRPr sz="664">
                <a:solidFill>
                  <a:srgbClr val="1D1D1C"/>
                </a:solidFill>
                <a:latin typeface="Nunito"/>
                <a:ea typeface="Nunito"/>
                <a:cs typeface="Nunito"/>
                <a:sym typeface="Nunito"/>
              </a:endParaRPr>
            </a:p>
          </p:txBody>
        </p:sp>
        <p:sp>
          <p:nvSpPr>
            <p:cNvPr id="134" name="Google Shape;319;p17">
              <a:extLst>
                <a:ext uri="{FF2B5EF4-FFF2-40B4-BE49-F238E27FC236}">
                  <a16:creationId xmlns:a16="http://schemas.microsoft.com/office/drawing/2014/main" id="{27472642-5A71-DFC4-D5C5-031A98F27D72}"/>
                </a:ext>
              </a:extLst>
            </p:cNvPr>
            <p:cNvSpPr txBox="1"/>
            <p:nvPr/>
          </p:nvSpPr>
          <p:spPr>
            <a:xfrm>
              <a:off x="4322039" y="2171172"/>
              <a:ext cx="4647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Text Search </a:t>
              </a:r>
              <a:endParaRPr sz="664">
                <a:solidFill>
                  <a:srgbClr val="1D1D1C"/>
                </a:solidFill>
                <a:latin typeface="Nunito"/>
                <a:ea typeface="Nunito"/>
                <a:cs typeface="Nunito"/>
                <a:sym typeface="Nunito"/>
              </a:endParaRPr>
            </a:p>
          </p:txBody>
        </p:sp>
        <p:sp>
          <p:nvSpPr>
            <p:cNvPr id="135" name="Google Shape;320;p17">
              <a:extLst>
                <a:ext uri="{FF2B5EF4-FFF2-40B4-BE49-F238E27FC236}">
                  <a16:creationId xmlns:a16="http://schemas.microsoft.com/office/drawing/2014/main" id="{875FD083-6697-EDA5-68B0-927D110AA500}"/>
                </a:ext>
              </a:extLst>
            </p:cNvPr>
            <p:cNvSpPr txBox="1"/>
            <p:nvPr/>
          </p:nvSpPr>
          <p:spPr>
            <a:xfrm>
              <a:off x="5283871" y="1632258"/>
              <a:ext cx="464700" cy="2556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RRF </a:t>
              </a:r>
              <a:endParaRPr sz="664">
                <a:solidFill>
                  <a:srgbClr val="1D1D1C"/>
                </a:solidFill>
                <a:latin typeface="Nunito"/>
                <a:ea typeface="Nunito"/>
                <a:cs typeface="Nunito"/>
                <a:sym typeface="Nunito"/>
              </a:endParaRPr>
            </a:p>
          </p:txBody>
        </p:sp>
        <p:cxnSp>
          <p:nvCxnSpPr>
            <p:cNvPr id="136" name="Google Shape;321;p17">
              <a:extLst>
                <a:ext uri="{FF2B5EF4-FFF2-40B4-BE49-F238E27FC236}">
                  <a16:creationId xmlns:a16="http://schemas.microsoft.com/office/drawing/2014/main" id="{C485835E-C9C4-1CBE-314D-E65CE658FAFF}"/>
                </a:ext>
              </a:extLst>
            </p:cNvPr>
            <p:cNvCxnSpPr/>
            <p:nvPr/>
          </p:nvCxnSpPr>
          <p:spPr>
            <a:xfrm>
              <a:off x="3705506" y="2698484"/>
              <a:ext cx="903000" cy="1800"/>
            </a:xfrm>
            <a:prstGeom prst="straightConnector1">
              <a:avLst/>
            </a:prstGeom>
            <a:noFill/>
            <a:ln w="7900" cap="flat" cmpd="sng">
              <a:solidFill>
                <a:srgbClr val="4A4A48"/>
              </a:solidFill>
              <a:prstDash val="solid"/>
              <a:round/>
              <a:headEnd type="none" w="med" len="med"/>
              <a:tailEnd type="none" w="med" len="med"/>
            </a:ln>
          </p:spPr>
        </p:cxnSp>
        <p:sp>
          <p:nvSpPr>
            <p:cNvPr id="137" name="Google Shape;322;p17">
              <a:extLst>
                <a:ext uri="{FF2B5EF4-FFF2-40B4-BE49-F238E27FC236}">
                  <a16:creationId xmlns:a16="http://schemas.microsoft.com/office/drawing/2014/main" id="{6EA1BB07-0159-29E5-7D04-4D95E6140949}"/>
                </a:ext>
              </a:extLst>
            </p:cNvPr>
            <p:cNvSpPr txBox="1"/>
            <p:nvPr/>
          </p:nvSpPr>
          <p:spPr>
            <a:xfrm>
              <a:off x="7900576" y="3872653"/>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Query Analysis</a:t>
              </a:r>
              <a:endParaRPr sz="664">
                <a:solidFill>
                  <a:srgbClr val="6AA84F"/>
                </a:solidFill>
                <a:latin typeface="Nunito"/>
                <a:ea typeface="Nunito"/>
                <a:cs typeface="Nunito"/>
                <a:sym typeface="Nunito"/>
              </a:endParaRPr>
            </a:p>
          </p:txBody>
        </p:sp>
        <p:sp>
          <p:nvSpPr>
            <p:cNvPr id="138" name="Google Shape;323;p17">
              <a:extLst>
                <a:ext uri="{FF2B5EF4-FFF2-40B4-BE49-F238E27FC236}">
                  <a16:creationId xmlns:a16="http://schemas.microsoft.com/office/drawing/2014/main" id="{CD9EBAFF-EB9C-5D2C-DC02-5700BF76DAF7}"/>
                </a:ext>
              </a:extLst>
            </p:cNvPr>
            <p:cNvSpPr/>
            <p:nvPr/>
          </p:nvSpPr>
          <p:spPr>
            <a:xfrm>
              <a:off x="4772955" y="1328903"/>
              <a:ext cx="5745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Relevant Docs</a:t>
              </a:r>
              <a:endParaRPr sz="664">
                <a:solidFill>
                  <a:srgbClr val="1D1D1C"/>
                </a:solidFill>
                <a:latin typeface="Nunito"/>
                <a:ea typeface="Nunito"/>
                <a:cs typeface="Nunito"/>
                <a:sym typeface="Nunito"/>
              </a:endParaRPr>
            </a:p>
          </p:txBody>
        </p:sp>
        <p:cxnSp>
          <p:nvCxnSpPr>
            <p:cNvPr id="139" name="Google Shape;324;p17">
              <a:extLst>
                <a:ext uri="{FF2B5EF4-FFF2-40B4-BE49-F238E27FC236}">
                  <a16:creationId xmlns:a16="http://schemas.microsoft.com/office/drawing/2014/main" id="{34B85E55-8E63-1240-B531-D1BF21E11E54}"/>
                </a:ext>
              </a:extLst>
            </p:cNvPr>
            <p:cNvCxnSpPr>
              <a:stCxn id="132" idx="0"/>
              <a:endCxn id="109" idx="2"/>
            </p:cNvCxnSpPr>
            <p:nvPr/>
          </p:nvCxnSpPr>
          <p:spPr>
            <a:xfrm rot="5400000" flipH="1">
              <a:off x="4346221" y="2135141"/>
              <a:ext cx="631200" cy="927000"/>
            </a:xfrm>
            <a:prstGeom prst="bentConnector3">
              <a:avLst>
                <a:gd name="adj1" fmla="val 50010"/>
              </a:avLst>
            </a:prstGeom>
            <a:noFill/>
            <a:ln w="7900" cap="flat" cmpd="sng">
              <a:solidFill>
                <a:srgbClr val="6AA84F"/>
              </a:solidFill>
              <a:prstDash val="solid"/>
              <a:round/>
              <a:headEnd type="none" w="med" len="med"/>
              <a:tailEnd type="stealth" w="med" len="med"/>
            </a:ln>
          </p:spPr>
        </p:cxnSp>
        <p:cxnSp>
          <p:nvCxnSpPr>
            <p:cNvPr id="140" name="Google Shape;325;p17">
              <a:extLst>
                <a:ext uri="{FF2B5EF4-FFF2-40B4-BE49-F238E27FC236}">
                  <a16:creationId xmlns:a16="http://schemas.microsoft.com/office/drawing/2014/main" id="{D90EF971-4BB4-E357-20BC-065FB734D477}"/>
                </a:ext>
              </a:extLst>
            </p:cNvPr>
            <p:cNvCxnSpPr>
              <a:stCxn id="109" idx="0"/>
              <a:endCxn id="138" idx="1"/>
            </p:cNvCxnSpPr>
            <p:nvPr/>
          </p:nvCxnSpPr>
          <p:spPr>
            <a:xfrm rot="16200000">
              <a:off x="4244013" y="1395995"/>
              <a:ext cx="483300" cy="574500"/>
            </a:xfrm>
            <a:prstGeom prst="bentConnector2">
              <a:avLst/>
            </a:prstGeom>
            <a:noFill/>
            <a:ln w="7900" cap="flat" cmpd="sng">
              <a:solidFill>
                <a:srgbClr val="6AA84F"/>
              </a:solidFill>
              <a:prstDash val="solid"/>
              <a:round/>
              <a:headEnd type="none" w="med" len="med"/>
              <a:tailEnd type="stealth" w="med" len="med"/>
            </a:ln>
          </p:spPr>
        </p:cxnSp>
        <p:cxnSp>
          <p:nvCxnSpPr>
            <p:cNvPr id="141" name="Google Shape;326;p17">
              <a:extLst>
                <a:ext uri="{FF2B5EF4-FFF2-40B4-BE49-F238E27FC236}">
                  <a16:creationId xmlns:a16="http://schemas.microsoft.com/office/drawing/2014/main" id="{5510AC14-6702-8C27-3E4E-FB8134911727}"/>
                </a:ext>
              </a:extLst>
            </p:cNvPr>
            <p:cNvCxnSpPr>
              <a:cxnSpLocks/>
              <a:stCxn id="138" idx="3"/>
            </p:cNvCxnSpPr>
            <p:nvPr/>
          </p:nvCxnSpPr>
          <p:spPr>
            <a:xfrm>
              <a:off x="5347455" y="1441703"/>
              <a:ext cx="381020" cy="507155"/>
            </a:xfrm>
            <a:prstGeom prst="bentConnector2">
              <a:avLst/>
            </a:prstGeom>
            <a:noFill/>
            <a:ln w="7900" cap="flat" cmpd="sng">
              <a:solidFill>
                <a:srgbClr val="6AA84F"/>
              </a:solidFill>
              <a:prstDash val="solid"/>
              <a:round/>
              <a:headEnd type="none" w="med" len="med"/>
              <a:tailEnd type="stealth" w="med" len="med"/>
            </a:ln>
          </p:spPr>
        </p:cxnSp>
        <p:sp>
          <p:nvSpPr>
            <p:cNvPr id="142" name="Google Shape;327;p17">
              <a:extLst>
                <a:ext uri="{FF2B5EF4-FFF2-40B4-BE49-F238E27FC236}">
                  <a16:creationId xmlns:a16="http://schemas.microsoft.com/office/drawing/2014/main" id="{50D6EA17-F398-12CC-7A3E-EF286950E15E}"/>
                </a:ext>
              </a:extLst>
            </p:cNvPr>
            <p:cNvSpPr txBox="1"/>
            <p:nvPr/>
          </p:nvSpPr>
          <p:spPr>
            <a:xfrm>
              <a:off x="5420372" y="2889711"/>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Temporal Qns</a:t>
              </a:r>
              <a:endParaRPr sz="664">
                <a:solidFill>
                  <a:srgbClr val="6AA84F"/>
                </a:solidFill>
                <a:latin typeface="Nunito"/>
                <a:ea typeface="Nunito"/>
                <a:cs typeface="Nunito"/>
                <a:sym typeface="Nunito"/>
              </a:endParaRPr>
            </a:p>
          </p:txBody>
        </p:sp>
        <p:sp>
          <p:nvSpPr>
            <p:cNvPr id="143" name="Google Shape;328;p17">
              <a:extLst>
                <a:ext uri="{FF2B5EF4-FFF2-40B4-BE49-F238E27FC236}">
                  <a16:creationId xmlns:a16="http://schemas.microsoft.com/office/drawing/2014/main" id="{CCB09C20-4434-EFF3-3C39-E488CFF52815}"/>
                </a:ext>
              </a:extLst>
            </p:cNvPr>
            <p:cNvSpPr txBox="1"/>
            <p:nvPr/>
          </p:nvSpPr>
          <p:spPr>
            <a:xfrm>
              <a:off x="3183117" y="4164701"/>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Non Temporal Qns</a:t>
              </a:r>
              <a:endParaRPr sz="664">
                <a:solidFill>
                  <a:srgbClr val="6AA84F"/>
                </a:solidFill>
                <a:latin typeface="Nunito"/>
                <a:ea typeface="Nunito"/>
                <a:cs typeface="Nunito"/>
                <a:sym typeface="Nunito"/>
              </a:endParaRPr>
            </a:p>
          </p:txBody>
        </p:sp>
        <p:sp>
          <p:nvSpPr>
            <p:cNvPr id="144" name="Google Shape;330;p17">
              <a:extLst>
                <a:ext uri="{FF2B5EF4-FFF2-40B4-BE49-F238E27FC236}">
                  <a16:creationId xmlns:a16="http://schemas.microsoft.com/office/drawing/2014/main" id="{EF5DC252-B725-9C9E-AD36-D774A4AAA569}"/>
                </a:ext>
              </a:extLst>
            </p:cNvPr>
            <p:cNvSpPr txBox="1"/>
            <p:nvPr/>
          </p:nvSpPr>
          <p:spPr>
            <a:xfrm>
              <a:off x="5028783" y="2451624"/>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Extract Timestamp</a:t>
              </a:r>
              <a:endParaRPr sz="664">
                <a:solidFill>
                  <a:srgbClr val="6AA84F"/>
                </a:solidFill>
                <a:latin typeface="Nunito"/>
                <a:ea typeface="Nunito"/>
                <a:cs typeface="Nunito"/>
                <a:sym typeface="Nunito"/>
              </a:endParaRPr>
            </a:p>
          </p:txBody>
        </p:sp>
        <p:sp>
          <p:nvSpPr>
            <p:cNvPr id="145" name="Google Shape;331;p17">
              <a:extLst>
                <a:ext uri="{FF2B5EF4-FFF2-40B4-BE49-F238E27FC236}">
                  <a16:creationId xmlns:a16="http://schemas.microsoft.com/office/drawing/2014/main" id="{97517919-6224-C139-0C49-7898367878FC}"/>
                </a:ext>
              </a:extLst>
            </p:cNvPr>
            <p:cNvSpPr txBox="1"/>
            <p:nvPr/>
          </p:nvSpPr>
          <p:spPr>
            <a:xfrm>
              <a:off x="3593786" y="1276209"/>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Timestamp</a:t>
              </a:r>
              <a:endParaRPr sz="664">
                <a:solidFill>
                  <a:srgbClr val="6AA84F"/>
                </a:solidFill>
                <a:latin typeface="Nunito"/>
                <a:ea typeface="Nunito"/>
                <a:cs typeface="Nunito"/>
                <a:sym typeface="Nunito"/>
              </a:endParaRPr>
            </a:p>
            <a:p>
              <a:pPr marL="0" lvl="0" indent="0" algn="ctr" rtl="0">
                <a:spcBef>
                  <a:spcPts val="0"/>
                </a:spcBef>
                <a:spcAft>
                  <a:spcPts val="0"/>
                </a:spcAft>
                <a:buNone/>
              </a:pPr>
              <a:r>
                <a:rPr lang="en-GB" sz="664">
                  <a:solidFill>
                    <a:srgbClr val="6AA84F"/>
                  </a:solidFill>
                  <a:latin typeface="Nunito"/>
                  <a:ea typeface="Nunito"/>
                  <a:cs typeface="Nunito"/>
                  <a:sym typeface="Nunito"/>
                </a:rPr>
                <a:t>Search</a:t>
              </a:r>
              <a:endParaRPr sz="664">
                <a:solidFill>
                  <a:srgbClr val="6AA84F"/>
                </a:solidFill>
                <a:latin typeface="Nunito"/>
                <a:ea typeface="Nunito"/>
                <a:cs typeface="Nunito"/>
                <a:sym typeface="Nunito"/>
              </a:endParaRPr>
            </a:p>
          </p:txBody>
        </p:sp>
        <p:pic>
          <p:nvPicPr>
            <p:cNvPr id="146" name="Google Shape;332;p17">
              <a:extLst>
                <a:ext uri="{FF2B5EF4-FFF2-40B4-BE49-F238E27FC236}">
                  <a16:creationId xmlns:a16="http://schemas.microsoft.com/office/drawing/2014/main" id="{9ED449F8-F029-8AA8-DBD0-2297B6F02B88}"/>
                </a:ext>
              </a:extLst>
            </p:cNvPr>
            <p:cNvPicPr preferRelativeResize="0"/>
            <p:nvPr/>
          </p:nvPicPr>
          <p:blipFill rotWithShape="1">
            <a:blip r:embed="rId4">
              <a:alphaModFix/>
            </a:blip>
            <a:srcRect t="-13740" b="13740"/>
            <a:stretch/>
          </p:blipFill>
          <p:spPr>
            <a:xfrm>
              <a:off x="6559087" y="1701330"/>
              <a:ext cx="310908" cy="310908"/>
            </a:xfrm>
            <a:prstGeom prst="rect">
              <a:avLst/>
            </a:prstGeom>
            <a:noFill/>
            <a:ln>
              <a:noFill/>
            </a:ln>
          </p:spPr>
        </p:pic>
        <p:pic>
          <p:nvPicPr>
            <p:cNvPr id="147" name="Google Shape;333;p17">
              <a:extLst>
                <a:ext uri="{FF2B5EF4-FFF2-40B4-BE49-F238E27FC236}">
                  <a16:creationId xmlns:a16="http://schemas.microsoft.com/office/drawing/2014/main" id="{895E5661-464B-7099-7529-F38691D7B17A}"/>
                </a:ext>
              </a:extLst>
            </p:cNvPr>
            <p:cNvPicPr preferRelativeResize="0"/>
            <p:nvPr/>
          </p:nvPicPr>
          <p:blipFill>
            <a:blip r:embed="rId4">
              <a:alphaModFix/>
            </a:blip>
            <a:stretch>
              <a:fillRect/>
            </a:stretch>
          </p:blipFill>
          <p:spPr>
            <a:xfrm>
              <a:off x="7480679" y="3896207"/>
              <a:ext cx="310908" cy="310908"/>
            </a:xfrm>
            <a:prstGeom prst="rect">
              <a:avLst/>
            </a:prstGeom>
            <a:noFill/>
            <a:ln>
              <a:noFill/>
            </a:ln>
          </p:spPr>
        </p:pic>
        <p:cxnSp>
          <p:nvCxnSpPr>
            <p:cNvPr id="148" name="Google Shape;334;p17">
              <a:extLst>
                <a:ext uri="{FF2B5EF4-FFF2-40B4-BE49-F238E27FC236}">
                  <a16:creationId xmlns:a16="http://schemas.microsoft.com/office/drawing/2014/main" id="{3CC107EC-547F-2AC4-12E0-AFA56396FAEA}"/>
                </a:ext>
              </a:extLst>
            </p:cNvPr>
            <p:cNvCxnSpPr>
              <a:stCxn id="118" idx="1"/>
              <a:endCxn id="131" idx="3"/>
            </p:cNvCxnSpPr>
            <p:nvPr/>
          </p:nvCxnSpPr>
          <p:spPr>
            <a:xfrm rot="10800000">
              <a:off x="8035817" y="3836876"/>
              <a:ext cx="497700" cy="0"/>
            </a:xfrm>
            <a:prstGeom prst="straightConnector1">
              <a:avLst/>
            </a:prstGeom>
            <a:noFill/>
            <a:ln w="7900" cap="flat" cmpd="sng">
              <a:solidFill>
                <a:srgbClr val="93C47D"/>
              </a:solidFill>
              <a:prstDash val="solid"/>
              <a:round/>
              <a:headEnd type="none" w="med" len="med"/>
              <a:tailEnd type="stealth" w="med" len="med"/>
            </a:ln>
          </p:spPr>
        </p:cxnSp>
        <p:sp>
          <p:nvSpPr>
            <p:cNvPr id="150" name="Google Shape;336;p17">
              <a:extLst>
                <a:ext uri="{FF2B5EF4-FFF2-40B4-BE49-F238E27FC236}">
                  <a16:creationId xmlns:a16="http://schemas.microsoft.com/office/drawing/2014/main" id="{711F32FD-68B4-D6E8-C94B-EAE30A25E00B}"/>
                </a:ext>
              </a:extLst>
            </p:cNvPr>
            <p:cNvSpPr/>
            <p:nvPr/>
          </p:nvSpPr>
          <p:spPr>
            <a:xfrm>
              <a:off x="6685551" y="4139172"/>
              <a:ext cx="464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Multi-Doc</a:t>
              </a:r>
              <a:endParaRPr sz="664">
                <a:solidFill>
                  <a:srgbClr val="1D1D1C"/>
                </a:solidFill>
                <a:latin typeface="Nunito"/>
                <a:ea typeface="Nunito"/>
                <a:cs typeface="Nunito"/>
                <a:sym typeface="Nunito"/>
              </a:endParaRPr>
            </a:p>
          </p:txBody>
        </p:sp>
        <p:cxnSp>
          <p:nvCxnSpPr>
            <p:cNvPr id="152" name="Google Shape;338;p17">
              <a:extLst>
                <a:ext uri="{FF2B5EF4-FFF2-40B4-BE49-F238E27FC236}">
                  <a16:creationId xmlns:a16="http://schemas.microsoft.com/office/drawing/2014/main" id="{E87FA6D6-FE85-7257-D7EF-965300D29718}"/>
                </a:ext>
              </a:extLst>
            </p:cNvPr>
            <p:cNvCxnSpPr>
              <a:stCxn id="131" idx="1"/>
              <a:endCxn id="150" idx="3"/>
            </p:cNvCxnSpPr>
            <p:nvPr/>
          </p:nvCxnSpPr>
          <p:spPr>
            <a:xfrm flipH="1">
              <a:off x="7150274" y="3837000"/>
              <a:ext cx="420900" cy="414900"/>
            </a:xfrm>
            <a:prstGeom prst="bentConnector3">
              <a:avLst>
                <a:gd name="adj1" fmla="val 50003"/>
              </a:avLst>
            </a:prstGeom>
            <a:noFill/>
            <a:ln w="7900" cap="flat" cmpd="sng">
              <a:solidFill>
                <a:srgbClr val="1155CC"/>
              </a:solidFill>
              <a:prstDash val="solid"/>
              <a:round/>
              <a:headEnd type="none" w="med" len="med"/>
              <a:tailEnd type="stealth" w="med" len="med"/>
            </a:ln>
          </p:spPr>
        </p:cxnSp>
        <p:sp>
          <p:nvSpPr>
            <p:cNvPr id="157" name="Google Shape;343;p17">
              <a:extLst>
                <a:ext uri="{FF2B5EF4-FFF2-40B4-BE49-F238E27FC236}">
                  <a16:creationId xmlns:a16="http://schemas.microsoft.com/office/drawing/2014/main" id="{5107F40D-BB0D-E71F-2EBB-0BD559C801E8}"/>
                </a:ext>
              </a:extLst>
            </p:cNvPr>
            <p:cNvSpPr/>
            <p:nvPr/>
          </p:nvSpPr>
          <p:spPr>
            <a:xfrm>
              <a:off x="5516410" y="3955934"/>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1 </a:t>
              </a:r>
              <a:endParaRPr sz="664">
                <a:solidFill>
                  <a:srgbClr val="1D1D1C"/>
                </a:solidFill>
                <a:latin typeface="Nunito"/>
                <a:ea typeface="Nunito"/>
                <a:cs typeface="Nunito"/>
                <a:sym typeface="Nunito"/>
              </a:endParaRPr>
            </a:p>
          </p:txBody>
        </p:sp>
        <p:sp>
          <p:nvSpPr>
            <p:cNvPr id="158" name="Google Shape;344;p17">
              <a:extLst>
                <a:ext uri="{FF2B5EF4-FFF2-40B4-BE49-F238E27FC236}">
                  <a16:creationId xmlns:a16="http://schemas.microsoft.com/office/drawing/2014/main" id="{22C579E5-8F28-F0A2-CF50-D9890CC39B67}"/>
                </a:ext>
              </a:extLst>
            </p:cNvPr>
            <p:cNvSpPr/>
            <p:nvPr/>
          </p:nvSpPr>
          <p:spPr>
            <a:xfrm>
              <a:off x="5516410" y="4322725"/>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2</a:t>
              </a:r>
              <a:endParaRPr sz="664">
                <a:solidFill>
                  <a:srgbClr val="1D1D1C"/>
                </a:solidFill>
                <a:latin typeface="Nunito"/>
                <a:ea typeface="Nunito"/>
                <a:cs typeface="Nunito"/>
                <a:sym typeface="Nunito"/>
              </a:endParaRPr>
            </a:p>
          </p:txBody>
        </p:sp>
        <p:cxnSp>
          <p:nvCxnSpPr>
            <p:cNvPr id="159" name="Google Shape;345;p17">
              <a:extLst>
                <a:ext uri="{FF2B5EF4-FFF2-40B4-BE49-F238E27FC236}">
                  <a16:creationId xmlns:a16="http://schemas.microsoft.com/office/drawing/2014/main" id="{761040AE-ED04-20E0-A209-278C79B4CFEA}"/>
                </a:ext>
              </a:extLst>
            </p:cNvPr>
            <p:cNvCxnSpPr>
              <a:stCxn id="150" idx="1"/>
              <a:endCxn id="158" idx="3"/>
            </p:cNvCxnSpPr>
            <p:nvPr/>
          </p:nvCxnSpPr>
          <p:spPr>
            <a:xfrm flipH="1">
              <a:off x="6506151" y="4251972"/>
              <a:ext cx="179400" cy="1836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0" name="Google Shape;346;p17">
              <a:extLst>
                <a:ext uri="{FF2B5EF4-FFF2-40B4-BE49-F238E27FC236}">
                  <a16:creationId xmlns:a16="http://schemas.microsoft.com/office/drawing/2014/main" id="{28A8C6DD-51EA-AD91-D2D0-BB0E49561C70}"/>
                </a:ext>
              </a:extLst>
            </p:cNvPr>
            <p:cNvCxnSpPr>
              <a:stCxn id="150" idx="1"/>
              <a:endCxn id="157" idx="3"/>
            </p:cNvCxnSpPr>
            <p:nvPr/>
          </p:nvCxnSpPr>
          <p:spPr>
            <a:xfrm rot="10800000">
              <a:off x="6506151" y="4068672"/>
              <a:ext cx="179400" cy="1833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3" name="Google Shape;349;p17">
              <a:extLst>
                <a:ext uri="{FF2B5EF4-FFF2-40B4-BE49-F238E27FC236}">
                  <a16:creationId xmlns:a16="http://schemas.microsoft.com/office/drawing/2014/main" id="{2982C23C-CC20-7814-759C-7F4DC7DDD2AC}"/>
                </a:ext>
              </a:extLst>
            </p:cNvPr>
            <p:cNvCxnSpPr>
              <a:stCxn id="157" idx="1"/>
              <a:endCxn id="132" idx="2"/>
            </p:cNvCxnSpPr>
            <p:nvPr/>
          </p:nvCxnSpPr>
          <p:spPr>
            <a:xfrm rot="10800000">
              <a:off x="5125210" y="3139934"/>
              <a:ext cx="391200" cy="928800"/>
            </a:xfrm>
            <a:prstGeom prst="bentConnector2">
              <a:avLst/>
            </a:prstGeom>
            <a:noFill/>
            <a:ln w="7900" cap="flat" cmpd="sng">
              <a:solidFill>
                <a:srgbClr val="93C47D"/>
              </a:solidFill>
              <a:prstDash val="solid"/>
              <a:round/>
              <a:headEnd type="none" w="med" len="med"/>
              <a:tailEnd type="stealth" w="med" len="med"/>
            </a:ln>
          </p:spPr>
        </p:cxnSp>
        <p:cxnSp>
          <p:nvCxnSpPr>
            <p:cNvPr id="164" name="Google Shape;350;p17">
              <a:extLst>
                <a:ext uri="{FF2B5EF4-FFF2-40B4-BE49-F238E27FC236}">
                  <a16:creationId xmlns:a16="http://schemas.microsoft.com/office/drawing/2014/main" id="{68577DC7-12F5-461E-0D3F-4AB25D26EEF3}"/>
                </a:ext>
              </a:extLst>
            </p:cNvPr>
            <p:cNvCxnSpPr>
              <a:endCxn id="132" idx="2"/>
            </p:cNvCxnSpPr>
            <p:nvPr/>
          </p:nvCxnSpPr>
          <p:spPr>
            <a:xfrm rot="5400000" flipH="1">
              <a:off x="4672921" y="3592241"/>
              <a:ext cx="1295700" cy="390900"/>
            </a:xfrm>
            <a:prstGeom prst="bentConnector3">
              <a:avLst>
                <a:gd name="adj1" fmla="val -334"/>
              </a:avLst>
            </a:prstGeom>
            <a:noFill/>
            <a:ln w="7900" cap="flat" cmpd="sng">
              <a:solidFill>
                <a:srgbClr val="93C47D"/>
              </a:solidFill>
              <a:prstDash val="solid"/>
              <a:round/>
              <a:headEnd type="none" w="med" len="med"/>
              <a:tailEnd type="none" w="med" len="med"/>
            </a:ln>
          </p:spPr>
        </p:cxnSp>
        <p:cxnSp>
          <p:nvCxnSpPr>
            <p:cNvPr id="165" name="Google Shape;351;p17">
              <a:extLst>
                <a:ext uri="{FF2B5EF4-FFF2-40B4-BE49-F238E27FC236}">
                  <a16:creationId xmlns:a16="http://schemas.microsoft.com/office/drawing/2014/main" id="{75B702A7-2384-443E-F8B4-96AACC2303A8}"/>
                </a:ext>
              </a:extLst>
            </p:cNvPr>
            <p:cNvCxnSpPr>
              <a:stCxn id="118" idx="0"/>
              <a:endCxn id="116" idx="2"/>
            </p:cNvCxnSpPr>
            <p:nvPr/>
          </p:nvCxnSpPr>
          <p:spPr>
            <a:xfrm rot="5400000" flipH="1">
              <a:off x="6812417" y="1770626"/>
              <a:ext cx="1539600" cy="2367300"/>
            </a:xfrm>
            <a:prstGeom prst="bentConnector3">
              <a:avLst>
                <a:gd name="adj1" fmla="val 50003"/>
              </a:avLst>
            </a:prstGeom>
            <a:noFill/>
            <a:ln w="7900" cap="flat" cmpd="sng">
              <a:solidFill>
                <a:srgbClr val="4A4A48"/>
              </a:solidFill>
              <a:prstDash val="solid"/>
              <a:round/>
              <a:headEnd type="none" w="med" len="med"/>
              <a:tailEnd type="stealth" w="med" len="med"/>
            </a:ln>
          </p:spPr>
        </p:cxnSp>
        <p:sp>
          <p:nvSpPr>
            <p:cNvPr id="166" name="Google Shape;352;p17">
              <a:extLst>
                <a:ext uri="{FF2B5EF4-FFF2-40B4-BE49-F238E27FC236}">
                  <a16:creationId xmlns:a16="http://schemas.microsoft.com/office/drawing/2014/main" id="{296BC354-08F0-007A-645A-6FA174A8B8DC}"/>
                </a:ext>
              </a:extLst>
            </p:cNvPr>
            <p:cNvSpPr/>
            <p:nvPr/>
          </p:nvSpPr>
          <p:spPr>
            <a:xfrm>
              <a:off x="1944486" y="1431358"/>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C1</a:t>
              </a:r>
              <a:r>
                <a:rPr lang="en-GB" sz="647">
                  <a:solidFill>
                    <a:srgbClr val="1D1D1C"/>
                  </a:solidFill>
                  <a:latin typeface="Nunito"/>
                  <a:ea typeface="Nunito"/>
                  <a:cs typeface="Nunito"/>
                  <a:sym typeface="Nunito"/>
                </a:rPr>
                <a:t> with</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7" name="Google Shape;353;p17">
              <a:extLst>
                <a:ext uri="{FF2B5EF4-FFF2-40B4-BE49-F238E27FC236}">
                  <a16:creationId xmlns:a16="http://schemas.microsoft.com/office/drawing/2014/main" id="{2FA608C2-BB7F-5B16-4F1F-142F2C898400}"/>
                </a:ext>
              </a:extLst>
            </p:cNvPr>
            <p:cNvSpPr/>
            <p:nvPr/>
          </p:nvSpPr>
          <p:spPr>
            <a:xfrm>
              <a:off x="1944486" y="2423553"/>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C3</a:t>
              </a:r>
              <a:r>
                <a:rPr lang="en-GB" sz="647">
                  <a:solidFill>
                    <a:srgbClr val="1D1D1C"/>
                  </a:solidFill>
                  <a:latin typeface="Nunito"/>
                  <a:ea typeface="Nunito"/>
                  <a:cs typeface="Nunito"/>
                  <a:sym typeface="Nunito"/>
                </a:rPr>
                <a:t> with </a:t>
              </a: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8" name="Google Shape;354;p17">
              <a:extLst>
                <a:ext uri="{FF2B5EF4-FFF2-40B4-BE49-F238E27FC236}">
                  <a16:creationId xmlns:a16="http://schemas.microsoft.com/office/drawing/2014/main" id="{BEB0EC97-1CD8-246E-B2A4-98D7629E2BA5}"/>
                </a:ext>
              </a:extLst>
            </p:cNvPr>
            <p:cNvSpPr/>
            <p:nvPr/>
          </p:nvSpPr>
          <p:spPr>
            <a:xfrm>
              <a:off x="1944486" y="1927445"/>
              <a:ext cx="5562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C2 </a:t>
              </a:r>
              <a:r>
                <a:rPr lang="en-GB" sz="647">
                  <a:solidFill>
                    <a:srgbClr val="1D1D1C"/>
                  </a:solidFill>
                  <a:latin typeface="Nunito"/>
                  <a:ea typeface="Nunito"/>
                  <a:cs typeface="Nunito"/>
                  <a:sym typeface="Nunito"/>
                </a:rPr>
                <a:t>with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9" name="Google Shape;355;p17">
              <a:extLst>
                <a:ext uri="{FF2B5EF4-FFF2-40B4-BE49-F238E27FC236}">
                  <a16:creationId xmlns:a16="http://schemas.microsoft.com/office/drawing/2014/main" id="{8552E4AF-28BD-7CBF-ED42-F9C4B8467BF0}"/>
                </a:ext>
              </a:extLst>
            </p:cNvPr>
            <p:cNvSpPr/>
            <p:nvPr/>
          </p:nvSpPr>
          <p:spPr>
            <a:xfrm>
              <a:off x="2893592" y="1357075"/>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D1</a:t>
              </a:r>
              <a:endParaRPr sz="647">
                <a:solidFill>
                  <a:srgbClr val="FFFFFF"/>
                </a:solidFill>
                <a:latin typeface="Nunito"/>
                <a:ea typeface="Nunito"/>
                <a:cs typeface="Nunito"/>
                <a:sym typeface="Nunito"/>
              </a:endParaRPr>
            </a:p>
          </p:txBody>
        </p:sp>
        <p:sp>
          <p:nvSpPr>
            <p:cNvPr id="170" name="Google Shape;356;p17">
              <a:extLst>
                <a:ext uri="{FF2B5EF4-FFF2-40B4-BE49-F238E27FC236}">
                  <a16:creationId xmlns:a16="http://schemas.microsoft.com/office/drawing/2014/main" id="{1EB9863D-8C0D-BF67-CB6F-4C5EB49BA073}"/>
                </a:ext>
              </a:extLst>
            </p:cNvPr>
            <p:cNvSpPr/>
            <p:nvPr/>
          </p:nvSpPr>
          <p:spPr>
            <a:xfrm>
              <a:off x="2893592" y="1605754"/>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S1</a:t>
              </a:r>
              <a:endParaRPr sz="647">
                <a:solidFill>
                  <a:srgbClr val="FFFFFF"/>
                </a:solidFill>
                <a:latin typeface="Nunito"/>
                <a:ea typeface="Nunito"/>
                <a:cs typeface="Nunito"/>
                <a:sym typeface="Nunito"/>
              </a:endParaRPr>
            </a:p>
          </p:txBody>
        </p:sp>
        <p:sp>
          <p:nvSpPr>
            <p:cNvPr id="171" name="Google Shape;357;p17">
              <a:extLst>
                <a:ext uri="{FF2B5EF4-FFF2-40B4-BE49-F238E27FC236}">
                  <a16:creationId xmlns:a16="http://schemas.microsoft.com/office/drawing/2014/main" id="{CE40EAFB-3CF2-B68D-3853-B583651A7DD5}"/>
                </a:ext>
              </a:extLst>
            </p:cNvPr>
            <p:cNvSpPr/>
            <p:nvPr/>
          </p:nvSpPr>
          <p:spPr>
            <a:xfrm>
              <a:off x="2893592" y="1834068"/>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D2</a:t>
              </a:r>
              <a:endParaRPr sz="647">
                <a:solidFill>
                  <a:srgbClr val="FFFFFF"/>
                </a:solidFill>
                <a:latin typeface="Nunito"/>
                <a:ea typeface="Nunito"/>
                <a:cs typeface="Nunito"/>
                <a:sym typeface="Nunito"/>
              </a:endParaRPr>
            </a:p>
          </p:txBody>
        </p:sp>
        <p:sp>
          <p:nvSpPr>
            <p:cNvPr id="172" name="Google Shape;358;p17">
              <a:extLst>
                <a:ext uri="{FF2B5EF4-FFF2-40B4-BE49-F238E27FC236}">
                  <a16:creationId xmlns:a16="http://schemas.microsoft.com/office/drawing/2014/main" id="{02CED44F-9C65-4EC5-C58B-0E7E1D1FF67A}"/>
                </a:ext>
              </a:extLst>
            </p:cNvPr>
            <p:cNvSpPr/>
            <p:nvPr/>
          </p:nvSpPr>
          <p:spPr>
            <a:xfrm>
              <a:off x="2893592" y="2082747"/>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S2</a:t>
              </a:r>
              <a:endParaRPr sz="647">
                <a:solidFill>
                  <a:srgbClr val="FFFFFF"/>
                </a:solidFill>
                <a:latin typeface="Nunito"/>
                <a:ea typeface="Nunito"/>
                <a:cs typeface="Nunito"/>
                <a:sym typeface="Nunito"/>
              </a:endParaRPr>
            </a:p>
          </p:txBody>
        </p:sp>
        <p:sp>
          <p:nvSpPr>
            <p:cNvPr id="173" name="Google Shape;359;p17">
              <a:extLst>
                <a:ext uri="{FF2B5EF4-FFF2-40B4-BE49-F238E27FC236}">
                  <a16:creationId xmlns:a16="http://schemas.microsoft.com/office/drawing/2014/main" id="{4973585C-19EC-15E4-F1E8-094AE8BCACCE}"/>
                </a:ext>
              </a:extLst>
            </p:cNvPr>
            <p:cNvSpPr/>
            <p:nvPr/>
          </p:nvSpPr>
          <p:spPr>
            <a:xfrm>
              <a:off x="2893592" y="233141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D3</a:t>
              </a:r>
              <a:endParaRPr sz="647">
                <a:solidFill>
                  <a:srgbClr val="FFFFFF"/>
                </a:solidFill>
                <a:latin typeface="Nunito"/>
                <a:ea typeface="Nunito"/>
                <a:cs typeface="Nunito"/>
                <a:sym typeface="Nunito"/>
              </a:endParaRPr>
            </a:p>
          </p:txBody>
        </p:sp>
        <p:sp>
          <p:nvSpPr>
            <p:cNvPr id="174" name="Google Shape;360;p17">
              <a:extLst>
                <a:ext uri="{FF2B5EF4-FFF2-40B4-BE49-F238E27FC236}">
                  <a16:creationId xmlns:a16="http://schemas.microsoft.com/office/drawing/2014/main" id="{C1BD8BE1-ECAD-9C78-4875-EE9F5D3C7587}"/>
                </a:ext>
              </a:extLst>
            </p:cNvPr>
            <p:cNvSpPr/>
            <p:nvPr/>
          </p:nvSpPr>
          <p:spPr>
            <a:xfrm>
              <a:off x="2893592" y="258009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S3</a:t>
              </a:r>
              <a:endParaRPr sz="647">
                <a:solidFill>
                  <a:srgbClr val="FFFFFF"/>
                </a:solidFill>
                <a:latin typeface="Nunito"/>
                <a:ea typeface="Nunito"/>
                <a:cs typeface="Nunito"/>
                <a:sym typeface="Nunito"/>
              </a:endParaRPr>
            </a:p>
          </p:txBody>
        </p:sp>
        <p:pic>
          <p:nvPicPr>
            <p:cNvPr id="175" name="Google Shape;361;p17">
              <a:extLst>
                <a:ext uri="{FF2B5EF4-FFF2-40B4-BE49-F238E27FC236}">
                  <a16:creationId xmlns:a16="http://schemas.microsoft.com/office/drawing/2014/main" id="{DB001E8F-6610-72E7-4354-D76E53D0BEA7}"/>
                </a:ext>
              </a:extLst>
            </p:cNvPr>
            <p:cNvPicPr preferRelativeResize="0"/>
            <p:nvPr/>
          </p:nvPicPr>
          <p:blipFill rotWithShape="1">
            <a:blip r:embed="rId5">
              <a:alphaModFix/>
            </a:blip>
            <a:srcRect l="20160" r="20908"/>
            <a:stretch/>
          </p:blipFill>
          <p:spPr>
            <a:xfrm>
              <a:off x="970582" y="1948858"/>
              <a:ext cx="276992" cy="246780"/>
            </a:xfrm>
            <a:prstGeom prst="rect">
              <a:avLst/>
            </a:prstGeom>
            <a:noFill/>
            <a:ln>
              <a:noFill/>
            </a:ln>
          </p:spPr>
        </p:pic>
        <p:sp>
          <p:nvSpPr>
            <p:cNvPr id="176" name="Google Shape;362;p17">
              <a:extLst>
                <a:ext uri="{FF2B5EF4-FFF2-40B4-BE49-F238E27FC236}">
                  <a16:creationId xmlns:a16="http://schemas.microsoft.com/office/drawing/2014/main" id="{D24C6CBB-CD54-39FC-8695-EB70371912C5}"/>
                </a:ext>
              </a:extLst>
            </p:cNvPr>
            <p:cNvSpPr/>
            <p:nvPr/>
          </p:nvSpPr>
          <p:spPr>
            <a:xfrm>
              <a:off x="261015" y="1927436"/>
              <a:ext cx="510600" cy="289500"/>
            </a:xfrm>
            <a:prstGeom prst="roundRect">
              <a:avLst>
                <a:gd name="adj" fmla="val 16667"/>
              </a:avLst>
            </a:prstGeom>
            <a:solidFill>
              <a:srgbClr val="FFFFFF"/>
            </a:solidFill>
            <a:ln w="7725" cap="flat" cmpd="sng">
              <a:solidFill>
                <a:srgbClr val="1D1D1C"/>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Video</a:t>
              </a:r>
              <a:endParaRPr sz="647">
                <a:solidFill>
                  <a:srgbClr val="1D1D1C"/>
                </a:solidFill>
                <a:latin typeface="Nunito"/>
                <a:ea typeface="Nunito"/>
                <a:cs typeface="Nunito"/>
                <a:sym typeface="Nunito"/>
              </a:endParaRPr>
            </a:p>
          </p:txBody>
        </p:sp>
        <p:pic>
          <p:nvPicPr>
            <p:cNvPr id="177" name="Google Shape;363;p17">
              <a:extLst>
                <a:ext uri="{FF2B5EF4-FFF2-40B4-BE49-F238E27FC236}">
                  <a16:creationId xmlns:a16="http://schemas.microsoft.com/office/drawing/2014/main" id="{64FAEF5C-7222-982B-1EE8-890FBDEFAD33}"/>
                </a:ext>
              </a:extLst>
            </p:cNvPr>
            <p:cNvPicPr preferRelativeResize="0"/>
            <p:nvPr/>
          </p:nvPicPr>
          <p:blipFill>
            <a:blip r:embed="rId4">
              <a:alphaModFix/>
            </a:blip>
            <a:stretch>
              <a:fillRect/>
            </a:stretch>
          </p:blipFill>
          <p:spPr>
            <a:xfrm>
              <a:off x="1444568" y="1920790"/>
              <a:ext cx="302934" cy="302934"/>
            </a:xfrm>
            <a:prstGeom prst="rect">
              <a:avLst/>
            </a:prstGeom>
            <a:noFill/>
            <a:ln>
              <a:noFill/>
            </a:ln>
          </p:spPr>
        </p:pic>
        <p:cxnSp>
          <p:nvCxnSpPr>
            <p:cNvPr id="178" name="Google Shape;364;p17">
              <a:extLst>
                <a:ext uri="{FF2B5EF4-FFF2-40B4-BE49-F238E27FC236}">
                  <a16:creationId xmlns:a16="http://schemas.microsoft.com/office/drawing/2014/main" id="{C4AFFFBD-DDC0-5A5E-CEA7-7C063D5EA261}"/>
                </a:ext>
              </a:extLst>
            </p:cNvPr>
            <p:cNvCxnSpPr>
              <a:stCxn id="176" idx="3"/>
              <a:endCxn id="175" idx="1"/>
            </p:cNvCxnSpPr>
            <p:nvPr/>
          </p:nvCxnSpPr>
          <p:spPr>
            <a:xfrm>
              <a:off x="771615" y="2072186"/>
              <a:ext cx="198900" cy="0"/>
            </a:xfrm>
            <a:prstGeom prst="straightConnector1">
              <a:avLst/>
            </a:prstGeom>
            <a:noFill/>
            <a:ln w="7725" cap="flat" cmpd="sng">
              <a:solidFill>
                <a:srgbClr val="4A4A48"/>
              </a:solidFill>
              <a:prstDash val="solid"/>
              <a:round/>
              <a:headEnd type="none" w="med" len="med"/>
              <a:tailEnd type="triangle" w="med" len="med"/>
            </a:ln>
          </p:spPr>
        </p:cxnSp>
        <p:cxnSp>
          <p:nvCxnSpPr>
            <p:cNvPr id="179" name="Google Shape;365;p17">
              <a:extLst>
                <a:ext uri="{FF2B5EF4-FFF2-40B4-BE49-F238E27FC236}">
                  <a16:creationId xmlns:a16="http://schemas.microsoft.com/office/drawing/2014/main" id="{F5968745-D49A-EEAC-634A-420ED455A637}"/>
                </a:ext>
              </a:extLst>
            </p:cNvPr>
            <p:cNvCxnSpPr>
              <a:stCxn id="175" idx="3"/>
              <a:endCxn id="177" idx="1"/>
            </p:cNvCxnSpPr>
            <p:nvPr/>
          </p:nvCxnSpPr>
          <p:spPr>
            <a:xfrm>
              <a:off x="1247573" y="2072248"/>
              <a:ext cx="197100" cy="0"/>
            </a:xfrm>
            <a:prstGeom prst="straightConnector1">
              <a:avLst/>
            </a:prstGeom>
            <a:noFill/>
            <a:ln w="7725" cap="flat" cmpd="sng">
              <a:solidFill>
                <a:srgbClr val="4A4A48"/>
              </a:solidFill>
              <a:prstDash val="solid"/>
              <a:round/>
              <a:headEnd type="none" w="med" len="med"/>
              <a:tailEnd type="triangle" w="med" len="med"/>
            </a:ln>
          </p:spPr>
        </p:cxnSp>
        <p:cxnSp>
          <p:nvCxnSpPr>
            <p:cNvPr id="180" name="Google Shape;366;p17">
              <a:extLst>
                <a:ext uri="{FF2B5EF4-FFF2-40B4-BE49-F238E27FC236}">
                  <a16:creationId xmlns:a16="http://schemas.microsoft.com/office/drawing/2014/main" id="{A415BCE4-1209-AA6D-A96D-DE25497D1640}"/>
                </a:ext>
              </a:extLst>
            </p:cNvPr>
            <p:cNvCxnSpPr>
              <a:stCxn id="177" idx="3"/>
              <a:endCxn id="166" idx="1"/>
            </p:cNvCxnSpPr>
            <p:nvPr/>
          </p:nvCxnSpPr>
          <p:spPr>
            <a:xfrm rot="10800000" flipH="1">
              <a:off x="1747502" y="1576057"/>
              <a:ext cx="197100" cy="4962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1" name="Google Shape;367;p17">
              <a:extLst>
                <a:ext uri="{FF2B5EF4-FFF2-40B4-BE49-F238E27FC236}">
                  <a16:creationId xmlns:a16="http://schemas.microsoft.com/office/drawing/2014/main" id="{B2CE1C52-2A32-0557-502F-2FABB03E3A03}"/>
                </a:ext>
              </a:extLst>
            </p:cNvPr>
            <p:cNvCxnSpPr>
              <a:stCxn id="177" idx="3"/>
              <a:endCxn id="167" idx="1"/>
            </p:cNvCxnSpPr>
            <p:nvPr/>
          </p:nvCxnSpPr>
          <p:spPr>
            <a:xfrm>
              <a:off x="1747502" y="2072257"/>
              <a:ext cx="197100" cy="4959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2" name="Google Shape;368;p17">
              <a:extLst>
                <a:ext uri="{FF2B5EF4-FFF2-40B4-BE49-F238E27FC236}">
                  <a16:creationId xmlns:a16="http://schemas.microsoft.com/office/drawing/2014/main" id="{60AAD0F3-248A-BA82-6268-B3F679A8EDBB}"/>
                </a:ext>
              </a:extLst>
            </p:cNvPr>
            <p:cNvCxnSpPr>
              <a:stCxn id="177" idx="3"/>
              <a:endCxn id="168" idx="1"/>
            </p:cNvCxnSpPr>
            <p:nvPr/>
          </p:nvCxnSpPr>
          <p:spPr>
            <a:xfrm>
              <a:off x="1747502" y="2072257"/>
              <a:ext cx="197100" cy="6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3" name="Google Shape;369;p17">
              <a:extLst>
                <a:ext uri="{FF2B5EF4-FFF2-40B4-BE49-F238E27FC236}">
                  <a16:creationId xmlns:a16="http://schemas.microsoft.com/office/drawing/2014/main" id="{A6807234-0D9A-684E-E2A8-B341C4D146F7}"/>
                </a:ext>
              </a:extLst>
            </p:cNvPr>
            <p:cNvCxnSpPr>
              <a:stCxn id="166" idx="3"/>
              <a:endCxn id="169" idx="1"/>
            </p:cNvCxnSpPr>
            <p:nvPr/>
          </p:nvCxnSpPr>
          <p:spPr>
            <a:xfrm rot="10800000" flipH="1">
              <a:off x="2504286" y="1451908"/>
              <a:ext cx="389400" cy="124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4" name="Google Shape;370;p17">
              <a:extLst>
                <a:ext uri="{FF2B5EF4-FFF2-40B4-BE49-F238E27FC236}">
                  <a16:creationId xmlns:a16="http://schemas.microsoft.com/office/drawing/2014/main" id="{B6BD8472-4E5C-50E1-7523-4066BE43C17C}"/>
                </a:ext>
              </a:extLst>
            </p:cNvPr>
            <p:cNvCxnSpPr>
              <a:stCxn id="166" idx="3"/>
              <a:endCxn id="170" idx="1"/>
            </p:cNvCxnSpPr>
            <p:nvPr/>
          </p:nvCxnSpPr>
          <p:spPr>
            <a:xfrm>
              <a:off x="2504286" y="1576108"/>
              <a:ext cx="389400" cy="124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5" name="Google Shape;371;p17">
              <a:extLst>
                <a:ext uri="{FF2B5EF4-FFF2-40B4-BE49-F238E27FC236}">
                  <a16:creationId xmlns:a16="http://schemas.microsoft.com/office/drawing/2014/main" id="{F1027532-627E-263D-EB86-6A175F63772D}"/>
                </a:ext>
              </a:extLst>
            </p:cNvPr>
            <p:cNvCxnSpPr>
              <a:stCxn id="168" idx="3"/>
              <a:endCxn id="171" idx="1"/>
            </p:cNvCxnSpPr>
            <p:nvPr/>
          </p:nvCxnSpPr>
          <p:spPr>
            <a:xfrm rot="10800000" flipH="1">
              <a:off x="2500686" y="1928795"/>
              <a:ext cx="393000" cy="1434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6" name="Google Shape;372;p17">
              <a:extLst>
                <a:ext uri="{FF2B5EF4-FFF2-40B4-BE49-F238E27FC236}">
                  <a16:creationId xmlns:a16="http://schemas.microsoft.com/office/drawing/2014/main" id="{21789D62-D087-FEDB-DF39-3E8B1B5E3FF2}"/>
                </a:ext>
              </a:extLst>
            </p:cNvPr>
            <p:cNvCxnSpPr>
              <a:stCxn id="168" idx="3"/>
              <a:endCxn id="172" idx="1"/>
            </p:cNvCxnSpPr>
            <p:nvPr/>
          </p:nvCxnSpPr>
          <p:spPr>
            <a:xfrm>
              <a:off x="2500686" y="2072195"/>
              <a:ext cx="393000" cy="1053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7" name="Google Shape;373;p17">
              <a:extLst>
                <a:ext uri="{FF2B5EF4-FFF2-40B4-BE49-F238E27FC236}">
                  <a16:creationId xmlns:a16="http://schemas.microsoft.com/office/drawing/2014/main" id="{CA0B49D7-C802-8F27-72A0-EFDAFBCDC9EF}"/>
                </a:ext>
              </a:extLst>
            </p:cNvPr>
            <p:cNvCxnSpPr>
              <a:stCxn id="167" idx="3"/>
              <a:endCxn id="173" idx="1"/>
            </p:cNvCxnSpPr>
            <p:nvPr/>
          </p:nvCxnSpPr>
          <p:spPr>
            <a:xfrm rot="10800000" flipH="1">
              <a:off x="2504286" y="2426103"/>
              <a:ext cx="389400" cy="142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8" name="Google Shape;374;p17">
              <a:extLst>
                <a:ext uri="{FF2B5EF4-FFF2-40B4-BE49-F238E27FC236}">
                  <a16:creationId xmlns:a16="http://schemas.microsoft.com/office/drawing/2014/main" id="{216E3D38-42D8-47D9-CEED-C2175A43E247}"/>
                </a:ext>
              </a:extLst>
            </p:cNvPr>
            <p:cNvCxnSpPr>
              <a:stCxn id="167" idx="3"/>
              <a:endCxn id="174" idx="1"/>
            </p:cNvCxnSpPr>
            <p:nvPr/>
          </p:nvCxnSpPr>
          <p:spPr>
            <a:xfrm>
              <a:off x="2504286" y="2568303"/>
              <a:ext cx="389400" cy="106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9" name="Google Shape;375;p17">
              <a:extLst>
                <a:ext uri="{FF2B5EF4-FFF2-40B4-BE49-F238E27FC236}">
                  <a16:creationId xmlns:a16="http://schemas.microsoft.com/office/drawing/2014/main" id="{15D2BA2F-25E8-28A0-4EAE-488C0636A589}"/>
                </a:ext>
              </a:extLst>
            </p:cNvPr>
            <p:cNvCxnSpPr>
              <a:stCxn id="169" idx="3"/>
            </p:cNvCxnSpPr>
            <p:nvPr/>
          </p:nvCxnSpPr>
          <p:spPr>
            <a:xfrm>
              <a:off x="3310892" y="1451875"/>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0" name="Google Shape;376;p17">
              <a:extLst>
                <a:ext uri="{FF2B5EF4-FFF2-40B4-BE49-F238E27FC236}">
                  <a16:creationId xmlns:a16="http://schemas.microsoft.com/office/drawing/2014/main" id="{F301A1FC-C7CC-0C9E-DBB5-3FB4F5D2C7DF}"/>
                </a:ext>
              </a:extLst>
            </p:cNvPr>
            <p:cNvCxnSpPr>
              <a:stCxn id="170" idx="3"/>
            </p:cNvCxnSpPr>
            <p:nvPr/>
          </p:nvCxnSpPr>
          <p:spPr>
            <a:xfrm>
              <a:off x="3310892" y="1700554"/>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1" name="Google Shape;377;p17">
              <a:extLst>
                <a:ext uri="{FF2B5EF4-FFF2-40B4-BE49-F238E27FC236}">
                  <a16:creationId xmlns:a16="http://schemas.microsoft.com/office/drawing/2014/main" id="{29E5C4E3-D117-F6FB-1F13-CB67C427D1ED}"/>
                </a:ext>
              </a:extLst>
            </p:cNvPr>
            <p:cNvCxnSpPr>
              <a:stCxn id="171" idx="3"/>
            </p:cNvCxnSpPr>
            <p:nvPr/>
          </p:nvCxnSpPr>
          <p:spPr>
            <a:xfrm>
              <a:off x="3310892" y="1928868"/>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2" name="Google Shape;378;p17">
              <a:extLst>
                <a:ext uri="{FF2B5EF4-FFF2-40B4-BE49-F238E27FC236}">
                  <a16:creationId xmlns:a16="http://schemas.microsoft.com/office/drawing/2014/main" id="{D26098E8-5C98-71AC-69D0-FE069FEC17DA}"/>
                </a:ext>
              </a:extLst>
            </p:cNvPr>
            <p:cNvCxnSpPr>
              <a:stCxn id="172" idx="3"/>
            </p:cNvCxnSpPr>
            <p:nvPr/>
          </p:nvCxnSpPr>
          <p:spPr>
            <a:xfrm>
              <a:off x="3310892" y="2177547"/>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3" name="Google Shape;379;p17">
              <a:extLst>
                <a:ext uri="{FF2B5EF4-FFF2-40B4-BE49-F238E27FC236}">
                  <a16:creationId xmlns:a16="http://schemas.microsoft.com/office/drawing/2014/main" id="{B4198767-FA4A-9FAD-E442-0C6D84D0BECC}"/>
                </a:ext>
              </a:extLst>
            </p:cNvPr>
            <p:cNvCxnSpPr>
              <a:stCxn id="173" idx="3"/>
            </p:cNvCxnSpPr>
            <p:nvPr/>
          </p:nvCxnSpPr>
          <p:spPr>
            <a:xfrm>
              <a:off x="3310892" y="2426210"/>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4" name="Google Shape;380;p17">
              <a:extLst>
                <a:ext uri="{FF2B5EF4-FFF2-40B4-BE49-F238E27FC236}">
                  <a16:creationId xmlns:a16="http://schemas.microsoft.com/office/drawing/2014/main" id="{78BED8E9-9927-0868-7720-457CCDC997F4}"/>
                </a:ext>
              </a:extLst>
            </p:cNvPr>
            <p:cNvCxnSpPr>
              <a:stCxn id="174" idx="3"/>
            </p:cNvCxnSpPr>
            <p:nvPr/>
          </p:nvCxnSpPr>
          <p:spPr>
            <a:xfrm>
              <a:off x="3310892" y="2674890"/>
              <a:ext cx="234900" cy="5100"/>
            </a:xfrm>
            <a:prstGeom prst="straightConnector1">
              <a:avLst/>
            </a:prstGeom>
            <a:noFill/>
            <a:ln w="7725" cap="flat" cmpd="sng">
              <a:solidFill>
                <a:srgbClr val="4A4A48"/>
              </a:solidFill>
              <a:prstDash val="solid"/>
              <a:round/>
              <a:headEnd type="none" w="med" len="med"/>
              <a:tailEnd type="stealth" w="med" len="med"/>
            </a:ln>
          </p:spPr>
        </p:cxnSp>
        <p:sp>
          <p:nvSpPr>
            <p:cNvPr id="195" name="Google Shape;381;p17">
              <a:extLst>
                <a:ext uri="{FF2B5EF4-FFF2-40B4-BE49-F238E27FC236}">
                  <a16:creationId xmlns:a16="http://schemas.microsoft.com/office/drawing/2014/main" id="{F6244905-2F31-3ED6-761F-22EAF499A80D}"/>
                </a:ext>
              </a:extLst>
            </p:cNvPr>
            <p:cNvSpPr txBox="1"/>
            <p:nvPr/>
          </p:nvSpPr>
          <p:spPr>
            <a:xfrm>
              <a:off x="1887747" y="2777408"/>
              <a:ext cx="6225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Chunks of Documents</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(Cleaned)</a:t>
              </a:r>
              <a:endParaRPr sz="647">
                <a:solidFill>
                  <a:srgbClr val="1D1D1C"/>
                </a:solidFill>
                <a:latin typeface="Nunito"/>
                <a:ea typeface="Nunito"/>
                <a:cs typeface="Nunito"/>
                <a:sym typeface="Nunito"/>
              </a:endParaRPr>
            </a:p>
          </p:txBody>
        </p:sp>
        <p:sp>
          <p:nvSpPr>
            <p:cNvPr id="196" name="Google Shape;382;p17">
              <a:extLst>
                <a:ext uri="{FF2B5EF4-FFF2-40B4-BE49-F238E27FC236}">
                  <a16:creationId xmlns:a16="http://schemas.microsoft.com/office/drawing/2014/main" id="{1B7DDA13-4654-0277-48C3-D8750DBC83CD}"/>
                </a:ext>
              </a:extLst>
            </p:cNvPr>
            <p:cNvSpPr txBox="1"/>
            <p:nvPr/>
          </p:nvSpPr>
          <p:spPr>
            <a:xfrm>
              <a:off x="2650597" y="2828770"/>
              <a:ext cx="9033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dirty="0">
                  <a:solidFill>
                    <a:srgbClr val="1D1D1C"/>
                  </a:solidFill>
                  <a:latin typeface="Nunito"/>
                  <a:ea typeface="Nunito"/>
                  <a:cs typeface="Nunito"/>
                  <a:sym typeface="Nunito"/>
                </a:rPr>
                <a:t>Dense Vector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and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Sparse Matrix</a:t>
              </a:r>
              <a:endParaRPr sz="647" dirty="0">
                <a:solidFill>
                  <a:srgbClr val="1D1D1C"/>
                </a:solidFill>
                <a:latin typeface="Nunito"/>
                <a:ea typeface="Nunito"/>
                <a:cs typeface="Nunito"/>
                <a:sym typeface="Nunito"/>
              </a:endParaRPr>
            </a:p>
          </p:txBody>
        </p:sp>
        <p:pic>
          <p:nvPicPr>
            <p:cNvPr id="197" name="Google Shape;383;p17">
              <a:extLst>
                <a:ext uri="{FF2B5EF4-FFF2-40B4-BE49-F238E27FC236}">
                  <a16:creationId xmlns:a16="http://schemas.microsoft.com/office/drawing/2014/main" id="{F73B9816-1B92-99E8-2413-F4B2A60BA29C}"/>
                </a:ext>
              </a:extLst>
            </p:cNvPr>
            <p:cNvPicPr preferRelativeResize="0"/>
            <p:nvPr/>
          </p:nvPicPr>
          <p:blipFill rotWithShape="1">
            <a:blip r:embed="rId5">
              <a:alphaModFix/>
            </a:blip>
            <a:srcRect l="20160" r="20908"/>
            <a:stretch/>
          </p:blipFill>
          <p:spPr>
            <a:xfrm>
              <a:off x="632356" y="3595434"/>
              <a:ext cx="131063" cy="130942"/>
            </a:xfrm>
            <a:prstGeom prst="rect">
              <a:avLst/>
            </a:prstGeom>
            <a:noFill/>
            <a:ln>
              <a:noFill/>
            </a:ln>
          </p:spPr>
        </p:pic>
        <p:pic>
          <p:nvPicPr>
            <p:cNvPr id="198" name="Google Shape;384;p17">
              <a:extLst>
                <a:ext uri="{FF2B5EF4-FFF2-40B4-BE49-F238E27FC236}">
                  <a16:creationId xmlns:a16="http://schemas.microsoft.com/office/drawing/2014/main" id="{AA3A1A14-EBCB-D578-0EB0-0FCAA1CB7825}"/>
                </a:ext>
              </a:extLst>
            </p:cNvPr>
            <p:cNvPicPr preferRelativeResize="0"/>
            <p:nvPr/>
          </p:nvPicPr>
          <p:blipFill>
            <a:blip r:embed="rId4">
              <a:alphaModFix/>
            </a:blip>
            <a:stretch>
              <a:fillRect/>
            </a:stretch>
          </p:blipFill>
          <p:spPr>
            <a:xfrm>
              <a:off x="618413" y="3809557"/>
              <a:ext cx="143338" cy="160740"/>
            </a:xfrm>
            <a:prstGeom prst="rect">
              <a:avLst/>
            </a:prstGeom>
            <a:noFill/>
            <a:ln>
              <a:noFill/>
            </a:ln>
          </p:spPr>
        </p:pic>
        <p:pic>
          <p:nvPicPr>
            <p:cNvPr id="199" name="Google Shape;385;p17">
              <a:extLst>
                <a:ext uri="{FF2B5EF4-FFF2-40B4-BE49-F238E27FC236}">
                  <a16:creationId xmlns:a16="http://schemas.microsoft.com/office/drawing/2014/main" id="{473ED022-1CD2-80C6-15C6-40E79BCDB7D5}"/>
                </a:ext>
              </a:extLst>
            </p:cNvPr>
            <p:cNvPicPr preferRelativeResize="0"/>
            <p:nvPr/>
          </p:nvPicPr>
          <p:blipFill rotWithShape="1">
            <a:blip r:embed="rId3">
              <a:alphaModFix/>
            </a:blip>
            <a:srcRect l="12514" r="14895"/>
            <a:stretch/>
          </p:blipFill>
          <p:spPr>
            <a:xfrm>
              <a:off x="624072" y="4007367"/>
              <a:ext cx="143328" cy="221418"/>
            </a:xfrm>
            <a:prstGeom prst="rect">
              <a:avLst/>
            </a:prstGeom>
            <a:noFill/>
            <a:ln>
              <a:noFill/>
            </a:ln>
          </p:spPr>
        </p:pic>
        <p:sp>
          <p:nvSpPr>
            <p:cNvPr id="200" name="Google Shape;386;p17">
              <a:extLst>
                <a:ext uri="{FF2B5EF4-FFF2-40B4-BE49-F238E27FC236}">
                  <a16:creationId xmlns:a16="http://schemas.microsoft.com/office/drawing/2014/main" id="{CDAFD184-120E-C7BC-9694-3235E0505292}"/>
                </a:ext>
              </a:extLst>
            </p:cNvPr>
            <p:cNvSpPr txBox="1"/>
            <p:nvPr/>
          </p:nvSpPr>
          <p:spPr>
            <a:xfrm>
              <a:off x="797116" y="351697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201" name="Google Shape;387;p17">
              <a:extLst>
                <a:ext uri="{FF2B5EF4-FFF2-40B4-BE49-F238E27FC236}">
                  <a16:creationId xmlns:a16="http://schemas.microsoft.com/office/drawing/2014/main" id="{E800C1F5-42E1-9466-E36B-30DBB0DE3764}"/>
                </a:ext>
              </a:extLst>
            </p:cNvPr>
            <p:cNvSpPr txBox="1"/>
            <p:nvPr/>
          </p:nvSpPr>
          <p:spPr>
            <a:xfrm>
              <a:off x="806047" y="374600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202" name="Google Shape;388;p17">
              <a:extLst>
                <a:ext uri="{FF2B5EF4-FFF2-40B4-BE49-F238E27FC236}">
                  <a16:creationId xmlns:a16="http://schemas.microsoft.com/office/drawing/2014/main" id="{BECDCE44-01D5-50EF-A941-00EB27D6D32B}"/>
                </a:ext>
              </a:extLst>
            </p:cNvPr>
            <p:cNvSpPr txBox="1"/>
            <p:nvPr/>
          </p:nvSpPr>
          <p:spPr>
            <a:xfrm>
              <a:off x="806048" y="400738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203" name="Google Shape;389;p17">
              <a:extLst>
                <a:ext uri="{FF2B5EF4-FFF2-40B4-BE49-F238E27FC236}">
                  <a16:creationId xmlns:a16="http://schemas.microsoft.com/office/drawing/2014/main" id="{11A5CABE-BDB2-AF15-3D37-7B2E2E339C61}"/>
                </a:ext>
              </a:extLst>
            </p:cNvPr>
            <p:cNvSpPr txBox="1"/>
            <p:nvPr/>
          </p:nvSpPr>
          <p:spPr>
            <a:xfrm>
              <a:off x="557804" y="329024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204" name="Google Shape;390;p17">
              <a:extLst>
                <a:ext uri="{FF2B5EF4-FFF2-40B4-BE49-F238E27FC236}">
                  <a16:creationId xmlns:a16="http://schemas.microsoft.com/office/drawing/2014/main" id="{3EF9219C-F0AD-332B-A2BA-080E5F24641D}"/>
                </a:ext>
              </a:extLst>
            </p:cNvPr>
            <p:cNvSpPr/>
            <p:nvPr/>
          </p:nvSpPr>
          <p:spPr>
            <a:xfrm>
              <a:off x="527196" y="334092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cxnSp>
          <p:nvCxnSpPr>
            <p:cNvPr id="209" name="Google Shape;395;p17">
              <a:extLst>
                <a:ext uri="{FF2B5EF4-FFF2-40B4-BE49-F238E27FC236}">
                  <a16:creationId xmlns:a16="http://schemas.microsoft.com/office/drawing/2014/main" id="{4E282E70-A64F-CBA8-2EC8-4FE68A9A1344}"/>
                </a:ext>
              </a:extLst>
            </p:cNvPr>
            <p:cNvCxnSpPr>
              <a:stCxn id="157" idx="1"/>
              <a:endCxn id="120" idx="2"/>
            </p:cNvCxnSpPr>
            <p:nvPr/>
          </p:nvCxnSpPr>
          <p:spPr>
            <a:xfrm rot="10800000">
              <a:off x="4478710" y="3142334"/>
              <a:ext cx="1037700" cy="926400"/>
            </a:xfrm>
            <a:prstGeom prst="curvedConnector2">
              <a:avLst/>
            </a:prstGeom>
            <a:noFill/>
            <a:ln w="9525" cap="flat" cmpd="sng">
              <a:solidFill>
                <a:srgbClr val="0000FF"/>
              </a:solidFill>
              <a:prstDash val="solid"/>
              <a:round/>
              <a:headEnd type="none" w="med" len="med"/>
              <a:tailEnd type="none" w="med" len="med"/>
            </a:ln>
          </p:spPr>
        </p:cxnSp>
        <p:cxnSp>
          <p:nvCxnSpPr>
            <p:cNvPr id="210" name="Google Shape;396;p17">
              <a:extLst>
                <a:ext uri="{FF2B5EF4-FFF2-40B4-BE49-F238E27FC236}">
                  <a16:creationId xmlns:a16="http://schemas.microsoft.com/office/drawing/2014/main" id="{E17B817F-FCD5-B6FB-2315-185BFE01FA17}"/>
                </a:ext>
              </a:extLst>
            </p:cNvPr>
            <p:cNvCxnSpPr>
              <a:stCxn id="157" idx="1"/>
              <a:endCxn id="119" idx="2"/>
            </p:cNvCxnSpPr>
            <p:nvPr/>
          </p:nvCxnSpPr>
          <p:spPr>
            <a:xfrm rot="10800000">
              <a:off x="3928510" y="3142334"/>
              <a:ext cx="1587900" cy="926400"/>
            </a:xfrm>
            <a:prstGeom prst="curvedConnector2">
              <a:avLst/>
            </a:prstGeom>
            <a:noFill/>
            <a:ln w="9525" cap="flat" cmpd="sng">
              <a:solidFill>
                <a:srgbClr val="0000FF"/>
              </a:solidFill>
              <a:prstDash val="solid"/>
              <a:round/>
              <a:headEnd type="none" w="med" len="med"/>
              <a:tailEnd type="none" w="med" len="med"/>
            </a:ln>
          </p:spPr>
        </p:cxnSp>
        <p:cxnSp>
          <p:nvCxnSpPr>
            <p:cNvPr id="211" name="Google Shape;397;p17">
              <a:extLst>
                <a:ext uri="{FF2B5EF4-FFF2-40B4-BE49-F238E27FC236}">
                  <a16:creationId xmlns:a16="http://schemas.microsoft.com/office/drawing/2014/main" id="{A64F6D70-202F-BD60-A986-1ECD42637B66}"/>
                </a:ext>
              </a:extLst>
            </p:cNvPr>
            <p:cNvCxnSpPr>
              <a:endCxn id="120" idx="2"/>
            </p:cNvCxnSpPr>
            <p:nvPr/>
          </p:nvCxnSpPr>
          <p:spPr>
            <a:xfrm rot="5400000" flipH="1">
              <a:off x="4350819" y="3270131"/>
              <a:ext cx="1293300" cy="1037700"/>
            </a:xfrm>
            <a:prstGeom prst="curvedConnector3">
              <a:avLst>
                <a:gd name="adj1" fmla="val 50000"/>
              </a:avLst>
            </a:prstGeom>
            <a:noFill/>
            <a:ln w="9525" cap="flat" cmpd="sng">
              <a:solidFill>
                <a:srgbClr val="0000FF"/>
              </a:solidFill>
              <a:prstDash val="solid"/>
              <a:round/>
              <a:headEnd type="none" w="med" len="med"/>
              <a:tailEnd type="stealth" w="med" len="med"/>
            </a:ln>
          </p:spPr>
        </p:cxnSp>
        <p:cxnSp>
          <p:nvCxnSpPr>
            <p:cNvPr id="212" name="Google Shape;398;p17">
              <a:extLst>
                <a:ext uri="{FF2B5EF4-FFF2-40B4-BE49-F238E27FC236}">
                  <a16:creationId xmlns:a16="http://schemas.microsoft.com/office/drawing/2014/main" id="{29F29E94-F637-009B-8314-F9E175EE4C10}"/>
                </a:ext>
              </a:extLst>
            </p:cNvPr>
            <p:cNvCxnSpPr>
              <a:stCxn id="158" idx="1"/>
              <a:endCxn id="119" idx="2"/>
            </p:cNvCxnSpPr>
            <p:nvPr/>
          </p:nvCxnSpPr>
          <p:spPr>
            <a:xfrm rot="10800000">
              <a:off x="3928510" y="3142225"/>
              <a:ext cx="1587900" cy="1293300"/>
            </a:xfrm>
            <a:prstGeom prst="curvedConnector2">
              <a:avLst/>
            </a:prstGeom>
            <a:noFill/>
            <a:ln w="9525" cap="flat" cmpd="sng">
              <a:solidFill>
                <a:srgbClr val="0000FF"/>
              </a:solidFill>
              <a:prstDash val="solid"/>
              <a:round/>
              <a:headEnd type="none" w="med" len="med"/>
              <a:tailEnd type="stealth" w="med" len="med"/>
            </a:ln>
          </p:spPr>
        </p:cxnSp>
      </p:grpSp>
      <p:pic>
        <p:nvPicPr>
          <p:cNvPr id="2" name="Picture 1">
            <a:extLst>
              <a:ext uri="{FF2B5EF4-FFF2-40B4-BE49-F238E27FC236}">
                <a16:creationId xmlns:a16="http://schemas.microsoft.com/office/drawing/2014/main" id="{5DF99DD6-B7E8-F038-150B-D3ED7DEAE010}"/>
              </a:ext>
            </a:extLst>
          </p:cNvPr>
          <p:cNvPicPr>
            <a:picLocks noChangeAspect="1"/>
          </p:cNvPicPr>
          <p:nvPr/>
        </p:nvPicPr>
        <p:blipFill>
          <a:blip r:embed="rId6"/>
          <a:stretch>
            <a:fillRect/>
          </a:stretch>
        </p:blipFill>
        <p:spPr>
          <a:xfrm>
            <a:off x="6307652" y="1330002"/>
            <a:ext cx="233529" cy="233529"/>
          </a:xfrm>
          <a:prstGeom prst="rect">
            <a:avLst/>
          </a:prstGeom>
        </p:spPr>
      </p:pic>
      <p:pic>
        <p:nvPicPr>
          <p:cNvPr id="4" name="Picture 3">
            <a:extLst>
              <a:ext uri="{FF2B5EF4-FFF2-40B4-BE49-F238E27FC236}">
                <a16:creationId xmlns:a16="http://schemas.microsoft.com/office/drawing/2014/main" id="{4E7E2FEC-4B87-A889-8E69-ACD4F7CE992B}"/>
              </a:ext>
            </a:extLst>
          </p:cNvPr>
          <p:cNvPicPr>
            <a:picLocks noChangeAspect="1"/>
          </p:cNvPicPr>
          <p:nvPr/>
        </p:nvPicPr>
        <p:blipFill>
          <a:blip r:embed="rId7"/>
          <a:stretch>
            <a:fillRect/>
          </a:stretch>
        </p:blipFill>
        <p:spPr>
          <a:xfrm flipH="1">
            <a:off x="5722774" y="2010692"/>
            <a:ext cx="212755" cy="212755"/>
          </a:xfrm>
          <a:prstGeom prst="rect">
            <a:avLst/>
          </a:prstGeom>
        </p:spPr>
      </p:pic>
      <p:pic>
        <p:nvPicPr>
          <p:cNvPr id="5" name="Picture 4">
            <a:extLst>
              <a:ext uri="{FF2B5EF4-FFF2-40B4-BE49-F238E27FC236}">
                <a16:creationId xmlns:a16="http://schemas.microsoft.com/office/drawing/2014/main" id="{5F83F0CE-8C5B-EE07-6DAC-99437B51E058}"/>
              </a:ext>
            </a:extLst>
          </p:cNvPr>
          <p:cNvPicPr>
            <a:picLocks noChangeAspect="1"/>
          </p:cNvPicPr>
          <p:nvPr/>
        </p:nvPicPr>
        <p:blipFill>
          <a:blip r:embed="rId6"/>
          <a:stretch>
            <a:fillRect/>
          </a:stretch>
        </p:blipFill>
        <p:spPr>
          <a:xfrm>
            <a:off x="8629156" y="3505733"/>
            <a:ext cx="233529" cy="233529"/>
          </a:xfrm>
          <a:prstGeom prst="rect">
            <a:avLst/>
          </a:prstGeom>
        </p:spPr>
      </p:pic>
    </p:spTree>
    <p:extLst>
      <p:ext uri="{BB962C8B-B14F-4D97-AF65-F5344CB8AC3E}">
        <p14:creationId xmlns:p14="http://schemas.microsoft.com/office/powerpoint/2010/main" val="28819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95 -0.00093 L 0.0474 0.00031 " pathEditMode="relative" rAng="0" ptsTypes="AA">
                                      <p:cBhvr>
                                        <p:cTn id="6" dur="2000" fill="hold"/>
                                        <p:tgtEl>
                                          <p:spTgt spid="4"/>
                                        </p:tgtEl>
                                        <p:attrNameLst>
                                          <p:attrName>ppt_x</p:attrName>
                                          <p:attrName>ppt_y</p:attrName>
                                        </p:attrNameLst>
                                      </p:cBhvr>
                                      <p:rCtr x="2222" y="62"/>
                                    </p:animMotion>
                                  </p:childTnLst>
                                </p:cTn>
                              </p:par>
                              <p:par>
                                <p:cTn id="7" presetID="0" presetClass="path" presetSubtype="0" accel="50000" decel="50000" fill="hold" nodeType="withEffect">
                                  <p:stCondLst>
                                    <p:cond delay="0"/>
                                  </p:stCondLst>
                                  <p:childTnLst>
                                    <p:animMotion origin="layout" path="M 0.00399 0.00556 L 0.00226 0.1071 " pathEditMode="relative" rAng="0" ptsTypes="AA">
                                      <p:cBhvr>
                                        <p:cTn id="8" dur="2000" fill="hold"/>
                                        <p:tgtEl>
                                          <p:spTgt spid="2"/>
                                        </p:tgtEl>
                                        <p:attrNameLst>
                                          <p:attrName>ppt_x</p:attrName>
                                          <p:attrName>ppt_y</p:attrName>
                                        </p:attrNameLst>
                                      </p:cBhvr>
                                      <p:rCtr x="-87" y="5062"/>
                                    </p:animMotion>
                                  </p:childTnLst>
                                </p:cTn>
                              </p:par>
                              <p:par>
                                <p:cTn id="9" presetID="0" presetClass="path" presetSubtype="0" accel="50000" decel="50000" fill="hold" nodeType="withEffect">
                                  <p:stCondLst>
                                    <p:cond delay="0"/>
                                  </p:stCondLst>
                                  <p:childTnLst>
                                    <p:animMotion origin="layout" path="M -0.00434 0.00401 L -0.0026 -0.13302 L -0.24305 -0.13426 L -0.24461 -0.28796 " pathEditMode="relative" rAng="0" ptsTypes="AAAA">
                                      <p:cBhvr>
                                        <p:cTn id="10" dur="2000" fill="hold"/>
                                        <p:tgtEl>
                                          <p:spTgt spid="5"/>
                                        </p:tgtEl>
                                        <p:attrNameLst>
                                          <p:attrName>ppt_x</p:attrName>
                                          <p:attrName>ppt_y</p:attrName>
                                        </p:attrNameLst>
                                      </p:cBhvr>
                                      <p:rCtr x="-11927" y="-145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3BA3E-91EA-9E61-05ED-506953F35AB9}"/>
            </a:ext>
          </a:extLst>
        </p:cNvPr>
        <p:cNvGrpSpPr/>
        <p:nvPr/>
      </p:nvGrpSpPr>
      <p:grpSpPr>
        <a:xfrm>
          <a:off x="0" y="0"/>
          <a:ext cx="0" cy="0"/>
          <a:chOff x="0" y="0"/>
          <a:chExt cx="0" cy="0"/>
        </a:xfrm>
      </p:grpSpPr>
      <p:sp>
        <p:nvSpPr>
          <p:cNvPr id="108" name="Title 1">
            <a:extLst>
              <a:ext uri="{FF2B5EF4-FFF2-40B4-BE49-F238E27FC236}">
                <a16:creationId xmlns:a16="http://schemas.microsoft.com/office/drawing/2014/main" id="{3CED66ED-1F6B-E6E0-659E-879CB28C99C9}"/>
              </a:ext>
            </a:extLst>
          </p:cNvPr>
          <p:cNvSpPr txBox="1">
            <a:spLocks/>
          </p:cNvSpPr>
          <p:nvPr/>
        </p:nvSpPr>
        <p:spPr>
          <a:xfrm>
            <a:off x="713225" y="44502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dirty="0"/>
              <a:t>Multiple Document Module</a:t>
            </a:r>
          </a:p>
        </p:txBody>
      </p:sp>
      <p:pic>
        <p:nvPicPr>
          <p:cNvPr id="109" name="Google Shape;294;p17">
            <a:extLst>
              <a:ext uri="{FF2B5EF4-FFF2-40B4-BE49-F238E27FC236}">
                <a16:creationId xmlns:a16="http://schemas.microsoft.com/office/drawing/2014/main" id="{D2544FFF-0B6D-2CCF-CB63-C36D9D44813D}"/>
              </a:ext>
            </a:extLst>
          </p:cNvPr>
          <p:cNvPicPr preferRelativeResize="0"/>
          <p:nvPr/>
        </p:nvPicPr>
        <p:blipFill rotWithShape="1">
          <a:blip r:embed="rId3">
            <a:alphaModFix/>
          </a:blip>
          <a:srcRect l="12514" t="16401" r="14895"/>
          <a:stretch/>
        </p:blipFill>
        <p:spPr>
          <a:xfrm>
            <a:off x="4042969" y="1924895"/>
            <a:ext cx="310888" cy="358019"/>
          </a:xfrm>
          <a:prstGeom prst="rect">
            <a:avLst/>
          </a:prstGeom>
          <a:noFill/>
          <a:ln>
            <a:noFill/>
          </a:ln>
        </p:spPr>
      </p:pic>
      <p:cxnSp>
        <p:nvCxnSpPr>
          <p:cNvPr id="110" name="Google Shape;295;p17">
            <a:extLst>
              <a:ext uri="{FF2B5EF4-FFF2-40B4-BE49-F238E27FC236}">
                <a16:creationId xmlns:a16="http://schemas.microsoft.com/office/drawing/2014/main" id="{C816E178-667A-A9A4-33FB-2B6C82FF3ABB}"/>
              </a:ext>
            </a:extLst>
          </p:cNvPr>
          <p:cNvCxnSpPr/>
          <p:nvPr/>
        </p:nvCxnSpPr>
        <p:spPr>
          <a:xfrm flipH="1">
            <a:off x="3621383" y="1182324"/>
            <a:ext cx="7200" cy="1920000"/>
          </a:xfrm>
          <a:prstGeom prst="straightConnector1">
            <a:avLst/>
          </a:prstGeom>
          <a:noFill/>
          <a:ln w="7900" cap="flat" cmpd="sng">
            <a:solidFill>
              <a:srgbClr val="4A4A48"/>
            </a:solidFill>
            <a:prstDash val="solid"/>
            <a:round/>
            <a:headEnd type="none" w="med" len="med"/>
            <a:tailEnd type="none" w="med" len="med"/>
          </a:ln>
        </p:spPr>
      </p:cxnSp>
      <p:cxnSp>
        <p:nvCxnSpPr>
          <p:cNvPr id="111" name="Google Shape;296;p17">
            <a:extLst>
              <a:ext uri="{FF2B5EF4-FFF2-40B4-BE49-F238E27FC236}">
                <a16:creationId xmlns:a16="http://schemas.microsoft.com/office/drawing/2014/main" id="{5A9B9DC8-15FF-C6E8-8101-D744AC6C6990}"/>
              </a:ext>
            </a:extLst>
          </p:cNvPr>
          <p:cNvCxnSpPr>
            <a:endCxn id="109" idx="1"/>
          </p:cNvCxnSpPr>
          <p:nvPr/>
        </p:nvCxnSpPr>
        <p:spPr>
          <a:xfrm rot="10800000" flipH="1">
            <a:off x="3624769" y="2103904"/>
            <a:ext cx="418200" cy="5400"/>
          </a:xfrm>
          <a:prstGeom prst="straightConnector1">
            <a:avLst/>
          </a:prstGeom>
          <a:noFill/>
          <a:ln w="7900" cap="flat" cmpd="sng">
            <a:solidFill>
              <a:srgbClr val="4A4A48"/>
            </a:solidFill>
            <a:prstDash val="solid"/>
            <a:round/>
            <a:headEnd type="none" w="med" len="med"/>
            <a:tailEnd type="triangle" w="med" len="med"/>
          </a:ln>
        </p:spPr>
      </p:cxnSp>
      <p:sp>
        <p:nvSpPr>
          <p:cNvPr id="112" name="Google Shape;297;p17">
            <a:extLst>
              <a:ext uri="{FF2B5EF4-FFF2-40B4-BE49-F238E27FC236}">
                <a16:creationId xmlns:a16="http://schemas.microsoft.com/office/drawing/2014/main" id="{E602346A-E256-50C5-8C05-405D1B8C0C13}"/>
              </a:ext>
            </a:extLst>
          </p:cNvPr>
          <p:cNvSpPr/>
          <p:nvPr/>
        </p:nvSpPr>
        <p:spPr>
          <a:xfrm>
            <a:off x="4759066" y="1775035"/>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V Results</a:t>
            </a:r>
            <a:endParaRPr sz="664">
              <a:solidFill>
                <a:srgbClr val="1D1D1C"/>
              </a:solidFill>
              <a:latin typeface="Nunito"/>
              <a:ea typeface="Nunito"/>
              <a:cs typeface="Nunito"/>
              <a:sym typeface="Nunito"/>
            </a:endParaRPr>
          </a:p>
        </p:txBody>
      </p:sp>
      <p:sp>
        <p:nvSpPr>
          <p:cNvPr id="113" name="Google Shape;298;p17">
            <a:extLst>
              <a:ext uri="{FF2B5EF4-FFF2-40B4-BE49-F238E27FC236}">
                <a16:creationId xmlns:a16="http://schemas.microsoft.com/office/drawing/2014/main" id="{3BEC3FB8-F686-95C6-FF97-5B5649A22E88}"/>
              </a:ext>
            </a:extLst>
          </p:cNvPr>
          <p:cNvSpPr/>
          <p:nvPr/>
        </p:nvSpPr>
        <p:spPr>
          <a:xfrm>
            <a:off x="4761983" y="212158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K Results</a:t>
            </a:r>
            <a:endParaRPr sz="664">
              <a:solidFill>
                <a:srgbClr val="1D1D1C"/>
              </a:solidFill>
              <a:latin typeface="Nunito"/>
              <a:ea typeface="Nunito"/>
              <a:cs typeface="Nunito"/>
              <a:sym typeface="Nunito"/>
            </a:endParaRPr>
          </a:p>
        </p:txBody>
      </p:sp>
      <p:sp>
        <p:nvSpPr>
          <p:cNvPr id="114" name="Google Shape;299;p17">
            <a:extLst>
              <a:ext uri="{FF2B5EF4-FFF2-40B4-BE49-F238E27FC236}">
                <a16:creationId xmlns:a16="http://schemas.microsoft.com/office/drawing/2014/main" id="{1C6835E4-65AC-B7EE-DC61-0E639CA852FA}"/>
              </a:ext>
            </a:extLst>
          </p:cNvPr>
          <p:cNvSpPr/>
          <p:nvPr/>
        </p:nvSpPr>
        <p:spPr>
          <a:xfrm>
            <a:off x="5480148" y="1956032"/>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Top N Results</a:t>
            </a:r>
            <a:endParaRPr sz="664">
              <a:solidFill>
                <a:srgbClr val="1D1D1C"/>
              </a:solidFill>
              <a:latin typeface="Nunito"/>
              <a:ea typeface="Nunito"/>
              <a:cs typeface="Nunito"/>
              <a:sym typeface="Nunito"/>
            </a:endParaRPr>
          </a:p>
        </p:txBody>
      </p:sp>
      <p:sp>
        <p:nvSpPr>
          <p:cNvPr id="115" name="Google Shape;300;p17">
            <a:extLst>
              <a:ext uri="{FF2B5EF4-FFF2-40B4-BE49-F238E27FC236}">
                <a16:creationId xmlns:a16="http://schemas.microsoft.com/office/drawing/2014/main" id="{D73E28EF-42DC-0A28-34A6-C3A1D7AB2D56}"/>
              </a:ext>
            </a:extLst>
          </p:cNvPr>
          <p:cNvSpPr/>
          <p:nvPr/>
        </p:nvSpPr>
        <p:spPr>
          <a:xfrm>
            <a:off x="6166205" y="1520510"/>
            <a:ext cx="4647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Prompt</a:t>
            </a:r>
            <a:endParaRPr sz="664">
              <a:solidFill>
                <a:srgbClr val="1D1D1C"/>
              </a:solidFill>
              <a:latin typeface="Nunito"/>
              <a:ea typeface="Nunito"/>
              <a:cs typeface="Nunito"/>
              <a:sym typeface="Nunito"/>
            </a:endParaRPr>
          </a:p>
        </p:txBody>
      </p:sp>
      <p:sp>
        <p:nvSpPr>
          <p:cNvPr id="116" name="Google Shape;301;p17">
            <a:extLst>
              <a:ext uri="{FF2B5EF4-FFF2-40B4-BE49-F238E27FC236}">
                <a16:creationId xmlns:a16="http://schemas.microsoft.com/office/drawing/2014/main" id="{3AF21487-C390-B56B-33DE-0F9BCF45F2BE}"/>
              </a:ext>
            </a:extLst>
          </p:cNvPr>
          <p:cNvSpPr/>
          <p:nvPr/>
        </p:nvSpPr>
        <p:spPr>
          <a:xfrm>
            <a:off x="6166185" y="1958773"/>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17" name="Google Shape;302;p17">
            <a:extLst>
              <a:ext uri="{FF2B5EF4-FFF2-40B4-BE49-F238E27FC236}">
                <a16:creationId xmlns:a16="http://schemas.microsoft.com/office/drawing/2014/main" id="{AE8E996C-3A89-CE99-FEDD-BC2CC1E0F613}"/>
              </a:ext>
            </a:extLst>
          </p:cNvPr>
          <p:cNvSpPr/>
          <p:nvPr/>
        </p:nvSpPr>
        <p:spPr>
          <a:xfrm>
            <a:off x="7030557" y="1958778"/>
            <a:ext cx="5709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Response</a:t>
            </a:r>
            <a:endParaRPr sz="664">
              <a:solidFill>
                <a:srgbClr val="1D1D1C"/>
              </a:solidFill>
              <a:latin typeface="Nunito"/>
              <a:ea typeface="Nunito"/>
              <a:cs typeface="Nunito"/>
              <a:sym typeface="Nunito"/>
            </a:endParaRPr>
          </a:p>
        </p:txBody>
      </p:sp>
      <p:sp>
        <p:nvSpPr>
          <p:cNvPr id="118" name="Google Shape;303;p17">
            <a:extLst>
              <a:ext uri="{FF2B5EF4-FFF2-40B4-BE49-F238E27FC236}">
                <a16:creationId xmlns:a16="http://schemas.microsoft.com/office/drawing/2014/main" id="{B4DB886A-E734-7F21-90CB-AD6C3FDA9C7B}"/>
              </a:ext>
            </a:extLst>
          </p:cNvPr>
          <p:cNvSpPr/>
          <p:nvPr/>
        </p:nvSpPr>
        <p:spPr>
          <a:xfrm>
            <a:off x="8533517" y="3724076"/>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Query</a:t>
            </a:r>
            <a:endParaRPr sz="664">
              <a:solidFill>
                <a:srgbClr val="1D1D1C"/>
              </a:solidFill>
              <a:latin typeface="Nunito"/>
              <a:ea typeface="Nunito"/>
              <a:cs typeface="Nunito"/>
              <a:sym typeface="Nunito"/>
            </a:endParaRPr>
          </a:p>
        </p:txBody>
      </p:sp>
      <p:sp>
        <p:nvSpPr>
          <p:cNvPr id="119" name="Google Shape;304;p17">
            <a:extLst>
              <a:ext uri="{FF2B5EF4-FFF2-40B4-BE49-F238E27FC236}">
                <a16:creationId xmlns:a16="http://schemas.microsoft.com/office/drawing/2014/main" id="{A2D4992C-4887-C57A-0724-7302573C2C7F}"/>
              </a:ext>
            </a:extLst>
          </p:cNvPr>
          <p:cNvSpPr/>
          <p:nvPr/>
        </p:nvSpPr>
        <p:spPr>
          <a:xfrm>
            <a:off x="3696080"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Dense Vector </a:t>
            </a:r>
            <a:endParaRPr sz="664">
              <a:solidFill>
                <a:srgbClr val="1D1D1C"/>
              </a:solidFill>
              <a:latin typeface="Nunito"/>
              <a:ea typeface="Nunito"/>
              <a:cs typeface="Nunito"/>
              <a:sym typeface="Nunito"/>
            </a:endParaRPr>
          </a:p>
        </p:txBody>
      </p:sp>
      <p:sp>
        <p:nvSpPr>
          <p:cNvPr id="120" name="Google Shape;305;p17">
            <a:extLst>
              <a:ext uri="{FF2B5EF4-FFF2-40B4-BE49-F238E27FC236}">
                <a16:creationId xmlns:a16="http://schemas.microsoft.com/office/drawing/2014/main" id="{20219958-38DF-B1A5-51F5-C332A3D3865D}"/>
              </a:ext>
            </a:extLst>
          </p:cNvPr>
          <p:cNvSpPr/>
          <p:nvPr/>
        </p:nvSpPr>
        <p:spPr>
          <a:xfrm>
            <a:off x="4246269" y="2916731"/>
            <a:ext cx="464700" cy="225600"/>
          </a:xfrm>
          <a:prstGeom prst="roundRect">
            <a:avLst>
              <a:gd name="adj" fmla="val 16667"/>
            </a:avLst>
          </a:prstGeom>
          <a:solidFill>
            <a:srgbClr val="FFFFFF"/>
          </a:solidFill>
          <a:ln w="7900" cap="flat" cmpd="sng">
            <a:solidFill>
              <a:srgbClr val="212121"/>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Sparse Matrix</a:t>
            </a:r>
            <a:endParaRPr sz="664">
              <a:solidFill>
                <a:srgbClr val="1D1D1C"/>
              </a:solidFill>
              <a:latin typeface="Nunito"/>
              <a:ea typeface="Nunito"/>
              <a:cs typeface="Nunito"/>
              <a:sym typeface="Nunito"/>
            </a:endParaRPr>
          </a:p>
        </p:txBody>
      </p:sp>
      <p:cxnSp>
        <p:nvCxnSpPr>
          <p:cNvPr id="121" name="Google Shape;306;p17">
            <a:extLst>
              <a:ext uri="{FF2B5EF4-FFF2-40B4-BE49-F238E27FC236}">
                <a16:creationId xmlns:a16="http://schemas.microsoft.com/office/drawing/2014/main" id="{0E3C4875-EEAF-A563-2E88-1CC9F763799C}"/>
              </a:ext>
            </a:extLst>
          </p:cNvPr>
          <p:cNvCxnSpPr>
            <a:stCxn id="119" idx="0"/>
          </p:cNvCxnSpPr>
          <p:nvPr/>
        </p:nvCxnSpPr>
        <p:spPr>
          <a:xfrm rot="10800000">
            <a:off x="3928430"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2" name="Google Shape;307;p17">
            <a:extLst>
              <a:ext uri="{FF2B5EF4-FFF2-40B4-BE49-F238E27FC236}">
                <a16:creationId xmlns:a16="http://schemas.microsoft.com/office/drawing/2014/main" id="{D769F3CC-E78E-FE01-39C2-BB0120E323B2}"/>
              </a:ext>
            </a:extLst>
          </p:cNvPr>
          <p:cNvCxnSpPr>
            <a:stCxn id="120" idx="0"/>
          </p:cNvCxnSpPr>
          <p:nvPr/>
        </p:nvCxnSpPr>
        <p:spPr>
          <a:xfrm rot="10800000">
            <a:off x="4478619" y="2701031"/>
            <a:ext cx="0" cy="215700"/>
          </a:xfrm>
          <a:prstGeom prst="straightConnector1">
            <a:avLst/>
          </a:prstGeom>
          <a:noFill/>
          <a:ln w="7900" cap="flat" cmpd="sng">
            <a:solidFill>
              <a:srgbClr val="4A4A48"/>
            </a:solidFill>
            <a:prstDash val="solid"/>
            <a:round/>
            <a:headEnd type="none" w="med" len="med"/>
            <a:tailEnd type="stealth" w="med" len="med"/>
          </a:ln>
        </p:spPr>
      </p:cxnSp>
      <p:cxnSp>
        <p:nvCxnSpPr>
          <p:cNvPr id="123" name="Google Shape;308;p17">
            <a:extLst>
              <a:ext uri="{FF2B5EF4-FFF2-40B4-BE49-F238E27FC236}">
                <a16:creationId xmlns:a16="http://schemas.microsoft.com/office/drawing/2014/main" id="{1F1936FA-0040-84FF-3A81-BA4167931850}"/>
              </a:ext>
            </a:extLst>
          </p:cNvPr>
          <p:cNvCxnSpPr>
            <a:endCxn id="109" idx="2"/>
          </p:cNvCxnSpPr>
          <p:nvPr/>
        </p:nvCxnSpPr>
        <p:spPr>
          <a:xfrm rot="10800000">
            <a:off x="4198413" y="2282913"/>
            <a:ext cx="7500" cy="410100"/>
          </a:xfrm>
          <a:prstGeom prst="straightConnector1">
            <a:avLst/>
          </a:prstGeom>
          <a:noFill/>
          <a:ln w="7900" cap="flat" cmpd="sng">
            <a:solidFill>
              <a:srgbClr val="4A4A48"/>
            </a:solidFill>
            <a:prstDash val="solid"/>
            <a:round/>
            <a:headEnd type="none" w="med" len="med"/>
            <a:tailEnd type="stealth" w="med" len="med"/>
          </a:ln>
        </p:spPr>
      </p:cxnSp>
      <p:cxnSp>
        <p:nvCxnSpPr>
          <p:cNvPr id="124" name="Google Shape;309;p17">
            <a:extLst>
              <a:ext uri="{FF2B5EF4-FFF2-40B4-BE49-F238E27FC236}">
                <a16:creationId xmlns:a16="http://schemas.microsoft.com/office/drawing/2014/main" id="{A3B9E20E-86CB-689D-9C83-971EE6F4D10F}"/>
              </a:ext>
            </a:extLst>
          </p:cNvPr>
          <p:cNvCxnSpPr>
            <a:stCxn id="109" idx="3"/>
            <a:endCxn id="112" idx="1"/>
          </p:cNvCxnSpPr>
          <p:nvPr/>
        </p:nvCxnSpPr>
        <p:spPr>
          <a:xfrm rot="10800000" flipH="1">
            <a:off x="4353857" y="1887904"/>
            <a:ext cx="405300" cy="216000"/>
          </a:xfrm>
          <a:prstGeom prst="bentConnector3">
            <a:avLst>
              <a:gd name="adj1" fmla="val 49989"/>
            </a:avLst>
          </a:prstGeom>
          <a:noFill/>
          <a:ln w="7900" cap="flat" cmpd="sng">
            <a:solidFill>
              <a:srgbClr val="4A4A48"/>
            </a:solidFill>
            <a:prstDash val="solid"/>
            <a:round/>
            <a:headEnd type="none" w="med" len="med"/>
            <a:tailEnd type="stealth" w="med" len="med"/>
          </a:ln>
        </p:spPr>
      </p:cxnSp>
      <p:cxnSp>
        <p:nvCxnSpPr>
          <p:cNvPr id="125" name="Google Shape;310;p17">
            <a:extLst>
              <a:ext uri="{FF2B5EF4-FFF2-40B4-BE49-F238E27FC236}">
                <a16:creationId xmlns:a16="http://schemas.microsoft.com/office/drawing/2014/main" id="{B163E164-2693-A90A-7D81-49A3725588F6}"/>
              </a:ext>
            </a:extLst>
          </p:cNvPr>
          <p:cNvCxnSpPr>
            <a:stCxn id="109" idx="3"/>
            <a:endCxn id="113" idx="1"/>
          </p:cNvCxnSpPr>
          <p:nvPr/>
        </p:nvCxnSpPr>
        <p:spPr>
          <a:xfrm>
            <a:off x="4353857" y="2103904"/>
            <a:ext cx="408000" cy="130500"/>
          </a:xfrm>
          <a:prstGeom prst="bentConnector3">
            <a:avLst>
              <a:gd name="adj1" fmla="val 50015"/>
            </a:avLst>
          </a:prstGeom>
          <a:noFill/>
          <a:ln w="7900" cap="flat" cmpd="sng">
            <a:solidFill>
              <a:srgbClr val="4A4A48"/>
            </a:solidFill>
            <a:prstDash val="solid"/>
            <a:round/>
            <a:headEnd type="none" w="med" len="med"/>
            <a:tailEnd type="stealth" w="med" len="med"/>
          </a:ln>
        </p:spPr>
      </p:cxnSp>
      <p:cxnSp>
        <p:nvCxnSpPr>
          <p:cNvPr id="126" name="Google Shape;311;p17">
            <a:extLst>
              <a:ext uri="{FF2B5EF4-FFF2-40B4-BE49-F238E27FC236}">
                <a16:creationId xmlns:a16="http://schemas.microsoft.com/office/drawing/2014/main" id="{96BD2738-568B-E77A-7063-767D1CF5F8A9}"/>
              </a:ext>
            </a:extLst>
          </p:cNvPr>
          <p:cNvCxnSpPr>
            <a:stCxn id="112" idx="3"/>
            <a:endCxn id="114" idx="1"/>
          </p:cNvCxnSpPr>
          <p:nvPr/>
        </p:nvCxnSpPr>
        <p:spPr>
          <a:xfrm>
            <a:off x="5223766" y="1887835"/>
            <a:ext cx="256500" cy="180900"/>
          </a:xfrm>
          <a:prstGeom prst="bentConnector3">
            <a:avLst>
              <a:gd name="adj1" fmla="val 49977"/>
            </a:avLst>
          </a:prstGeom>
          <a:noFill/>
          <a:ln w="7900" cap="flat" cmpd="sng">
            <a:solidFill>
              <a:srgbClr val="4A4A48"/>
            </a:solidFill>
            <a:prstDash val="solid"/>
            <a:round/>
            <a:headEnd type="none" w="med" len="med"/>
            <a:tailEnd type="stealth" w="med" len="med"/>
          </a:ln>
        </p:spPr>
      </p:cxnSp>
      <p:cxnSp>
        <p:nvCxnSpPr>
          <p:cNvPr id="127" name="Google Shape;312;p17">
            <a:extLst>
              <a:ext uri="{FF2B5EF4-FFF2-40B4-BE49-F238E27FC236}">
                <a16:creationId xmlns:a16="http://schemas.microsoft.com/office/drawing/2014/main" id="{83AAC034-F53A-7BD8-2020-696A86B8E0CC}"/>
              </a:ext>
            </a:extLst>
          </p:cNvPr>
          <p:cNvCxnSpPr>
            <a:stCxn id="113" idx="3"/>
            <a:endCxn id="114" idx="1"/>
          </p:cNvCxnSpPr>
          <p:nvPr/>
        </p:nvCxnSpPr>
        <p:spPr>
          <a:xfrm rot="10800000" flipH="1">
            <a:off x="5226683" y="2068781"/>
            <a:ext cx="253500" cy="165600"/>
          </a:xfrm>
          <a:prstGeom prst="bentConnector3">
            <a:avLst>
              <a:gd name="adj1" fmla="val 49993"/>
            </a:avLst>
          </a:prstGeom>
          <a:noFill/>
          <a:ln w="7900" cap="flat" cmpd="sng">
            <a:solidFill>
              <a:srgbClr val="4A4A48"/>
            </a:solidFill>
            <a:prstDash val="solid"/>
            <a:round/>
            <a:headEnd type="none" w="med" len="med"/>
            <a:tailEnd type="stealth" w="med" len="med"/>
          </a:ln>
        </p:spPr>
      </p:cxnSp>
      <p:cxnSp>
        <p:nvCxnSpPr>
          <p:cNvPr id="128" name="Google Shape;313;p17">
            <a:extLst>
              <a:ext uri="{FF2B5EF4-FFF2-40B4-BE49-F238E27FC236}">
                <a16:creationId xmlns:a16="http://schemas.microsoft.com/office/drawing/2014/main" id="{82A26B99-5BE3-329F-0AB7-9460C4522396}"/>
              </a:ext>
            </a:extLst>
          </p:cNvPr>
          <p:cNvCxnSpPr>
            <a:stCxn id="114" idx="3"/>
            <a:endCxn id="116" idx="1"/>
          </p:cNvCxnSpPr>
          <p:nvPr/>
        </p:nvCxnSpPr>
        <p:spPr>
          <a:xfrm>
            <a:off x="5944848" y="2068832"/>
            <a:ext cx="221400" cy="2700"/>
          </a:xfrm>
          <a:prstGeom prst="straightConnector1">
            <a:avLst/>
          </a:prstGeom>
          <a:noFill/>
          <a:ln w="7900" cap="flat" cmpd="sng">
            <a:solidFill>
              <a:srgbClr val="4A4A48"/>
            </a:solidFill>
            <a:prstDash val="solid"/>
            <a:round/>
            <a:headEnd type="none" w="med" len="med"/>
            <a:tailEnd type="stealth" w="med" len="med"/>
          </a:ln>
        </p:spPr>
      </p:cxnSp>
      <p:cxnSp>
        <p:nvCxnSpPr>
          <p:cNvPr id="129" name="Google Shape;314;p17">
            <a:extLst>
              <a:ext uri="{FF2B5EF4-FFF2-40B4-BE49-F238E27FC236}">
                <a16:creationId xmlns:a16="http://schemas.microsoft.com/office/drawing/2014/main" id="{2F1508EC-08F1-D0AE-15B6-E83FFE271296}"/>
              </a:ext>
            </a:extLst>
          </p:cNvPr>
          <p:cNvCxnSpPr>
            <a:stCxn id="115" idx="2"/>
            <a:endCxn id="116" idx="0"/>
          </p:cNvCxnSpPr>
          <p:nvPr/>
        </p:nvCxnSpPr>
        <p:spPr>
          <a:xfrm>
            <a:off x="6398555" y="1746110"/>
            <a:ext cx="0" cy="212700"/>
          </a:xfrm>
          <a:prstGeom prst="straightConnector1">
            <a:avLst/>
          </a:prstGeom>
          <a:noFill/>
          <a:ln w="7900" cap="flat" cmpd="sng">
            <a:solidFill>
              <a:srgbClr val="6AA84F"/>
            </a:solidFill>
            <a:prstDash val="solid"/>
            <a:round/>
            <a:headEnd type="none" w="med" len="med"/>
            <a:tailEnd type="stealth" w="med" len="med"/>
          </a:ln>
        </p:spPr>
      </p:cxnSp>
      <p:cxnSp>
        <p:nvCxnSpPr>
          <p:cNvPr id="130" name="Google Shape;315;p17">
            <a:extLst>
              <a:ext uri="{FF2B5EF4-FFF2-40B4-BE49-F238E27FC236}">
                <a16:creationId xmlns:a16="http://schemas.microsoft.com/office/drawing/2014/main" id="{53684B3B-6C82-DC7F-7A4B-B40171779CA0}"/>
              </a:ext>
            </a:extLst>
          </p:cNvPr>
          <p:cNvCxnSpPr>
            <a:stCxn id="116" idx="3"/>
            <a:endCxn id="117" idx="1"/>
          </p:cNvCxnSpPr>
          <p:nvPr/>
        </p:nvCxnSpPr>
        <p:spPr>
          <a:xfrm>
            <a:off x="6630885" y="2071573"/>
            <a:ext cx="399600" cy="0"/>
          </a:xfrm>
          <a:prstGeom prst="straightConnector1">
            <a:avLst/>
          </a:prstGeom>
          <a:noFill/>
          <a:ln w="7900" cap="flat" cmpd="sng">
            <a:solidFill>
              <a:srgbClr val="4A4A48"/>
            </a:solidFill>
            <a:prstDash val="solid"/>
            <a:round/>
            <a:headEnd type="none" w="med" len="med"/>
            <a:tailEnd type="stealth" w="med" len="med"/>
          </a:ln>
        </p:spPr>
      </p:cxnSp>
      <p:sp>
        <p:nvSpPr>
          <p:cNvPr id="131" name="Google Shape;316;p17">
            <a:extLst>
              <a:ext uri="{FF2B5EF4-FFF2-40B4-BE49-F238E27FC236}">
                <a16:creationId xmlns:a16="http://schemas.microsoft.com/office/drawing/2014/main" id="{44228DD0-F2C1-95EA-0646-BF20000A03EE}"/>
              </a:ext>
            </a:extLst>
          </p:cNvPr>
          <p:cNvSpPr/>
          <p:nvPr/>
        </p:nvSpPr>
        <p:spPr>
          <a:xfrm>
            <a:off x="7571174" y="3724200"/>
            <a:ext cx="464700" cy="225600"/>
          </a:xfrm>
          <a:prstGeom prst="roundRect">
            <a:avLst>
              <a:gd name="adj" fmla="val 16667"/>
            </a:avLst>
          </a:prstGeom>
          <a:solidFill>
            <a:srgbClr val="FFFFFF"/>
          </a:solidFill>
          <a:ln w="7900" cap="flat" cmpd="sng">
            <a:solidFill>
              <a:srgbClr val="1D1D1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LLM</a:t>
            </a:r>
            <a:endParaRPr sz="664">
              <a:solidFill>
                <a:srgbClr val="1D1D1C"/>
              </a:solidFill>
              <a:latin typeface="Nunito"/>
              <a:ea typeface="Nunito"/>
              <a:cs typeface="Nunito"/>
              <a:sym typeface="Nunito"/>
            </a:endParaRPr>
          </a:p>
        </p:txBody>
      </p:sp>
      <p:sp>
        <p:nvSpPr>
          <p:cNvPr id="132" name="Google Shape;317;p17">
            <a:extLst>
              <a:ext uri="{FF2B5EF4-FFF2-40B4-BE49-F238E27FC236}">
                <a16:creationId xmlns:a16="http://schemas.microsoft.com/office/drawing/2014/main" id="{77E26F3A-6739-7C20-47A4-C7E5B1AC8030}"/>
              </a:ext>
            </a:extLst>
          </p:cNvPr>
          <p:cNvSpPr/>
          <p:nvPr/>
        </p:nvSpPr>
        <p:spPr>
          <a:xfrm>
            <a:off x="4839871" y="2914241"/>
            <a:ext cx="5709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Metadata</a:t>
            </a:r>
            <a:endParaRPr sz="664">
              <a:solidFill>
                <a:srgbClr val="1D1D1C"/>
              </a:solidFill>
              <a:latin typeface="Nunito"/>
              <a:ea typeface="Nunito"/>
              <a:cs typeface="Nunito"/>
              <a:sym typeface="Nunito"/>
            </a:endParaRPr>
          </a:p>
        </p:txBody>
      </p:sp>
      <p:sp>
        <p:nvSpPr>
          <p:cNvPr id="133" name="Google Shape;318;p17">
            <a:extLst>
              <a:ext uri="{FF2B5EF4-FFF2-40B4-BE49-F238E27FC236}">
                <a16:creationId xmlns:a16="http://schemas.microsoft.com/office/drawing/2014/main" id="{C3ED4C28-A3E7-10A2-C0A9-666B4A588F7A}"/>
              </a:ext>
            </a:extLst>
          </p:cNvPr>
          <p:cNvSpPr txBox="1"/>
          <p:nvPr/>
        </p:nvSpPr>
        <p:spPr>
          <a:xfrm>
            <a:off x="4326887" y="1520515"/>
            <a:ext cx="464700" cy="3579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Vector Search</a:t>
            </a:r>
            <a:endParaRPr sz="664">
              <a:solidFill>
                <a:srgbClr val="1D1D1C"/>
              </a:solidFill>
              <a:latin typeface="Nunito"/>
              <a:ea typeface="Nunito"/>
              <a:cs typeface="Nunito"/>
              <a:sym typeface="Nunito"/>
            </a:endParaRPr>
          </a:p>
        </p:txBody>
      </p:sp>
      <p:sp>
        <p:nvSpPr>
          <p:cNvPr id="134" name="Google Shape;319;p17">
            <a:extLst>
              <a:ext uri="{FF2B5EF4-FFF2-40B4-BE49-F238E27FC236}">
                <a16:creationId xmlns:a16="http://schemas.microsoft.com/office/drawing/2014/main" id="{F0DA7F30-4AF5-DB27-0906-CBB68F64CBEF}"/>
              </a:ext>
            </a:extLst>
          </p:cNvPr>
          <p:cNvSpPr txBox="1"/>
          <p:nvPr/>
        </p:nvSpPr>
        <p:spPr>
          <a:xfrm>
            <a:off x="4322039" y="2171172"/>
            <a:ext cx="4647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Text Search </a:t>
            </a:r>
            <a:endParaRPr sz="664">
              <a:solidFill>
                <a:srgbClr val="1D1D1C"/>
              </a:solidFill>
              <a:latin typeface="Nunito"/>
              <a:ea typeface="Nunito"/>
              <a:cs typeface="Nunito"/>
              <a:sym typeface="Nunito"/>
            </a:endParaRPr>
          </a:p>
        </p:txBody>
      </p:sp>
      <p:sp>
        <p:nvSpPr>
          <p:cNvPr id="135" name="Google Shape;320;p17">
            <a:extLst>
              <a:ext uri="{FF2B5EF4-FFF2-40B4-BE49-F238E27FC236}">
                <a16:creationId xmlns:a16="http://schemas.microsoft.com/office/drawing/2014/main" id="{0CE65B36-74A8-F8ED-4168-14B963F95326}"/>
              </a:ext>
            </a:extLst>
          </p:cNvPr>
          <p:cNvSpPr txBox="1"/>
          <p:nvPr/>
        </p:nvSpPr>
        <p:spPr>
          <a:xfrm>
            <a:off x="5283871" y="1632258"/>
            <a:ext cx="464700" cy="255600"/>
          </a:xfrm>
          <a:prstGeom prst="rect">
            <a:avLst/>
          </a:prstGeom>
          <a:noFill/>
          <a:ln>
            <a:noFill/>
          </a:ln>
        </p:spPr>
        <p:txBody>
          <a:bodyPr spcFirstLastPara="1" wrap="square" lIns="75925" tIns="75925" rIns="75925" bIns="75925" anchor="t" anchorCtr="0">
            <a:spAutoFit/>
          </a:bodyPr>
          <a:lstStyle/>
          <a:p>
            <a:pPr marL="0" lvl="0" indent="0" algn="l" rtl="0">
              <a:spcBef>
                <a:spcPts val="0"/>
              </a:spcBef>
              <a:spcAft>
                <a:spcPts val="0"/>
              </a:spcAft>
              <a:buNone/>
            </a:pPr>
            <a:r>
              <a:rPr lang="en-GB" sz="664">
                <a:solidFill>
                  <a:srgbClr val="1D1D1C"/>
                </a:solidFill>
                <a:latin typeface="Nunito"/>
                <a:ea typeface="Nunito"/>
                <a:cs typeface="Nunito"/>
                <a:sym typeface="Nunito"/>
              </a:rPr>
              <a:t>RRF </a:t>
            </a:r>
            <a:endParaRPr sz="664">
              <a:solidFill>
                <a:srgbClr val="1D1D1C"/>
              </a:solidFill>
              <a:latin typeface="Nunito"/>
              <a:ea typeface="Nunito"/>
              <a:cs typeface="Nunito"/>
              <a:sym typeface="Nunito"/>
            </a:endParaRPr>
          </a:p>
        </p:txBody>
      </p:sp>
      <p:cxnSp>
        <p:nvCxnSpPr>
          <p:cNvPr id="136" name="Google Shape;321;p17">
            <a:extLst>
              <a:ext uri="{FF2B5EF4-FFF2-40B4-BE49-F238E27FC236}">
                <a16:creationId xmlns:a16="http://schemas.microsoft.com/office/drawing/2014/main" id="{4FF69DFD-CBB9-30B5-2264-21EED00196E8}"/>
              </a:ext>
            </a:extLst>
          </p:cNvPr>
          <p:cNvCxnSpPr/>
          <p:nvPr/>
        </p:nvCxnSpPr>
        <p:spPr>
          <a:xfrm>
            <a:off x="3705506" y="2698484"/>
            <a:ext cx="903000" cy="1800"/>
          </a:xfrm>
          <a:prstGeom prst="straightConnector1">
            <a:avLst/>
          </a:prstGeom>
          <a:noFill/>
          <a:ln w="7900" cap="flat" cmpd="sng">
            <a:solidFill>
              <a:srgbClr val="4A4A48"/>
            </a:solidFill>
            <a:prstDash val="solid"/>
            <a:round/>
            <a:headEnd type="none" w="med" len="med"/>
            <a:tailEnd type="none" w="med" len="med"/>
          </a:ln>
        </p:spPr>
      </p:cxnSp>
      <p:sp>
        <p:nvSpPr>
          <p:cNvPr id="137" name="Google Shape;322;p17">
            <a:extLst>
              <a:ext uri="{FF2B5EF4-FFF2-40B4-BE49-F238E27FC236}">
                <a16:creationId xmlns:a16="http://schemas.microsoft.com/office/drawing/2014/main" id="{540D2444-FD51-67EC-3EEB-150A7099C9E1}"/>
              </a:ext>
            </a:extLst>
          </p:cNvPr>
          <p:cNvSpPr txBox="1"/>
          <p:nvPr/>
        </p:nvSpPr>
        <p:spPr>
          <a:xfrm>
            <a:off x="7900576" y="3872653"/>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Query Analysis</a:t>
            </a:r>
            <a:endParaRPr sz="664">
              <a:solidFill>
                <a:srgbClr val="6AA84F"/>
              </a:solidFill>
              <a:latin typeface="Nunito"/>
              <a:ea typeface="Nunito"/>
              <a:cs typeface="Nunito"/>
              <a:sym typeface="Nunito"/>
            </a:endParaRPr>
          </a:p>
        </p:txBody>
      </p:sp>
      <p:sp>
        <p:nvSpPr>
          <p:cNvPr id="138" name="Google Shape;323;p17">
            <a:extLst>
              <a:ext uri="{FF2B5EF4-FFF2-40B4-BE49-F238E27FC236}">
                <a16:creationId xmlns:a16="http://schemas.microsoft.com/office/drawing/2014/main" id="{20E14BB2-26E4-4C30-4099-723DCFE42A04}"/>
              </a:ext>
            </a:extLst>
          </p:cNvPr>
          <p:cNvSpPr/>
          <p:nvPr/>
        </p:nvSpPr>
        <p:spPr>
          <a:xfrm>
            <a:off x="4772955" y="1328903"/>
            <a:ext cx="574500" cy="225600"/>
          </a:xfrm>
          <a:prstGeom prst="roundRect">
            <a:avLst>
              <a:gd name="adj" fmla="val 16667"/>
            </a:avLst>
          </a:prstGeom>
          <a:solidFill>
            <a:srgbClr val="FFFFFF"/>
          </a:solidFill>
          <a:ln w="7900" cap="flat" cmpd="sng">
            <a:solidFill>
              <a:srgbClr val="6AA84F"/>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Relevant Docs</a:t>
            </a:r>
            <a:endParaRPr sz="664">
              <a:solidFill>
                <a:srgbClr val="1D1D1C"/>
              </a:solidFill>
              <a:latin typeface="Nunito"/>
              <a:ea typeface="Nunito"/>
              <a:cs typeface="Nunito"/>
              <a:sym typeface="Nunito"/>
            </a:endParaRPr>
          </a:p>
        </p:txBody>
      </p:sp>
      <p:cxnSp>
        <p:nvCxnSpPr>
          <p:cNvPr id="139" name="Google Shape;324;p17">
            <a:extLst>
              <a:ext uri="{FF2B5EF4-FFF2-40B4-BE49-F238E27FC236}">
                <a16:creationId xmlns:a16="http://schemas.microsoft.com/office/drawing/2014/main" id="{5E97CF0F-C855-1D2C-1827-E6EF819051FD}"/>
              </a:ext>
            </a:extLst>
          </p:cNvPr>
          <p:cNvCxnSpPr>
            <a:stCxn id="132" idx="0"/>
            <a:endCxn id="109" idx="2"/>
          </p:cNvCxnSpPr>
          <p:nvPr/>
        </p:nvCxnSpPr>
        <p:spPr>
          <a:xfrm rot="5400000" flipH="1">
            <a:off x="4346221" y="2135141"/>
            <a:ext cx="631200" cy="927000"/>
          </a:xfrm>
          <a:prstGeom prst="bentConnector3">
            <a:avLst>
              <a:gd name="adj1" fmla="val 50010"/>
            </a:avLst>
          </a:prstGeom>
          <a:noFill/>
          <a:ln w="7900" cap="flat" cmpd="sng">
            <a:solidFill>
              <a:srgbClr val="6AA84F"/>
            </a:solidFill>
            <a:prstDash val="solid"/>
            <a:round/>
            <a:headEnd type="none" w="med" len="med"/>
            <a:tailEnd type="stealth" w="med" len="med"/>
          </a:ln>
        </p:spPr>
      </p:cxnSp>
      <p:cxnSp>
        <p:nvCxnSpPr>
          <p:cNvPr id="140" name="Google Shape;325;p17">
            <a:extLst>
              <a:ext uri="{FF2B5EF4-FFF2-40B4-BE49-F238E27FC236}">
                <a16:creationId xmlns:a16="http://schemas.microsoft.com/office/drawing/2014/main" id="{6E4A883D-FB4D-79D7-CE5D-BAF8EF0866BE}"/>
              </a:ext>
            </a:extLst>
          </p:cNvPr>
          <p:cNvCxnSpPr>
            <a:stCxn id="109" idx="0"/>
            <a:endCxn id="138" idx="1"/>
          </p:cNvCxnSpPr>
          <p:nvPr/>
        </p:nvCxnSpPr>
        <p:spPr>
          <a:xfrm rot="16200000">
            <a:off x="4244013" y="1395995"/>
            <a:ext cx="483300" cy="574500"/>
          </a:xfrm>
          <a:prstGeom prst="bentConnector2">
            <a:avLst/>
          </a:prstGeom>
          <a:noFill/>
          <a:ln w="7900" cap="flat" cmpd="sng">
            <a:solidFill>
              <a:srgbClr val="6AA84F"/>
            </a:solidFill>
            <a:prstDash val="solid"/>
            <a:round/>
            <a:headEnd type="none" w="med" len="med"/>
            <a:tailEnd type="stealth" w="med" len="med"/>
          </a:ln>
        </p:spPr>
      </p:cxnSp>
      <p:cxnSp>
        <p:nvCxnSpPr>
          <p:cNvPr id="141" name="Google Shape;326;p17">
            <a:extLst>
              <a:ext uri="{FF2B5EF4-FFF2-40B4-BE49-F238E27FC236}">
                <a16:creationId xmlns:a16="http://schemas.microsoft.com/office/drawing/2014/main" id="{1AC7C6FE-DDEB-C8D2-8FED-B0B90330540C}"/>
              </a:ext>
            </a:extLst>
          </p:cNvPr>
          <p:cNvCxnSpPr>
            <a:cxnSpLocks/>
            <a:stCxn id="138" idx="3"/>
          </p:cNvCxnSpPr>
          <p:nvPr/>
        </p:nvCxnSpPr>
        <p:spPr>
          <a:xfrm>
            <a:off x="5347455" y="1441703"/>
            <a:ext cx="381020" cy="507155"/>
          </a:xfrm>
          <a:prstGeom prst="bentConnector2">
            <a:avLst/>
          </a:prstGeom>
          <a:noFill/>
          <a:ln w="7900" cap="flat" cmpd="sng">
            <a:solidFill>
              <a:srgbClr val="6AA84F"/>
            </a:solidFill>
            <a:prstDash val="solid"/>
            <a:round/>
            <a:headEnd type="none" w="med" len="med"/>
            <a:tailEnd type="stealth" w="med" len="med"/>
          </a:ln>
        </p:spPr>
      </p:cxnSp>
      <p:sp>
        <p:nvSpPr>
          <p:cNvPr id="142" name="Google Shape;327;p17">
            <a:extLst>
              <a:ext uri="{FF2B5EF4-FFF2-40B4-BE49-F238E27FC236}">
                <a16:creationId xmlns:a16="http://schemas.microsoft.com/office/drawing/2014/main" id="{62A16BDA-1098-F2A9-BCBF-E5B4909F76F9}"/>
              </a:ext>
            </a:extLst>
          </p:cNvPr>
          <p:cNvSpPr txBox="1"/>
          <p:nvPr/>
        </p:nvSpPr>
        <p:spPr>
          <a:xfrm>
            <a:off x="5420372" y="2889711"/>
            <a:ext cx="5238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Temporal Qns</a:t>
            </a:r>
            <a:endParaRPr sz="664">
              <a:solidFill>
                <a:srgbClr val="6AA84F"/>
              </a:solidFill>
              <a:latin typeface="Nunito"/>
              <a:ea typeface="Nunito"/>
              <a:cs typeface="Nunito"/>
              <a:sym typeface="Nunito"/>
            </a:endParaRPr>
          </a:p>
        </p:txBody>
      </p:sp>
      <p:sp>
        <p:nvSpPr>
          <p:cNvPr id="143" name="Google Shape;328;p17">
            <a:extLst>
              <a:ext uri="{FF2B5EF4-FFF2-40B4-BE49-F238E27FC236}">
                <a16:creationId xmlns:a16="http://schemas.microsoft.com/office/drawing/2014/main" id="{453B9C30-278C-0CF8-ADB3-B3B7B3BC0D6B}"/>
              </a:ext>
            </a:extLst>
          </p:cNvPr>
          <p:cNvSpPr txBox="1"/>
          <p:nvPr/>
        </p:nvSpPr>
        <p:spPr>
          <a:xfrm>
            <a:off x="3183117" y="4164701"/>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Non Temporal Qns</a:t>
            </a:r>
            <a:endParaRPr sz="664">
              <a:solidFill>
                <a:srgbClr val="6AA84F"/>
              </a:solidFill>
              <a:latin typeface="Nunito"/>
              <a:ea typeface="Nunito"/>
              <a:cs typeface="Nunito"/>
              <a:sym typeface="Nunito"/>
            </a:endParaRPr>
          </a:p>
        </p:txBody>
      </p:sp>
      <p:sp>
        <p:nvSpPr>
          <p:cNvPr id="144" name="Google Shape;330;p17">
            <a:extLst>
              <a:ext uri="{FF2B5EF4-FFF2-40B4-BE49-F238E27FC236}">
                <a16:creationId xmlns:a16="http://schemas.microsoft.com/office/drawing/2014/main" id="{A0CD4379-BB6B-F126-D081-9962360156A6}"/>
              </a:ext>
            </a:extLst>
          </p:cNvPr>
          <p:cNvSpPr txBox="1"/>
          <p:nvPr/>
        </p:nvSpPr>
        <p:spPr>
          <a:xfrm>
            <a:off x="5028783" y="2451624"/>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Extract Timestamp</a:t>
            </a:r>
            <a:endParaRPr sz="664">
              <a:solidFill>
                <a:srgbClr val="6AA84F"/>
              </a:solidFill>
              <a:latin typeface="Nunito"/>
              <a:ea typeface="Nunito"/>
              <a:cs typeface="Nunito"/>
              <a:sym typeface="Nunito"/>
            </a:endParaRPr>
          </a:p>
        </p:txBody>
      </p:sp>
      <p:sp>
        <p:nvSpPr>
          <p:cNvPr id="145" name="Google Shape;331;p17">
            <a:extLst>
              <a:ext uri="{FF2B5EF4-FFF2-40B4-BE49-F238E27FC236}">
                <a16:creationId xmlns:a16="http://schemas.microsoft.com/office/drawing/2014/main" id="{0EE31594-7355-07DC-E4E1-97F8C10A81A1}"/>
              </a:ext>
            </a:extLst>
          </p:cNvPr>
          <p:cNvSpPr txBox="1"/>
          <p:nvPr/>
        </p:nvSpPr>
        <p:spPr>
          <a:xfrm>
            <a:off x="3593786" y="1276209"/>
            <a:ext cx="717000" cy="357900"/>
          </a:xfrm>
          <a:prstGeom prst="rect">
            <a:avLst/>
          </a:prstGeom>
          <a:noFill/>
          <a:ln>
            <a:noFill/>
          </a:ln>
        </p:spPr>
        <p:txBody>
          <a:bodyPr spcFirstLastPara="1" wrap="square" lIns="75925" tIns="75925" rIns="75925" bIns="75925" anchor="t" anchorCtr="0">
            <a:spAutoFit/>
          </a:bodyPr>
          <a:lstStyle/>
          <a:p>
            <a:pPr marL="0" lvl="0" indent="0" algn="ctr" rtl="0">
              <a:spcBef>
                <a:spcPts val="0"/>
              </a:spcBef>
              <a:spcAft>
                <a:spcPts val="0"/>
              </a:spcAft>
              <a:buNone/>
            </a:pPr>
            <a:r>
              <a:rPr lang="en-GB" sz="664">
                <a:solidFill>
                  <a:srgbClr val="6AA84F"/>
                </a:solidFill>
                <a:latin typeface="Nunito"/>
                <a:ea typeface="Nunito"/>
                <a:cs typeface="Nunito"/>
                <a:sym typeface="Nunito"/>
              </a:rPr>
              <a:t>Timestamp</a:t>
            </a:r>
            <a:endParaRPr sz="664">
              <a:solidFill>
                <a:srgbClr val="6AA84F"/>
              </a:solidFill>
              <a:latin typeface="Nunito"/>
              <a:ea typeface="Nunito"/>
              <a:cs typeface="Nunito"/>
              <a:sym typeface="Nunito"/>
            </a:endParaRPr>
          </a:p>
          <a:p>
            <a:pPr marL="0" lvl="0" indent="0" algn="ctr" rtl="0">
              <a:spcBef>
                <a:spcPts val="0"/>
              </a:spcBef>
              <a:spcAft>
                <a:spcPts val="0"/>
              </a:spcAft>
              <a:buNone/>
            </a:pPr>
            <a:r>
              <a:rPr lang="en-GB" sz="664">
                <a:solidFill>
                  <a:srgbClr val="6AA84F"/>
                </a:solidFill>
                <a:latin typeface="Nunito"/>
                <a:ea typeface="Nunito"/>
                <a:cs typeface="Nunito"/>
                <a:sym typeface="Nunito"/>
              </a:rPr>
              <a:t>Search</a:t>
            </a:r>
            <a:endParaRPr sz="664">
              <a:solidFill>
                <a:srgbClr val="6AA84F"/>
              </a:solidFill>
              <a:latin typeface="Nunito"/>
              <a:ea typeface="Nunito"/>
              <a:cs typeface="Nunito"/>
              <a:sym typeface="Nunito"/>
            </a:endParaRPr>
          </a:p>
        </p:txBody>
      </p:sp>
      <p:pic>
        <p:nvPicPr>
          <p:cNvPr id="146" name="Google Shape;332;p17">
            <a:extLst>
              <a:ext uri="{FF2B5EF4-FFF2-40B4-BE49-F238E27FC236}">
                <a16:creationId xmlns:a16="http://schemas.microsoft.com/office/drawing/2014/main" id="{E123E0EE-D4F4-0785-BA54-A7ED00410B61}"/>
              </a:ext>
            </a:extLst>
          </p:cNvPr>
          <p:cNvPicPr preferRelativeResize="0"/>
          <p:nvPr/>
        </p:nvPicPr>
        <p:blipFill rotWithShape="1">
          <a:blip r:embed="rId4">
            <a:alphaModFix/>
          </a:blip>
          <a:srcRect t="-13740" b="13740"/>
          <a:stretch/>
        </p:blipFill>
        <p:spPr>
          <a:xfrm>
            <a:off x="6559087" y="1701330"/>
            <a:ext cx="310908" cy="310908"/>
          </a:xfrm>
          <a:prstGeom prst="rect">
            <a:avLst/>
          </a:prstGeom>
          <a:noFill/>
          <a:ln>
            <a:noFill/>
          </a:ln>
        </p:spPr>
      </p:pic>
      <p:pic>
        <p:nvPicPr>
          <p:cNvPr id="147" name="Google Shape;333;p17">
            <a:extLst>
              <a:ext uri="{FF2B5EF4-FFF2-40B4-BE49-F238E27FC236}">
                <a16:creationId xmlns:a16="http://schemas.microsoft.com/office/drawing/2014/main" id="{F5A1CC45-F757-CD2D-C86C-84845A4C17D3}"/>
              </a:ext>
            </a:extLst>
          </p:cNvPr>
          <p:cNvPicPr preferRelativeResize="0"/>
          <p:nvPr/>
        </p:nvPicPr>
        <p:blipFill>
          <a:blip r:embed="rId4">
            <a:alphaModFix/>
          </a:blip>
          <a:stretch>
            <a:fillRect/>
          </a:stretch>
        </p:blipFill>
        <p:spPr>
          <a:xfrm>
            <a:off x="7480679" y="3896207"/>
            <a:ext cx="310908" cy="310908"/>
          </a:xfrm>
          <a:prstGeom prst="rect">
            <a:avLst/>
          </a:prstGeom>
          <a:noFill/>
          <a:ln>
            <a:noFill/>
          </a:ln>
        </p:spPr>
      </p:pic>
      <p:cxnSp>
        <p:nvCxnSpPr>
          <p:cNvPr id="148" name="Google Shape;334;p17">
            <a:extLst>
              <a:ext uri="{FF2B5EF4-FFF2-40B4-BE49-F238E27FC236}">
                <a16:creationId xmlns:a16="http://schemas.microsoft.com/office/drawing/2014/main" id="{9B40B58E-9859-C083-7F43-B25326CF975F}"/>
              </a:ext>
            </a:extLst>
          </p:cNvPr>
          <p:cNvCxnSpPr>
            <a:stCxn id="118" idx="1"/>
            <a:endCxn id="131" idx="3"/>
          </p:cNvCxnSpPr>
          <p:nvPr/>
        </p:nvCxnSpPr>
        <p:spPr>
          <a:xfrm rot="10800000">
            <a:off x="8035817" y="3836876"/>
            <a:ext cx="497700" cy="0"/>
          </a:xfrm>
          <a:prstGeom prst="straightConnector1">
            <a:avLst/>
          </a:prstGeom>
          <a:noFill/>
          <a:ln w="7900" cap="flat" cmpd="sng">
            <a:solidFill>
              <a:srgbClr val="93C47D"/>
            </a:solidFill>
            <a:prstDash val="solid"/>
            <a:round/>
            <a:headEnd type="none" w="med" len="med"/>
            <a:tailEnd type="stealth" w="med" len="med"/>
          </a:ln>
        </p:spPr>
      </p:cxnSp>
      <p:sp>
        <p:nvSpPr>
          <p:cNvPr id="150" name="Google Shape;336;p17">
            <a:extLst>
              <a:ext uri="{FF2B5EF4-FFF2-40B4-BE49-F238E27FC236}">
                <a16:creationId xmlns:a16="http://schemas.microsoft.com/office/drawing/2014/main" id="{19298154-C375-CC0E-F530-B00DA89DEF62}"/>
              </a:ext>
            </a:extLst>
          </p:cNvPr>
          <p:cNvSpPr/>
          <p:nvPr/>
        </p:nvSpPr>
        <p:spPr>
          <a:xfrm>
            <a:off x="6685551" y="4139172"/>
            <a:ext cx="464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Multi-Doc</a:t>
            </a:r>
            <a:endParaRPr sz="664">
              <a:solidFill>
                <a:srgbClr val="1D1D1C"/>
              </a:solidFill>
              <a:latin typeface="Nunito"/>
              <a:ea typeface="Nunito"/>
              <a:cs typeface="Nunito"/>
              <a:sym typeface="Nunito"/>
            </a:endParaRPr>
          </a:p>
        </p:txBody>
      </p:sp>
      <p:cxnSp>
        <p:nvCxnSpPr>
          <p:cNvPr id="152" name="Google Shape;338;p17">
            <a:extLst>
              <a:ext uri="{FF2B5EF4-FFF2-40B4-BE49-F238E27FC236}">
                <a16:creationId xmlns:a16="http://schemas.microsoft.com/office/drawing/2014/main" id="{2EE083C1-B3C1-9DC4-6A82-4D4BA88F527C}"/>
              </a:ext>
            </a:extLst>
          </p:cNvPr>
          <p:cNvCxnSpPr>
            <a:stCxn id="131" idx="1"/>
            <a:endCxn id="150" idx="3"/>
          </p:cNvCxnSpPr>
          <p:nvPr/>
        </p:nvCxnSpPr>
        <p:spPr>
          <a:xfrm flipH="1">
            <a:off x="7150274" y="3837000"/>
            <a:ext cx="420900" cy="414900"/>
          </a:xfrm>
          <a:prstGeom prst="bentConnector3">
            <a:avLst>
              <a:gd name="adj1" fmla="val 50003"/>
            </a:avLst>
          </a:prstGeom>
          <a:noFill/>
          <a:ln w="7900" cap="flat" cmpd="sng">
            <a:solidFill>
              <a:srgbClr val="1155CC"/>
            </a:solidFill>
            <a:prstDash val="solid"/>
            <a:round/>
            <a:headEnd type="none" w="med" len="med"/>
            <a:tailEnd type="stealth" w="med" len="med"/>
          </a:ln>
        </p:spPr>
      </p:cxnSp>
      <p:sp>
        <p:nvSpPr>
          <p:cNvPr id="157" name="Google Shape;343;p17">
            <a:extLst>
              <a:ext uri="{FF2B5EF4-FFF2-40B4-BE49-F238E27FC236}">
                <a16:creationId xmlns:a16="http://schemas.microsoft.com/office/drawing/2014/main" id="{EC613CDD-A1E8-7280-A715-08DFD94D5B2E}"/>
              </a:ext>
            </a:extLst>
          </p:cNvPr>
          <p:cNvSpPr/>
          <p:nvPr/>
        </p:nvSpPr>
        <p:spPr>
          <a:xfrm>
            <a:off x="5516410" y="3955934"/>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1 </a:t>
            </a:r>
            <a:endParaRPr sz="664">
              <a:solidFill>
                <a:srgbClr val="1D1D1C"/>
              </a:solidFill>
              <a:latin typeface="Nunito"/>
              <a:ea typeface="Nunito"/>
              <a:cs typeface="Nunito"/>
              <a:sym typeface="Nunito"/>
            </a:endParaRPr>
          </a:p>
        </p:txBody>
      </p:sp>
      <p:sp>
        <p:nvSpPr>
          <p:cNvPr id="158" name="Google Shape;344;p17">
            <a:extLst>
              <a:ext uri="{FF2B5EF4-FFF2-40B4-BE49-F238E27FC236}">
                <a16:creationId xmlns:a16="http://schemas.microsoft.com/office/drawing/2014/main" id="{4201C978-C80C-905D-1711-D23E802D6196}"/>
              </a:ext>
            </a:extLst>
          </p:cNvPr>
          <p:cNvSpPr/>
          <p:nvPr/>
        </p:nvSpPr>
        <p:spPr>
          <a:xfrm>
            <a:off x="5516410" y="4322725"/>
            <a:ext cx="989700" cy="225600"/>
          </a:xfrm>
          <a:prstGeom prst="roundRect">
            <a:avLst>
              <a:gd name="adj" fmla="val 16667"/>
            </a:avLst>
          </a:prstGeom>
          <a:solidFill>
            <a:srgbClr val="FFFFFF"/>
          </a:solidFill>
          <a:ln w="7900" cap="flat" cmpd="sng">
            <a:solidFill>
              <a:srgbClr val="1155CC"/>
            </a:solidFill>
            <a:prstDash val="solid"/>
            <a:round/>
            <a:headEnd type="none" w="sm" len="sm"/>
            <a:tailEnd type="none" w="sm" len="sm"/>
          </a:ln>
        </p:spPr>
        <p:txBody>
          <a:bodyPr spcFirstLastPara="1" wrap="square" lIns="75925" tIns="75925" rIns="75925" bIns="75925" anchor="ctr" anchorCtr="0">
            <a:noAutofit/>
          </a:bodyPr>
          <a:lstStyle/>
          <a:p>
            <a:pPr marL="0" lvl="0" indent="0" algn="ctr" rtl="0">
              <a:spcBef>
                <a:spcPts val="0"/>
              </a:spcBef>
              <a:spcAft>
                <a:spcPts val="0"/>
              </a:spcAft>
              <a:buNone/>
            </a:pPr>
            <a:r>
              <a:rPr lang="en-GB" sz="664">
                <a:solidFill>
                  <a:srgbClr val="1D1D1C"/>
                </a:solidFill>
                <a:latin typeface="Nunito"/>
                <a:ea typeface="Nunito"/>
                <a:cs typeface="Nunito"/>
                <a:sym typeface="Nunito"/>
              </a:rPr>
              <a:t>SubQuestion 2</a:t>
            </a:r>
            <a:endParaRPr sz="664">
              <a:solidFill>
                <a:srgbClr val="1D1D1C"/>
              </a:solidFill>
              <a:latin typeface="Nunito"/>
              <a:ea typeface="Nunito"/>
              <a:cs typeface="Nunito"/>
              <a:sym typeface="Nunito"/>
            </a:endParaRPr>
          </a:p>
        </p:txBody>
      </p:sp>
      <p:cxnSp>
        <p:nvCxnSpPr>
          <p:cNvPr id="159" name="Google Shape;345;p17">
            <a:extLst>
              <a:ext uri="{FF2B5EF4-FFF2-40B4-BE49-F238E27FC236}">
                <a16:creationId xmlns:a16="http://schemas.microsoft.com/office/drawing/2014/main" id="{A610A324-E943-BB43-CA73-D3DDACB90593}"/>
              </a:ext>
            </a:extLst>
          </p:cNvPr>
          <p:cNvCxnSpPr>
            <a:stCxn id="150" idx="1"/>
            <a:endCxn id="158" idx="3"/>
          </p:cNvCxnSpPr>
          <p:nvPr/>
        </p:nvCxnSpPr>
        <p:spPr>
          <a:xfrm flipH="1">
            <a:off x="6506151" y="4251972"/>
            <a:ext cx="179400" cy="1836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0" name="Google Shape;346;p17">
            <a:extLst>
              <a:ext uri="{FF2B5EF4-FFF2-40B4-BE49-F238E27FC236}">
                <a16:creationId xmlns:a16="http://schemas.microsoft.com/office/drawing/2014/main" id="{11DE9C54-E3FD-815F-3F64-5E89E4ECD6FB}"/>
              </a:ext>
            </a:extLst>
          </p:cNvPr>
          <p:cNvCxnSpPr>
            <a:stCxn id="150" idx="1"/>
            <a:endCxn id="157" idx="3"/>
          </p:cNvCxnSpPr>
          <p:nvPr/>
        </p:nvCxnSpPr>
        <p:spPr>
          <a:xfrm rot="10800000">
            <a:off x="6506151" y="4068672"/>
            <a:ext cx="179400" cy="183300"/>
          </a:xfrm>
          <a:prstGeom prst="bentConnector3">
            <a:avLst>
              <a:gd name="adj1" fmla="val 50011"/>
            </a:avLst>
          </a:prstGeom>
          <a:noFill/>
          <a:ln w="7900" cap="flat" cmpd="sng">
            <a:solidFill>
              <a:srgbClr val="1155CC"/>
            </a:solidFill>
            <a:prstDash val="solid"/>
            <a:round/>
            <a:headEnd type="none" w="med" len="med"/>
            <a:tailEnd type="stealth" w="med" len="med"/>
          </a:ln>
        </p:spPr>
      </p:cxnSp>
      <p:cxnSp>
        <p:nvCxnSpPr>
          <p:cNvPr id="163" name="Google Shape;349;p17">
            <a:extLst>
              <a:ext uri="{FF2B5EF4-FFF2-40B4-BE49-F238E27FC236}">
                <a16:creationId xmlns:a16="http://schemas.microsoft.com/office/drawing/2014/main" id="{6F696B88-36F8-103D-261F-00287BF6B1FB}"/>
              </a:ext>
            </a:extLst>
          </p:cNvPr>
          <p:cNvCxnSpPr>
            <a:stCxn id="157" idx="1"/>
            <a:endCxn id="132" idx="2"/>
          </p:cNvCxnSpPr>
          <p:nvPr/>
        </p:nvCxnSpPr>
        <p:spPr>
          <a:xfrm rot="10800000">
            <a:off x="5125210" y="3139934"/>
            <a:ext cx="391200" cy="928800"/>
          </a:xfrm>
          <a:prstGeom prst="bentConnector2">
            <a:avLst/>
          </a:prstGeom>
          <a:noFill/>
          <a:ln w="7900" cap="flat" cmpd="sng">
            <a:solidFill>
              <a:srgbClr val="93C47D"/>
            </a:solidFill>
            <a:prstDash val="solid"/>
            <a:round/>
            <a:headEnd type="none" w="med" len="med"/>
            <a:tailEnd type="stealth" w="med" len="med"/>
          </a:ln>
        </p:spPr>
      </p:cxnSp>
      <p:cxnSp>
        <p:nvCxnSpPr>
          <p:cNvPr id="164" name="Google Shape;350;p17">
            <a:extLst>
              <a:ext uri="{FF2B5EF4-FFF2-40B4-BE49-F238E27FC236}">
                <a16:creationId xmlns:a16="http://schemas.microsoft.com/office/drawing/2014/main" id="{9CFA4F35-5AF2-719E-D2C2-C05A810C36B7}"/>
              </a:ext>
            </a:extLst>
          </p:cNvPr>
          <p:cNvCxnSpPr>
            <a:endCxn id="132" idx="2"/>
          </p:cNvCxnSpPr>
          <p:nvPr/>
        </p:nvCxnSpPr>
        <p:spPr>
          <a:xfrm rot="5400000" flipH="1">
            <a:off x="4672921" y="3592241"/>
            <a:ext cx="1295700" cy="390900"/>
          </a:xfrm>
          <a:prstGeom prst="bentConnector3">
            <a:avLst>
              <a:gd name="adj1" fmla="val -334"/>
            </a:avLst>
          </a:prstGeom>
          <a:noFill/>
          <a:ln w="7900" cap="flat" cmpd="sng">
            <a:solidFill>
              <a:srgbClr val="93C47D"/>
            </a:solidFill>
            <a:prstDash val="solid"/>
            <a:round/>
            <a:headEnd type="none" w="med" len="med"/>
            <a:tailEnd type="none" w="med" len="med"/>
          </a:ln>
        </p:spPr>
      </p:cxnSp>
      <p:cxnSp>
        <p:nvCxnSpPr>
          <p:cNvPr id="165" name="Google Shape;351;p17">
            <a:extLst>
              <a:ext uri="{FF2B5EF4-FFF2-40B4-BE49-F238E27FC236}">
                <a16:creationId xmlns:a16="http://schemas.microsoft.com/office/drawing/2014/main" id="{EBBC8C4A-E560-AFCC-07B5-42AE0214E0CE}"/>
              </a:ext>
            </a:extLst>
          </p:cNvPr>
          <p:cNvCxnSpPr>
            <a:stCxn id="118" idx="0"/>
            <a:endCxn id="116" idx="2"/>
          </p:cNvCxnSpPr>
          <p:nvPr/>
        </p:nvCxnSpPr>
        <p:spPr>
          <a:xfrm rot="5400000" flipH="1">
            <a:off x="6812417" y="1770626"/>
            <a:ext cx="1539600" cy="2367300"/>
          </a:xfrm>
          <a:prstGeom prst="bentConnector3">
            <a:avLst>
              <a:gd name="adj1" fmla="val 50003"/>
            </a:avLst>
          </a:prstGeom>
          <a:noFill/>
          <a:ln w="7900" cap="flat" cmpd="sng">
            <a:solidFill>
              <a:srgbClr val="4A4A48"/>
            </a:solidFill>
            <a:prstDash val="solid"/>
            <a:round/>
            <a:headEnd type="none" w="med" len="med"/>
            <a:tailEnd type="stealth" w="med" len="med"/>
          </a:ln>
        </p:spPr>
      </p:cxnSp>
      <p:sp>
        <p:nvSpPr>
          <p:cNvPr id="166" name="Google Shape;352;p17">
            <a:extLst>
              <a:ext uri="{FF2B5EF4-FFF2-40B4-BE49-F238E27FC236}">
                <a16:creationId xmlns:a16="http://schemas.microsoft.com/office/drawing/2014/main" id="{AB8483AF-71C6-C4A8-4727-C041785548B8}"/>
              </a:ext>
            </a:extLst>
          </p:cNvPr>
          <p:cNvSpPr/>
          <p:nvPr/>
        </p:nvSpPr>
        <p:spPr>
          <a:xfrm>
            <a:off x="1944486" y="1431358"/>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C1</a:t>
            </a:r>
            <a:r>
              <a:rPr lang="en-GB" sz="647">
                <a:solidFill>
                  <a:srgbClr val="1D1D1C"/>
                </a:solidFill>
                <a:latin typeface="Nunito"/>
                <a:ea typeface="Nunito"/>
                <a:cs typeface="Nunito"/>
                <a:sym typeface="Nunito"/>
              </a:rPr>
              <a:t> with</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7" name="Google Shape;353;p17">
            <a:extLst>
              <a:ext uri="{FF2B5EF4-FFF2-40B4-BE49-F238E27FC236}">
                <a16:creationId xmlns:a16="http://schemas.microsoft.com/office/drawing/2014/main" id="{697B28C5-F239-DFAC-0E5D-AF469C0337C2}"/>
              </a:ext>
            </a:extLst>
          </p:cNvPr>
          <p:cNvSpPr/>
          <p:nvPr/>
        </p:nvSpPr>
        <p:spPr>
          <a:xfrm>
            <a:off x="1944486" y="2423553"/>
            <a:ext cx="5598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C3</a:t>
            </a:r>
            <a:r>
              <a:rPr lang="en-GB" sz="647">
                <a:solidFill>
                  <a:srgbClr val="1D1D1C"/>
                </a:solidFill>
                <a:latin typeface="Nunito"/>
                <a:ea typeface="Nunito"/>
                <a:cs typeface="Nunito"/>
                <a:sym typeface="Nunito"/>
              </a:rPr>
              <a:t> with </a:t>
            </a: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8" name="Google Shape;354;p17">
            <a:extLst>
              <a:ext uri="{FF2B5EF4-FFF2-40B4-BE49-F238E27FC236}">
                <a16:creationId xmlns:a16="http://schemas.microsoft.com/office/drawing/2014/main" id="{CDFFC993-B69A-0788-59CA-79CA331F9CE7}"/>
              </a:ext>
            </a:extLst>
          </p:cNvPr>
          <p:cNvSpPr/>
          <p:nvPr/>
        </p:nvSpPr>
        <p:spPr>
          <a:xfrm>
            <a:off x="1944486" y="1927445"/>
            <a:ext cx="556200" cy="289500"/>
          </a:xfrm>
          <a:prstGeom prst="roundRect">
            <a:avLst>
              <a:gd name="adj" fmla="val 16667"/>
            </a:avLst>
          </a:prstGeom>
          <a:solidFill>
            <a:srgbClr val="FFFFFF"/>
          </a:solidFill>
          <a:ln w="7725" cap="flat" cmpd="sng">
            <a:solidFill>
              <a:srgbClr val="6AA84F"/>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b="1">
                <a:solidFill>
                  <a:srgbClr val="1D1D1C"/>
                </a:solidFill>
                <a:latin typeface="Nunito"/>
                <a:ea typeface="Nunito"/>
                <a:cs typeface="Nunito"/>
                <a:sym typeface="Nunito"/>
              </a:rPr>
              <a:t>C2 </a:t>
            </a:r>
            <a:r>
              <a:rPr lang="en-GB" sz="647">
                <a:solidFill>
                  <a:srgbClr val="1D1D1C"/>
                </a:solidFill>
                <a:latin typeface="Nunito"/>
                <a:ea typeface="Nunito"/>
                <a:cs typeface="Nunito"/>
                <a:sym typeface="Nunito"/>
              </a:rPr>
              <a:t>with </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6AA84F"/>
                </a:solidFill>
                <a:latin typeface="Nunito"/>
                <a:ea typeface="Nunito"/>
                <a:cs typeface="Nunito"/>
                <a:sym typeface="Nunito"/>
              </a:rPr>
              <a:t>Metadata</a:t>
            </a:r>
            <a:endParaRPr sz="647">
              <a:solidFill>
                <a:srgbClr val="6AA84F"/>
              </a:solidFill>
              <a:latin typeface="Nunito"/>
              <a:ea typeface="Nunito"/>
              <a:cs typeface="Nunito"/>
              <a:sym typeface="Nunito"/>
            </a:endParaRPr>
          </a:p>
        </p:txBody>
      </p:sp>
      <p:sp>
        <p:nvSpPr>
          <p:cNvPr id="169" name="Google Shape;355;p17">
            <a:extLst>
              <a:ext uri="{FF2B5EF4-FFF2-40B4-BE49-F238E27FC236}">
                <a16:creationId xmlns:a16="http://schemas.microsoft.com/office/drawing/2014/main" id="{33FF0D9A-41F6-9EE7-0113-71039C7815C6}"/>
              </a:ext>
            </a:extLst>
          </p:cNvPr>
          <p:cNvSpPr/>
          <p:nvPr/>
        </p:nvSpPr>
        <p:spPr>
          <a:xfrm>
            <a:off x="2893592" y="1357075"/>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D1</a:t>
            </a:r>
            <a:endParaRPr sz="647">
              <a:solidFill>
                <a:srgbClr val="FFFFFF"/>
              </a:solidFill>
              <a:latin typeface="Nunito"/>
              <a:ea typeface="Nunito"/>
              <a:cs typeface="Nunito"/>
              <a:sym typeface="Nunito"/>
            </a:endParaRPr>
          </a:p>
        </p:txBody>
      </p:sp>
      <p:sp>
        <p:nvSpPr>
          <p:cNvPr id="170" name="Google Shape;356;p17">
            <a:extLst>
              <a:ext uri="{FF2B5EF4-FFF2-40B4-BE49-F238E27FC236}">
                <a16:creationId xmlns:a16="http://schemas.microsoft.com/office/drawing/2014/main" id="{B4EC1A12-1EB4-855A-7901-E0C03F2257C7}"/>
              </a:ext>
            </a:extLst>
          </p:cNvPr>
          <p:cNvSpPr/>
          <p:nvPr/>
        </p:nvSpPr>
        <p:spPr>
          <a:xfrm>
            <a:off x="2893592" y="1605754"/>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S1</a:t>
            </a:r>
            <a:endParaRPr sz="647">
              <a:solidFill>
                <a:srgbClr val="FFFFFF"/>
              </a:solidFill>
              <a:latin typeface="Nunito"/>
              <a:ea typeface="Nunito"/>
              <a:cs typeface="Nunito"/>
              <a:sym typeface="Nunito"/>
            </a:endParaRPr>
          </a:p>
        </p:txBody>
      </p:sp>
      <p:sp>
        <p:nvSpPr>
          <p:cNvPr id="171" name="Google Shape;357;p17">
            <a:extLst>
              <a:ext uri="{FF2B5EF4-FFF2-40B4-BE49-F238E27FC236}">
                <a16:creationId xmlns:a16="http://schemas.microsoft.com/office/drawing/2014/main" id="{EBF1D17E-C5A2-D27A-63F9-921E7929F19D}"/>
              </a:ext>
            </a:extLst>
          </p:cNvPr>
          <p:cNvSpPr/>
          <p:nvPr/>
        </p:nvSpPr>
        <p:spPr>
          <a:xfrm>
            <a:off x="2893592" y="1834068"/>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D2</a:t>
            </a:r>
            <a:endParaRPr sz="647">
              <a:solidFill>
                <a:srgbClr val="FFFFFF"/>
              </a:solidFill>
              <a:latin typeface="Nunito"/>
              <a:ea typeface="Nunito"/>
              <a:cs typeface="Nunito"/>
              <a:sym typeface="Nunito"/>
            </a:endParaRPr>
          </a:p>
        </p:txBody>
      </p:sp>
      <p:sp>
        <p:nvSpPr>
          <p:cNvPr id="172" name="Google Shape;358;p17">
            <a:extLst>
              <a:ext uri="{FF2B5EF4-FFF2-40B4-BE49-F238E27FC236}">
                <a16:creationId xmlns:a16="http://schemas.microsoft.com/office/drawing/2014/main" id="{37C6B2C8-688B-222D-6B80-878E8C4D9647}"/>
              </a:ext>
            </a:extLst>
          </p:cNvPr>
          <p:cNvSpPr/>
          <p:nvPr/>
        </p:nvSpPr>
        <p:spPr>
          <a:xfrm>
            <a:off x="2893592" y="2082747"/>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S2</a:t>
            </a:r>
            <a:endParaRPr sz="647">
              <a:solidFill>
                <a:srgbClr val="FFFFFF"/>
              </a:solidFill>
              <a:latin typeface="Nunito"/>
              <a:ea typeface="Nunito"/>
              <a:cs typeface="Nunito"/>
              <a:sym typeface="Nunito"/>
            </a:endParaRPr>
          </a:p>
        </p:txBody>
      </p:sp>
      <p:sp>
        <p:nvSpPr>
          <p:cNvPr id="173" name="Google Shape;359;p17">
            <a:extLst>
              <a:ext uri="{FF2B5EF4-FFF2-40B4-BE49-F238E27FC236}">
                <a16:creationId xmlns:a16="http://schemas.microsoft.com/office/drawing/2014/main" id="{8BC8F98A-12B0-8225-7D9B-468C438153A2}"/>
              </a:ext>
            </a:extLst>
          </p:cNvPr>
          <p:cNvSpPr/>
          <p:nvPr/>
        </p:nvSpPr>
        <p:spPr>
          <a:xfrm>
            <a:off x="2893592" y="233141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D3</a:t>
            </a:r>
            <a:endParaRPr sz="647">
              <a:solidFill>
                <a:srgbClr val="FFFFFF"/>
              </a:solidFill>
              <a:latin typeface="Nunito"/>
              <a:ea typeface="Nunito"/>
              <a:cs typeface="Nunito"/>
              <a:sym typeface="Nunito"/>
            </a:endParaRPr>
          </a:p>
        </p:txBody>
      </p:sp>
      <p:sp>
        <p:nvSpPr>
          <p:cNvPr id="174" name="Google Shape;360;p17">
            <a:extLst>
              <a:ext uri="{FF2B5EF4-FFF2-40B4-BE49-F238E27FC236}">
                <a16:creationId xmlns:a16="http://schemas.microsoft.com/office/drawing/2014/main" id="{F4AFFECF-8F15-21A0-5A0A-1607CC0185E6}"/>
              </a:ext>
            </a:extLst>
          </p:cNvPr>
          <p:cNvSpPr/>
          <p:nvPr/>
        </p:nvSpPr>
        <p:spPr>
          <a:xfrm>
            <a:off x="2893592" y="2580090"/>
            <a:ext cx="417300" cy="189600"/>
          </a:xfrm>
          <a:prstGeom prst="roundRect">
            <a:avLst>
              <a:gd name="adj" fmla="val 16667"/>
            </a:avLst>
          </a:prstGeom>
          <a:solidFill>
            <a:srgbClr val="73736F"/>
          </a:solidFill>
          <a:ln w="7725" cap="flat" cmpd="sng">
            <a:solidFill>
              <a:srgbClr val="4A4A48"/>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FFFFFF"/>
                </a:solidFill>
                <a:latin typeface="Nunito"/>
                <a:ea typeface="Nunito"/>
                <a:cs typeface="Nunito"/>
                <a:sym typeface="Nunito"/>
              </a:rPr>
              <a:t>S3</a:t>
            </a:r>
            <a:endParaRPr sz="647">
              <a:solidFill>
                <a:srgbClr val="FFFFFF"/>
              </a:solidFill>
              <a:latin typeface="Nunito"/>
              <a:ea typeface="Nunito"/>
              <a:cs typeface="Nunito"/>
              <a:sym typeface="Nunito"/>
            </a:endParaRPr>
          </a:p>
        </p:txBody>
      </p:sp>
      <p:pic>
        <p:nvPicPr>
          <p:cNvPr id="175" name="Google Shape;361;p17">
            <a:extLst>
              <a:ext uri="{FF2B5EF4-FFF2-40B4-BE49-F238E27FC236}">
                <a16:creationId xmlns:a16="http://schemas.microsoft.com/office/drawing/2014/main" id="{67FA4680-F832-0986-24B8-00F68DB293AC}"/>
              </a:ext>
            </a:extLst>
          </p:cNvPr>
          <p:cNvPicPr preferRelativeResize="0"/>
          <p:nvPr/>
        </p:nvPicPr>
        <p:blipFill rotWithShape="1">
          <a:blip r:embed="rId5">
            <a:alphaModFix/>
          </a:blip>
          <a:srcRect l="20160" r="20908"/>
          <a:stretch/>
        </p:blipFill>
        <p:spPr>
          <a:xfrm>
            <a:off x="970582" y="1948858"/>
            <a:ext cx="276992" cy="246780"/>
          </a:xfrm>
          <a:prstGeom prst="rect">
            <a:avLst/>
          </a:prstGeom>
          <a:noFill/>
          <a:ln>
            <a:noFill/>
          </a:ln>
        </p:spPr>
      </p:pic>
      <p:sp>
        <p:nvSpPr>
          <p:cNvPr id="176" name="Google Shape;362;p17">
            <a:extLst>
              <a:ext uri="{FF2B5EF4-FFF2-40B4-BE49-F238E27FC236}">
                <a16:creationId xmlns:a16="http://schemas.microsoft.com/office/drawing/2014/main" id="{ED9EB386-9FC7-89D8-E230-95DCE5C0DE87}"/>
              </a:ext>
            </a:extLst>
          </p:cNvPr>
          <p:cNvSpPr/>
          <p:nvPr/>
        </p:nvSpPr>
        <p:spPr>
          <a:xfrm>
            <a:off x="261015" y="1927436"/>
            <a:ext cx="510600" cy="289500"/>
          </a:xfrm>
          <a:prstGeom prst="roundRect">
            <a:avLst>
              <a:gd name="adj" fmla="val 16667"/>
            </a:avLst>
          </a:prstGeom>
          <a:solidFill>
            <a:srgbClr val="FFFFFF"/>
          </a:solidFill>
          <a:ln w="7725" cap="flat" cmpd="sng">
            <a:solidFill>
              <a:srgbClr val="1D1D1C"/>
            </a:solidFill>
            <a:prstDash val="solid"/>
            <a:round/>
            <a:headEnd type="none" w="sm" len="sm"/>
            <a:tailEnd type="none" w="sm" len="sm"/>
          </a:ln>
        </p:spPr>
        <p:txBody>
          <a:bodyPr spcFirstLastPara="1" wrap="square" lIns="73975" tIns="73975" rIns="73975" bIns="73975" anchor="ctr" anchorCtr="0">
            <a:no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Video</a:t>
            </a:r>
            <a:endParaRPr sz="647">
              <a:solidFill>
                <a:srgbClr val="1D1D1C"/>
              </a:solidFill>
              <a:latin typeface="Nunito"/>
              <a:ea typeface="Nunito"/>
              <a:cs typeface="Nunito"/>
              <a:sym typeface="Nunito"/>
            </a:endParaRPr>
          </a:p>
        </p:txBody>
      </p:sp>
      <p:pic>
        <p:nvPicPr>
          <p:cNvPr id="177" name="Google Shape;363;p17">
            <a:extLst>
              <a:ext uri="{FF2B5EF4-FFF2-40B4-BE49-F238E27FC236}">
                <a16:creationId xmlns:a16="http://schemas.microsoft.com/office/drawing/2014/main" id="{1256AABF-37C6-83F0-8D5F-C9360B4EDA54}"/>
              </a:ext>
            </a:extLst>
          </p:cNvPr>
          <p:cNvPicPr preferRelativeResize="0"/>
          <p:nvPr/>
        </p:nvPicPr>
        <p:blipFill>
          <a:blip r:embed="rId4">
            <a:alphaModFix/>
          </a:blip>
          <a:stretch>
            <a:fillRect/>
          </a:stretch>
        </p:blipFill>
        <p:spPr>
          <a:xfrm>
            <a:off x="1444568" y="1920790"/>
            <a:ext cx="302934" cy="302934"/>
          </a:xfrm>
          <a:prstGeom prst="rect">
            <a:avLst/>
          </a:prstGeom>
          <a:noFill/>
          <a:ln>
            <a:noFill/>
          </a:ln>
        </p:spPr>
      </p:pic>
      <p:cxnSp>
        <p:nvCxnSpPr>
          <p:cNvPr id="178" name="Google Shape;364;p17">
            <a:extLst>
              <a:ext uri="{FF2B5EF4-FFF2-40B4-BE49-F238E27FC236}">
                <a16:creationId xmlns:a16="http://schemas.microsoft.com/office/drawing/2014/main" id="{074C982A-17CF-D6C2-21C8-891B8C8C2E8E}"/>
              </a:ext>
            </a:extLst>
          </p:cNvPr>
          <p:cNvCxnSpPr>
            <a:stCxn id="176" idx="3"/>
            <a:endCxn id="175" idx="1"/>
          </p:cNvCxnSpPr>
          <p:nvPr/>
        </p:nvCxnSpPr>
        <p:spPr>
          <a:xfrm>
            <a:off x="771615" y="2072186"/>
            <a:ext cx="198900" cy="0"/>
          </a:xfrm>
          <a:prstGeom prst="straightConnector1">
            <a:avLst/>
          </a:prstGeom>
          <a:noFill/>
          <a:ln w="7725" cap="flat" cmpd="sng">
            <a:solidFill>
              <a:srgbClr val="4A4A48"/>
            </a:solidFill>
            <a:prstDash val="solid"/>
            <a:round/>
            <a:headEnd type="none" w="med" len="med"/>
            <a:tailEnd type="triangle" w="med" len="med"/>
          </a:ln>
        </p:spPr>
      </p:cxnSp>
      <p:cxnSp>
        <p:nvCxnSpPr>
          <p:cNvPr id="179" name="Google Shape;365;p17">
            <a:extLst>
              <a:ext uri="{FF2B5EF4-FFF2-40B4-BE49-F238E27FC236}">
                <a16:creationId xmlns:a16="http://schemas.microsoft.com/office/drawing/2014/main" id="{8B8E3E16-06A2-53B5-2657-F1360E757D3E}"/>
              </a:ext>
            </a:extLst>
          </p:cNvPr>
          <p:cNvCxnSpPr>
            <a:stCxn id="175" idx="3"/>
            <a:endCxn id="177" idx="1"/>
          </p:cNvCxnSpPr>
          <p:nvPr/>
        </p:nvCxnSpPr>
        <p:spPr>
          <a:xfrm>
            <a:off x="1247573" y="2072248"/>
            <a:ext cx="197100" cy="0"/>
          </a:xfrm>
          <a:prstGeom prst="straightConnector1">
            <a:avLst/>
          </a:prstGeom>
          <a:noFill/>
          <a:ln w="7725" cap="flat" cmpd="sng">
            <a:solidFill>
              <a:srgbClr val="4A4A48"/>
            </a:solidFill>
            <a:prstDash val="solid"/>
            <a:round/>
            <a:headEnd type="none" w="med" len="med"/>
            <a:tailEnd type="triangle" w="med" len="med"/>
          </a:ln>
        </p:spPr>
      </p:cxnSp>
      <p:cxnSp>
        <p:nvCxnSpPr>
          <p:cNvPr id="180" name="Google Shape;366;p17">
            <a:extLst>
              <a:ext uri="{FF2B5EF4-FFF2-40B4-BE49-F238E27FC236}">
                <a16:creationId xmlns:a16="http://schemas.microsoft.com/office/drawing/2014/main" id="{CEB3F5C2-AC22-75A0-F5A7-DA334D9035A5}"/>
              </a:ext>
            </a:extLst>
          </p:cNvPr>
          <p:cNvCxnSpPr>
            <a:stCxn id="177" idx="3"/>
            <a:endCxn id="166" idx="1"/>
          </p:cNvCxnSpPr>
          <p:nvPr/>
        </p:nvCxnSpPr>
        <p:spPr>
          <a:xfrm rot="10800000" flipH="1">
            <a:off x="1747502" y="1576057"/>
            <a:ext cx="197100" cy="4962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1" name="Google Shape;367;p17">
            <a:extLst>
              <a:ext uri="{FF2B5EF4-FFF2-40B4-BE49-F238E27FC236}">
                <a16:creationId xmlns:a16="http://schemas.microsoft.com/office/drawing/2014/main" id="{1049433C-BAC2-3059-9460-7BC3DF3608C0}"/>
              </a:ext>
            </a:extLst>
          </p:cNvPr>
          <p:cNvCxnSpPr>
            <a:stCxn id="177" idx="3"/>
            <a:endCxn id="167" idx="1"/>
          </p:cNvCxnSpPr>
          <p:nvPr/>
        </p:nvCxnSpPr>
        <p:spPr>
          <a:xfrm>
            <a:off x="1747502" y="2072257"/>
            <a:ext cx="197100" cy="4959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2" name="Google Shape;368;p17">
            <a:extLst>
              <a:ext uri="{FF2B5EF4-FFF2-40B4-BE49-F238E27FC236}">
                <a16:creationId xmlns:a16="http://schemas.microsoft.com/office/drawing/2014/main" id="{4209DDFE-5F32-436E-A832-BC55E64FF9C9}"/>
              </a:ext>
            </a:extLst>
          </p:cNvPr>
          <p:cNvCxnSpPr>
            <a:stCxn id="177" idx="3"/>
            <a:endCxn id="168" idx="1"/>
          </p:cNvCxnSpPr>
          <p:nvPr/>
        </p:nvCxnSpPr>
        <p:spPr>
          <a:xfrm>
            <a:off x="1747502" y="2072257"/>
            <a:ext cx="197100" cy="600"/>
          </a:xfrm>
          <a:prstGeom prst="bentConnector3">
            <a:avLst>
              <a:gd name="adj1" fmla="val 49971"/>
            </a:avLst>
          </a:prstGeom>
          <a:noFill/>
          <a:ln w="7725" cap="flat" cmpd="sng">
            <a:solidFill>
              <a:srgbClr val="4A4A48"/>
            </a:solidFill>
            <a:prstDash val="solid"/>
            <a:round/>
            <a:headEnd type="none" w="med" len="med"/>
            <a:tailEnd type="stealth" w="med" len="med"/>
          </a:ln>
        </p:spPr>
      </p:cxnSp>
      <p:cxnSp>
        <p:nvCxnSpPr>
          <p:cNvPr id="183" name="Google Shape;369;p17">
            <a:extLst>
              <a:ext uri="{FF2B5EF4-FFF2-40B4-BE49-F238E27FC236}">
                <a16:creationId xmlns:a16="http://schemas.microsoft.com/office/drawing/2014/main" id="{CBA5B896-CB2F-23FE-CC4C-8AD491531765}"/>
              </a:ext>
            </a:extLst>
          </p:cNvPr>
          <p:cNvCxnSpPr>
            <a:stCxn id="166" idx="3"/>
            <a:endCxn id="169" idx="1"/>
          </p:cNvCxnSpPr>
          <p:nvPr/>
        </p:nvCxnSpPr>
        <p:spPr>
          <a:xfrm rot="10800000" flipH="1">
            <a:off x="2504286" y="1451908"/>
            <a:ext cx="389400" cy="124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4" name="Google Shape;370;p17">
            <a:extLst>
              <a:ext uri="{FF2B5EF4-FFF2-40B4-BE49-F238E27FC236}">
                <a16:creationId xmlns:a16="http://schemas.microsoft.com/office/drawing/2014/main" id="{6A555F8F-C171-7D8E-8B10-F3F24E630532}"/>
              </a:ext>
            </a:extLst>
          </p:cNvPr>
          <p:cNvCxnSpPr>
            <a:stCxn id="166" idx="3"/>
            <a:endCxn id="170" idx="1"/>
          </p:cNvCxnSpPr>
          <p:nvPr/>
        </p:nvCxnSpPr>
        <p:spPr>
          <a:xfrm>
            <a:off x="2504286" y="1576108"/>
            <a:ext cx="389400" cy="124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5" name="Google Shape;371;p17">
            <a:extLst>
              <a:ext uri="{FF2B5EF4-FFF2-40B4-BE49-F238E27FC236}">
                <a16:creationId xmlns:a16="http://schemas.microsoft.com/office/drawing/2014/main" id="{24AA2A09-A2A6-E8FE-6896-75DB939CF778}"/>
              </a:ext>
            </a:extLst>
          </p:cNvPr>
          <p:cNvCxnSpPr>
            <a:stCxn id="168" idx="3"/>
            <a:endCxn id="171" idx="1"/>
          </p:cNvCxnSpPr>
          <p:nvPr/>
        </p:nvCxnSpPr>
        <p:spPr>
          <a:xfrm rot="10800000" flipH="1">
            <a:off x="2500686" y="1928795"/>
            <a:ext cx="393000" cy="1434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6" name="Google Shape;372;p17">
            <a:extLst>
              <a:ext uri="{FF2B5EF4-FFF2-40B4-BE49-F238E27FC236}">
                <a16:creationId xmlns:a16="http://schemas.microsoft.com/office/drawing/2014/main" id="{F2E7990F-714F-A386-C52F-7DDAF6EF0F74}"/>
              </a:ext>
            </a:extLst>
          </p:cNvPr>
          <p:cNvCxnSpPr>
            <a:stCxn id="168" idx="3"/>
            <a:endCxn id="172" idx="1"/>
          </p:cNvCxnSpPr>
          <p:nvPr/>
        </p:nvCxnSpPr>
        <p:spPr>
          <a:xfrm>
            <a:off x="2500686" y="2072195"/>
            <a:ext cx="393000" cy="1053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7" name="Google Shape;373;p17">
            <a:extLst>
              <a:ext uri="{FF2B5EF4-FFF2-40B4-BE49-F238E27FC236}">
                <a16:creationId xmlns:a16="http://schemas.microsoft.com/office/drawing/2014/main" id="{5C9A15F7-2870-D61D-DA15-7AE06F10FBAF}"/>
              </a:ext>
            </a:extLst>
          </p:cNvPr>
          <p:cNvCxnSpPr>
            <a:stCxn id="167" idx="3"/>
            <a:endCxn id="173" idx="1"/>
          </p:cNvCxnSpPr>
          <p:nvPr/>
        </p:nvCxnSpPr>
        <p:spPr>
          <a:xfrm rot="10800000" flipH="1">
            <a:off x="2504286" y="2426103"/>
            <a:ext cx="389400" cy="1422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8" name="Google Shape;374;p17">
            <a:extLst>
              <a:ext uri="{FF2B5EF4-FFF2-40B4-BE49-F238E27FC236}">
                <a16:creationId xmlns:a16="http://schemas.microsoft.com/office/drawing/2014/main" id="{298D224D-56C7-8FE9-8D5F-7EA8A22E16BF}"/>
              </a:ext>
            </a:extLst>
          </p:cNvPr>
          <p:cNvCxnSpPr>
            <a:stCxn id="167" idx="3"/>
            <a:endCxn id="174" idx="1"/>
          </p:cNvCxnSpPr>
          <p:nvPr/>
        </p:nvCxnSpPr>
        <p:spPr>
          <a:xfrm>
            <a:off x="2504286" y="2568303"/>
            <a:ext cx="389400" cy="106500"/>
          </a:xfrm>
          <a:prstGeom prst="bentConnector3">
            <a:avLst>
              <a:gd name="adj1" fmla="val 49988"/>
            </a:avLst>
          </a:prstGeom>
          <a:noFill/>
          <a:ln w="7725" cap="flat" cmpd="sng">
            <a:solidFill>
              <a:srgbClr val="4A4A48"/>
            </a:solidFill>
            <a:prstDash val="solid"/>
            <a:round/>
            <a:headEnd type="none" w="med" len="med"/>
            <a:tailEnd type="stealth" w="med" len="med"/>
          </a:ln>
        </p:spPr>
      </p:cxnSp>
      <p:cxnSp>
        <p:nvCxnSpPr>
          <p:cNvPr id="189" name="Google Shape;375;p17">
            <a:extLst>
              <a:ext uri="{FF2B5EF4-FFF2-40B4-BE49-F238E27FC236}">
                <a16:creationId xmlns:a16="http://schemas.microsoft.com/office/drawing/2014/main" id="{3A5458EF-49BD-38D6-F46A-3BAE0AC79BC9}"/>
              </a:ext>
            </a:extLst>
          </p:cNvPr>
          <p:cNvCxnSpPr>
            <a:stCxn id="169" idx="3"/>
          </p:cNvCxnSpPr>
          <p:nvPr/>
        </p:nvCxnSpPr>
        <p:spPr>
          <a:xfrm>
            <a:off x="3310892" y="1451875"/>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0" name="Google Shape;376;p17">
            <a:extLst>
              <a:ext uri="{FF2B5EF4-FFF2-40B4-BE49-F238E27FC236}">
                <a16:creationId xmlns:a16="http://schemas.microsoft.com/office/drawing/2014/main" id="{D2CCD3DE-FA9F-E379-FFF5-C907F4B8F953}"/>
              </a:ext>
            </a:extLst>
          </p:cNvPr>
          <p:cNvCxnSpPr>
            <a:stCxn id="170" idx="3"/>
          </p:cNvCxnSpPr>
          <p:nvPr/>
        </p:nvCxnSpPr>
        <p:spPr>
          <a:xfrm>
            <a:off x="3310892" y="1700554"/>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1" name="Google Shape;377;p17">
            <a:extLst>
              <a:ext uri="{FF2B5EF4-FFF2-40B4-BE49-F238E27FC236}">
                <a16:creationId xmlns:a16="http://schemas.microsoft.com/office/drawing/2014/main" id="{560C7E3F-1A26-1D22-E3D1-4FE6565F1453}"/>
              </a:ext>
            </a:extLst>
          </p:cNvPr>
          <p:cNvCxnSpPr>
            <a:stCxn id="171" idx="3"/>
          </p:cNvCxnSpPr>
          <p:nvPr/>
        </p:nvCxnSpPr>
        <p:spPr>
          <a:xfrm>
            <a:off x="3310892" y="1928868"/>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2" name="Google Shape;378;p17">
            <a:extLst>
              <a:ext uri="{FF2B5EF4-FFF2-40B4-BE49-F238E27FC236}">
                <a16:creationId xmlns:a16="http://schemas.microsoft.com/office/drawing/2014/main" id="{58A2D623-EABC-052C-CE5C-1CD7537FED1A}"/>
              </a:ext>
            </a:extLst>
          </p:cNvPr>
          <p:cNvCxnSpPr>
            <a:stCxn id="172" idx="3"/>
          </p:cNvCxnSpPr>
          <p:nvPr/>
        </p:nvCxnSpPr>
        <p:spPr>
          <a:xfrm>
            <a:off x="3310892" y="2177547"/>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3" name="Google Shape;379;p17">
            <a:extLst>
              <a:ext uri="{FF2B5EF4-FFF2-40B4-BE49-F238E27FC236}">
                <a16:creationId xmlns:a16="http://schemas.microsoft.com/office/drawing/2014/main" id="{0CB00928-2E4B-7E8B-2689-E43143A690A5}"/>
              </a:ext>
            </a:extLst>
          </p:cNvPr>
          <p:cNvCxnSpPr>
            <a:stCxn id="173" idx="3"/>
          </p:cNvCxnSpPr>
          <p:nvPr/>
        </p:nvCxnSpPr>
        <p:spPr>
          <a:xfrm>
            <a:off x="3310892" y="2426210"/>
            <a:ext cx="234900" cy="5100"/>
          </a:xfrm>
          <a:prstGeom prst="straightConnector1">
            <a:avLst/>
          </a:prstGeom>
          <a:noFill/>
          <a:ln w="7725" cap="flat" cmpd="sng">
            <a:solidFill>
              <a:srgbClr val="4A4A48"/>
            </a:solidFill>
            <a:prstDash val="solid"/>
            <a:round/>
            <a:headEnd type="none" w="med" len="med"/>
            <a:tailEnd type="stealth" w="med" len="med"/>
          </a:ln>
        </p:spPr>
      </p:cxnSp>
      <p:cxnSp>
        <p:nvCxnSpPr>
          <p:cNvPr id="194" name="Google Shape;380;p17">
            <a:extLst>
              <a:ext uri="{FF2B5EF4-FFF2-40B4-BE49-F238E27FC236}">
                <a16:creationId xmlns:a16="http://schemas.microsoft.com/office/drawing/2014/main" id="{E8D78295-D242-9142-BE63-FB8DFCD5A19D}"/>
              </a:ext>
            </a:extLst>
          </p:cNvPr>
          <p:cNvCxnSpPr>
            <a:stCxn id="174" idx="3"/>
          </p:cNvCxnSpPr>
          <p:nvPr/>
        </p:nvCxnSpPr>
        <p:spPr>
          <a:xfrm>
            <a:off x="3310892" y="2674890"/>
            <a:ext cx="234900" cy="5100"/>
          </a:xfrm>
          <a:prstGeom prst="straightConnector1">
            <a:avLst/>
          </a:prstGeom>
          <a:noFill/>
          <a:ln w="7725" cap="flat" cmpd="sng">
            <a:solidFill>
              <a:srgbClr val="4A4A48"/>
            </a:solidFill>
            <a:prstDash val="solid"/>
            <a:round/>
            <a:headEnd type="none" w="med" len="med"/>
            <a:tailEnd type="stealth" w="med" len="med"/>
          </a:ln>
        </p:spPr>
      </p:cxnSp>
      <p:sp>
        <p:nvSpPr>
          <p:cNvPr id="195" name="Google Shape;381;p17">
            <a:extLst>
              <a:ext uri="{FF2B5EF4-FFF2-40B4-BE49-F238E27FC236}">
                <a16:creationId xmlns:a16="http://schemas.microsoft.com/office/drawing/2014/main" id="{364E1061-0F5C-309A-0828-66AA9B1913E5}"/>
              </a:ext>
            </a:extLst>
          </p:cNvPr>
          <p:cNvSpPr txBox="1"/>
          <p:nvPr/>
        </p:nvSpPr>
        <p:spPr>
          <a:xfrm>
            <a:off x="1887747" y="2777408"/>
            <a:ext cx="6225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a:solidFill>
                  <a:srgbClr val="1D1D1C"/>
                </a:solidFill>
                <a:latin typeface="Nunito"/>
                <a:ea typeface="Nunito"/>
                <a:cs typeface="Nunito"/>
                <a:sym typeface="Nunito"/>
              </a:rPr>
              <a:t>Chunks of Documents</a:t>
            </a:r>
            <a:endParaRPr sz="647">
              <a:solidFill>
                <a:srgbClr val="1D1D1C"/>
              </a:solidFill>
              <a:latin typeface="Nunito"/>
              <a:ea typeface="Nunito"/>
              <a:cs typeface="Nunito"/>
              <a:sym typeface="Nunito"/>
            </a:endParaRPr>
          </a:p>
          <a:p>
            <a:pPr marL="0" lvl="0" indent="0" algn="ctr" rtl="0">
              <a:spcBef>
                <a:spcPts val="0"/>
              </a:spcBef>
              <a:spcAft>
                <a:spcPts val="0"/>
              </a:spcAft>
              <a:buNone/>
            </a:pPr>
            <a:r>
              <a:rPr lang="en-GB" sz="647">
                <a:solidFill>
                  <a:srgbClr val="1D1D1C"/>
                </a:solidFill>
                <a:latin typeface="Nunito"/>
                <a:ea typeface="Nunito"/>
                <a:cs typeface="Nunito"/>
                <a:sym typeface="Nunito"/>
              </a:rPr>
              <a:t>(Cleaned)</a:t>
            </a:r>
            <a:endParaRPr sz="647">
              <a:solidFill>
                <a:srgbClr val="1D1D1C"/>
              </a:solidFill>
              <a:latin typeface="Nunito"/>
              <a:ea typeface="Nunito"/>
              <a:cs typeface="Nunito"/>
              <a:sym typeface="Nunito"/>
            </a:endParaRPr>
          </a:p>
        </p:txBody>
      </p:sp>
      <p:sp>
        <p:nvSpPr>
          <p:cNvPr id="196" name="Google Shape;382;p17">
            <a:extLst>
              <a:ext uri="{FF2B5EF4-FFF2-40B4-BE49-F238E27FC236}">
                <a16:creationId xmlns:a16="http://schemas.microsoft.com/office/drawing/2014/main" id="{D8F2505D-190B-D811-0C80-B67EBA59A6C1}"/>
              </a:ext>
            </a:extLst>
          </p:cNvPr>
          <p:cNvSpPr txBox="1"/>
          <p:nvPr/>
        </p:nvSpPr>
        <p:spPr>
          <a:xfrm>
            <a:off x="2650597" y="2828770"/>
            <a:ext cx="903300" cy="448500"/>
          </a:xfrm>
          <a:prstGeom prst="rect">
            <a:avLst/>
          </a:prstGeom>
          <a:noFill/>
          <a:ln>
            <a:noFill/>
          </a:ln>
        </p:spPr>
        <p:txBody>
          <a:bodyPr spcFirstLastPara="1" wrap="square" lIns="73975" tIns="73975" rIns="73975" bIns="73975" anchor="t" anchorCtr="0">
            <a:spAutoFit/>
          </a:bodyPr>
          <a:lstStyle/>
          <a:p>
            <a:pPr marL="0" lvl="0" indent="0" algn="ctr" rtl="0">
              <a:spcBef>
                <a:spcPts val="0"/>
              </a:spcBef>
              <a:spcAft>
                <a:spcPts val="0"/>
              </a:spcAft>
              <a:buNone/>
            </a:pPr>
            <a:r>
              <a:rPr lang="en-GB" sz="647" dirty="0">
                <a:solidFill>
                  <a:srgbClr val="1D1D1C"/>
                </a:solidFill>
                <a:latin typeface="Nunito"/>
                <a:ea typeface="Nunito"/>
                <a:cs typeface="Nunito"/>
                <a:sym typeface="Nunito"/>
              </a:rPr>
              <a:t>Dense Vector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and </a:t>
            </a:r>
            <a:endParaRPr sz="647" dirty="0">
              <a:solidFill>
                <a:srgbClr val="1D1D1C"/>
              </a:solidFill>
              <a:latin typeface="Nunito"/>
              <a:ea typeface="Nunito"/>
              <a:cs typeface="Nunito"/>
              <a:sym typeface="Nunito"/>
            </a:endParaRPr>
          </a:p>
          <a:p>
            <a:pPr marL="0" lvl="0" indent="0" algn="ctr" rtl="0">
              <a:spcBef>
                <a:spcPts val="0"/>
              </a:spcBef>
              <a:spcAft>
                <a:spcPts val="0"/>
              </a:spcAft>
              <a:buNone/>
            </a:pPr>
            <a:r>
              <a:rPr lang="en-GB" sz="647" dirty="0">
                <a:solidFill>
                  <a:srgbClr val="1D1D1C"/>
                </a:solidFill>
                <a:latin typeface="Nunito"/>
                <a:ea typeface="Nunito"/>
                <a:cs typeface="Nunito"/>
                <a:sym typeface="Nunito"/>
              </a:rPr>
              <a:t>Sparse Matrix</a:t>
            </a:r>
            <a:endParaRPr sz="647" dirty="0">
              <a:solidFill>
                <a:srgbClr val="1D1D1C"/>
              </a:solidFill>
              <a:latin typeface="Nunito"/>
              <a:ea typeface="Nunito"/>
              <a:cs typeface="Nunito"/>
              <a:sym typeface="Nunito"/>
            </a:endParaRPr>
          </a:p>
        </p:txBody>
      </p:sp>
      <p:pic>
        <p:nvPicPr>
          <p:cNvPr id="197" name="Google Shape;383;p17">
            <a:extLst>
              <a:ext uri="{FF2B5EF4-FFF2-40B4-BE49-F238E27FC236}">
                <a16:creationId xmlns:a16="http://schemas.microsoft.com/office/drawing/2014/main" id="{1987DDA1-3888-64EF-E387-F7A8044D8965}"/>
              </a:ext>
            </a:extLst>
          </p:cNvPr>
          <p:cNvPicPr preferRelativeResize="0"/>
          <p:nvPr/>
        </p:nvPicPr>
        <p:blipFill rotWithShape="1">
          <a:blip r:embed="rId5">
            <a:alphaModFix/>
          </a:blip>
          <a:srcRect l="20160" r="20908"/>
          <a:stretch/>
        </p:blipFill>
        <p:spPr>
          <a:xfrm>
            <a:off x="632356" y="3595434"/>
            <a:ext cx="131063" cy="130942"/>
          </a:xfrm>
          <a:prstGeom prst="rect">
            <a:avLst/>
          </a:prstGeom>
          <a:noFill/>
          <a:ln>
            <a:noFill/>
          </a:ln>
        </p:spPr>
      </p:pic>
      <p:pic>
        <p:nvPicPr>
          <p:cNvPr id="198" name="Google Shape;384;p17">
            <a:extLst>
              <a:ext uri="{FF2B5EF4-FFF2-40B4-BE49-F238E27FC236}">
                <a16:creationId xmlns:a16="http://schemas.microsoft.com/office/drawing/2014/main" id="{55893839-0EB7-8453-4C56-C7F439273E3A}"/>
              </a:ext>
            </a:extLst>
          </p:cNvPr>
          <p:cNvPicPr preferRelativeResize="0"/>
          <p:nvPr/>
        </p:nvPicPr>
        <p:blipFill>
          <a:blip r:embed="rId4">
            <a:alphaModFix/>
          </a:blip>
          <a:stretch>
            <a:fillRect/>
          </a:stretch>
        </p:blipFill>
        <p:spPr>
          <a:xfrm>
            <a:off x="618413" y="3809557"/>
            <a:ext cx="143338" cy="160740"/>
          </a:xfrm>
          <a:prstGeom prst="rect">
            <a:avLst/>
          </a:prstGeom>
          <a:noFill/>
          <a:ln>
            <a:noFill/>
          </a:ln>
        </p:spPr>
      </p:pic>
      <p:pic>
        <p:nvPicPr>
          <p:cNvPr id="199" name="Google Shape;385;p17">
            <a:extLst>
              <a:ext uri="{FF2B5EF4-FFF2-40B4-BE49-F238E27FC236}">
                <a16:creationId xmlns:a16="http://schemas.microsoft.com/office/drawing/2014/main" id="{BC83C040-6517-5126-A6B0-B8DE84955639}"/>
              </a:ext>
            </a:extLst>
          </p:cNvPr>
          <p:cNvPicPr preferRelativeResize="0"/>
          <p:nvPr/>
        </p:nvPicPr>
        <p:blipFill rotWithShape="1">
          <a:blip r:embed="rId3">
            <a:alphaModFix/>
          </a:blip>
          <a:srcRect l="12514" r="14895"/>
          <a:stretch/>
        </p:blipFill>
        <p:spPr>
          <a:xfrm>
            <a:off x="624072" y="4007367"/>
            <a:ext cx="143328" cy="221418"/>
          </a:xfrm>
          <a:prstGeom prst="rect">
            <a:avLst/>
          </a:prstGeom>
          <a:noFill/>
          <a:ln>
            <a:noFill/>
          </a:ln>
        </p:spPr>
      </p:pic>
      <p:sp>
        <p:nvSpPr>
          <p:cNvPr id="200" name="Google Shape;386;p17">
            <a:extLst>
              <a:ext uri="{FF2B5EF4-FFF2-40B4-BE49-F238E27FC236}">
                <a16:creationId xmlns:a16="http://schemas.microsoft.com/office/drawing/2014/main" id="{E9F76D90-C35B-D718-5B05-A03C214DABE7}"/>
              </a:ext>
            </a:extLst>
          </p:cNvPr>
          <p:cNvSpPr txBox="1"/>
          <p:nvPr/>
        </p:nvSpPr>
        <p:spPr>
          <a:xfrm>
            <a:off x="797116" y="3516975"/>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201" name="Google Shape;387;p17">
            <a:extLst>
              <a:ext uri="{FF2B5EF4-FFF2-40B4-BE49-F238E27FC236}">
                <a16:creationId xmlns:a16="http://schemas.microsoft.com/office/drawing/2014/main" id="{27646878-CFE5-CC10-D7C6-49829B14E78A}"/>
              </a:ext>
            </a:extLst>
          </p:cNvPr>
          <p:cNvSpPr txBox="1"/>
          <p:nvPr/>
        </p:nvSpPr>
        <p:spPr>
          <a:xfrm>
            <a:off x="806047" y="3746009"/>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Open AI</a:t>
            </a:r>
            <a:endParaRPr sz="935">
              <a:solidFill>
                <a:srgbClr val="1D1D1C"/>
              </a:solidFill>
              <a:latin typeface="Nunito"/>
              <a:ea typeface="Nunito"/>
              <a:cs typeface="Nunito"/>
              <a:sym typeface="Nunito"/>
            </a:endParaRPr>
          </a:p>
        </p:txBody>
      </p:sp>
      <p:sp>
        <p:nvSpPr>
          <p:cNvPr id="202" name="Google Shape;388;p17">
            <a:extLst>
              <a:ext uri="{FF2B5EF4-FFF2-40B4-BE49-F238E27FC236}">
                <a16:creationId xmlns:a16="http://schemas.microsoft.com/office/drawing/2014/main" id="{9653B8DB-1F38-CE4A-F070-892EB8F2EBCF}"/>
              </a:ext>
            </a:extLst>
          </p:cNvPr>
          <p:cNvSpPr txBox="1"/>
          <p:nvPr/>
        </p:nvSpPr>
        <p:spPr>
          <a:xfrm>
            <a:off x="806048" y="4007383"/>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203" name="Google Shape;389;p17">
            <a:extLst>
              <a:ext uri="{FF2B5EF4-FFF2-40B4-BE49-F238E27FC236}">
                <a16:creationId xmlns:a16="http://schemas.microsoft.com/office/drawing/2014/main" id="{502E2C98-BE4C-6CBC-F010-E572F04EC894}"/>
              </a:ext>
            </a:extLst>
          </p:cNvPr>
          <p:cNvSpPr txBox="1"/>
          <p:nvPr/>
        </p:nvSpPr>
        <p:spPr>
          <a:xfrm>
            <a:off x="557804" y="3290241"/>
            <a:ext cx="1358700" cy="288000"/>
          </a:xfrm>
          <a:prstGeom prst="rect">
            <a:avLst/>
          </a:prstGeom>
          <a:noFill/>
          <a:ln>
            <a:noFill/>
          </a:ln>
        </p:spPr>
        <p:txBody>
          <a:bodyPr spcFirstLastPara="1" wrap="square" lIns="71275" tIns="71275" rIns="71275" bIns="71275" anchor="t" anchorCtr="0">
            <a:spAutoFit/>
          </a:body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204" name="Google Shape;390;p17">
            <a:extLst>
              <a:ext uri="{FF2B5EF4-FFF2-40B4-BE49-F238E27FC236}">
                <a16:creationId xmlns:a16="http://schemas.microsoft.com/office/drawing/2014/main" id="{DD783334-1A3D-62D5-D6EE-2FF5581C34C3}"/>
              </a:ext>
            </a:extLst>
          </p:cNvPr>
          <p:cNvSpPr/>
          <p:nvPr/>
        </p:nvSpPr>
        <p:spPr>
          <a:xfrm>
            <a:off x="527196" y="3340925"/>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cxnSp>
        <p:nvCxnSpPr>
          <p:cNvPr id="209" name="Google Shape;395;p17">
            <a:extLst>
              <a:ext uri="{FF2B5EF4-FFF2-40B4-BE49-F238E27FC236}">
                <a16:creationId xmlns:a16="http://schemas.microsoft.com/office/drawing/2014/main" id="{F789DBCC-BEF1-6821-8D25-3BD27BD117C2}"/>
              </a:ext>
            </a:extLst>
          </p:cNvPr>
          <p:cNvCxnSpPr>
            <a:stCxn id="157" idx="1"/>
            <a:endCxn id="120" idx="2"/>
          </p:cNvCxnSpPr>
          <p:nvPr/>
        </p:nvCxnSpPr>
        <p:spPr>
          <a:xfrm rot="10800000">
            <a:off x="4478710" y="3142334"/>
            <a:ext cx="1037700" cy="926400"/>
          </a:xfrm>
          <a:prstGeom prst="curvedConnector2">
            <a:avLst/>
          </a:prstGeom>
          <a:noFill/>
          <a:ln w="9525" cap="flat" cmpd="sng">
            <a:solidFill>
              <a:srgbClr val="0000FF"/>
            </a:solidFill>
            <a:prstDash val="solid"/>
            <a:round/>
            <a:headEnd type="none" w="med" len="med"/>
            <a:tailEnd type="none" w="med" len="med"/>
          </a:ln>
        </p:spPr>
      </p:cxnSp>
      <p:cxnSp>
        <p:nvCxnSpPr>
          <p:cNvPr id="210" name="Google Shape;396;p17">
            <a:extLst>
              <a:ext uri="{FF2B5EF4-FFF2-40B4-BE49-F238E27FC236}">
                <a16:creationId xmlns:a16="http://schemas.microsoft.com/office/drawing/2014/main" id="{42CD79B1-D93C-3932-799B-E5AC8419707E}"/>
              </a:ext>
            </a:extLst>
          </p:cNvPr>
          <p:cNvCxnSpPr>
            <a:stCxn id="157" idx="1"/>
            <a:endCxn id="119" idx="2"/>
          </p:cNvCxnSpPr>
          <p:nvPr/>
        </p:nvCxnSpPr>
        <p:spPr>
          <a:xfrm rot="10800000">
            <a:off x="3928510" y="3142334"/>
            <a:ext cx="1587900" cy="926400"/>
          </a:xfrm>
          <a:prstGeom prst="curvedConnector2">
            <a:avLst/>
          </a:prstGeom>
          <a:noFill/>
          <a:ln w="9525" cap="flat" cmpd="sng">
            <a:solidFill>
              <a:srgbClr val="0000FF"/>
            </a:solidFill>
            <a:prstDash val="solid"/>
            <a:round/>
            <a:headEnd type="none" w="med" len="med"/>
            <a:tailEnd type="none" w="med" len="med"/>
          </a:ln>
        </p:spPr>
      </p:cxnSp>
      <p:cxnSp>
        <p:nvCxnSpPr>
          <p:cNvPr id="211" name="Google Shape;397;p17">
            <a:extLst>
              <a:ext uri="{FF2B5EF4-FFF2-40B4-BE49-F238E27FC236}">
                <a16:creationId xmlns:a16="http://schemas.microsoft.com/office/drawing/2014/main" id="{CE92C003-004C-E7DB-BAC8-DC15165F1AF3}"/>
              </a:ext>
            </a:extLst>
          </p:cNvPr>
          <p:cNvCxnSpPr>
            <a:endCxn id="120" idx="2"/>
          </p:cNvCxnSpPr>
          <p:nvPr/>
        </p:nvCxnSpPr>
        <p:spPr>
          <a:xfrm rot="5400000" flipH="1">
            <a:off x="4350819" y="3270131"/>
            <a:ext cx="1293300" cy="1037700"/>
          </a:xfrm>
          <a:prstGeom prst="curvedConnector3">
            <a:avLst>
              <a:gd name="adj1" fmla="val 50000"/>
            </a:avLst>
          </a:prstGeom>
          <a:noFill/>
          <a:ln w="9525" cap="flat" cmpd="sng">
            <a:solidFill>
              <a:srgbClr val="0000FF"/>
            </a:solidFill>
            <a:prstDash val="solid"/>
            <a:round/>
            <a:headEnd type="none" w="med" len="med"/>
            <a:tailEnd type="stealth" w="med" len="med"/>
          </a:ln>
        </p:spPr>
      </p:cxnSp>
      <p:cxnSp>
        <p:nvCxnSpPr>
          <p:cNvPr id="212" name="Google Shape;398;p17">
            <a:extLst>
              <a:ext uri="{FF2B5EF4-FFF2-40B4-BE49-F238E27FC236}">
                <a16:creationId xmlns:a16="http://schemas.microsoft.com/office/drawing/2014/main" id="{BCF92D71-5403-555F-39F1-70F171A76E4D}"/>
              </a:ext>
            </a:extLst>
          </p:cNvPr>
          <p:cNvCxnSpPr>
            <a:stCxn id="158" idx="1"/>
            <a:endCxn id="119" idx="2"/>
          </p:cNvCxnSpPr>
          <p:nvPr/>
        </p:nvCxnSpPr>
        <p:spPr>
          <a:xfrm rot="10800000">
            <a:off x="3928510" y="3142225"/>
            <a:ext cx="1587900" cy="1293300"/>
          </a:xfrm>
          <a:prstGeom prst="curvedConnector2">
            <a:avLst/>
          </a:prstGeom>
          <a:noFill/>
          <a:ln w="9525" cap="flat" cmpd="sng">
            <a:solidFill>
              <a:srgbClr val="0000FF"/>
            </a:solidFill>
            <a:prstDash val="solid"/>
            <a:round/>
            <a:headEnd type="none" w="med" len="med"/>
            <a:tailEnd type="stealth" w="med" len="med"/>
          </a:ln>
        </p:spPr>
      </p:cxnSp>
      <p:pic>
        <p:nvPicPr>
          <p:cNvPr id="3" name="Picture 2">
            <a:extLst>
              <a:ext uri="{FF2B5EF4-FFF2-40B4-BE49-F238E27FC236}">
                <a16:creationId xmlns:a16="http://schemas.microsoft.com/office/drawing/2014/main" id="{293E02E9-5244-FCEE-B7E1-A7A7081E6479}"/>
              </a:ext>
            </a:extLst>
          </p:cNvPr>
          <p:cNvPicPr>
            <a:picLocks noChangeAspect="1"/>
          </p:cNvPicPr>
          <p:nvPr/>
        </p:nvPicPr>
        <p:blipFill>
          <a:blip r:embed="rId6"/>
          <a:stretch>
            <a:fillRect/>
          </a:stretch>
        </p:blipFill>
        <p:spPr>
          <a:xfrm flipH="1">
            <a:off x="6499929" y="2094444"/>
            <a:ext cx="221885" cy="221885"/>
          </a:xfrm>
          <a:prstGeom prst="rect">
            <a:avLst/>
          </a:prstGeom>
        </p:spPr>
      </p:pic>
    </p:spTree>
    <p:extLst>
      <p:ext uri="{BB962C8B-B14F-4D97-AF65-F5344CB8AC3E}">
        <p14:creationId xmlns:p14="http://schemas.microsoft.com/office/powerpoint/2010/main" val="335154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746 0.01142 L 0.06354 0.00741 " pathEditMode="relative" rAng="0" ptsTypes="AA">
                                      <p:cBhvr>
                                        <p:cTn id="6" dur="1500" fill="hold"/>
                                        <p:tgtEl>
                                          <p:spTgt spid="3"/>
                                        </p:tgtEl>
                                        <p:attrNameLst>
                                          <p:attrName>ppt_x</p:attrName>
                                          <p:attrName>ppt_y</p:attrName>
                                        </p:attrNameLst>
                                      </p:cBhvr>
                                      <p:rCtr x="2795" y="-2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B1FD7-A536-F535-F0C0-F9CC99086937}"/>
            </a:ext>
          </a:extLst>
        </p:cNvPr>
        <p:cNvGrpSpPr/>
        <p:nvPr/>
      </p:nvGrpSpPr>
      <p:grpSpPr>
        <a:xfrm>
          <a:off x="0" y="0"/>
          <a:ext cx="0" cy="0"/>
          <a:chOff x="0" y="0"/>
          <a:chExt cx="0" cy="0"/>
        </a:xfrm>
      </p:grpSpPr>
      <p:sp>
        <p:nvSpPr>
          <p:cNvPr id="88" name="Title 1">
            <a:extLst>
              <a:ext uri="{FF2B5EF4-FFF2-40B4-BE49-F238E27FC236}">
                <a16:creationId xmlns:a16="http://schemas.microsoft.com/office/drawing/2014/main" id="{C8E208A7-E903-1E98-F96C-EFFE602A6A13}"/>
              </a:ext>
            </a:extLst>
          </p:cNvPr>
          <p:cNvSpPr txBox="1">
            <a:spLocks/>
          </p:cNvSpPr>
          <p:nvPr/>
        </p:nvSpPr>
        <p:spPr>
          <a:xfrm>
            <a:off x="713225" y="445025"/>
            <a:ext cx="77175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latin typeface="Vidaloka" panose="020B0604020202020204" charset="0"/>
              </a:rPr>
              <a:t>Multiple Document Module Evaluation</a:t>
            </a:r>
          </a:p>
        </p:txBody>
      </p:sp>
      <p:graphicFrame>
        <p:nvGraphicFramePr>
          <p:cNvPr id="86" name="Google Shape;703;p81">
            <a:extLst>
              <a:ext uri="{FF2B5EF4-FFF2-40B4-BE49-F238E27FC236}">
                <a16:creationId xmlns:a16="http://schemas.microsoft.com/office/drawing/2014/main" id="{5B63C2F2-5FD4-5391-E99C-D7521D3DEFEF}"/>
              </a:ext>
            </a:extLst>
          </p:cNvPr>
          <p:cNvGraphicFramePr/>
          <p:nvPr>
            <p:extLst>
              <p:ext uri="{D42A27DB-BD31-4B8C-83A1-F6EECF244321}">
                <p14:modId xmlns:p14="http://schemas.microsoft.com/office/powerpoint/2010/main" val="3201053336"/>
              </p:ext>
            </p:extLst>
          </p:nvPr>
        </p:nvGraphicFramePr>
        <p:xfrm>
          <a:off x="308919" y="1439277"/>
          <a:ext cx="8581767" cy="3305719"/>
        </p:xfrm>
        <a:graphic>
          <a:graphicData uri="http://schemas.openxmlformats.org/drawingml/2006/table">
            <a:tbl>
              <a:tblPr>
                <a:noFill/>
                <a:tableStyleId>{641A3D5C-4400-423A-8234-1BA998C4C9C5}</a:tableStyleId>
              </a:tblPr>
              <a:tblGrid>
                <a:gridCol w="593124">
                  <a:extLst>
                    <a:ext uri="{9D8B030D-6E8A-4147-A177-3AD203B41FA5}">
                      <a16:colId xmlns:a16="http://schemas.microsoft.com/office/drawing/2014/main" val="20001"/>
                    </a:ext>
                  </a:extLst>
                </a:gridCol>
                <a:gridCol w="7988643">
                  <a:extLst>
                    <a:ext uri="{9D8B030D-6E8A-4147-A177-3AD203B41FA5}">
                      <a16:colId xmlns:a16="http://schemas.microsoft.com/office/drawing/2014/main" val="20002"/>
                    </a:ext>
                  </a:extLst>
                </a:gridCol>
              </a:tblGrid>
              <a:tr h="494962">
                <a:tc>
                  <a:txBody>
                    <a:bodyPr/>
                    <a:lstStyle/>
                    <a:p>
                      <a:pPr marL="0" marR="0" indent="144145" algn="ctr">
                        <a:lnSpc>
                          <a:spcPct val="150000"/>
                        </a:lnSpc>
                        <a:spcAft>
                          <a:spcPts val="600"/>
                        </a:spcAft>
                        <a:buNone/>
                      </a:pPr>
                      <a:r>
                        <a:rPr lang="en-US" sz="1200" b="1" dirty="0">
                          <a:solidFill>
                            <a:srgbClr val="FFFFFF"/>
                          </a:solidFill>
                          <a:effectLst/>
                          <a:latin typeface="Montserrat" panose="00000500000000000000" pitchFamily="2" charset="0"/>
                          <a:ea typeface="Times New Roman" panose="02020603050405020304" pitchFamily="18" charset="0"/>
                        </a:rPr>
                        <a:t>No.</a:t>
                      </a:r>
                      <a:endParaRPr lang="en-US" sz="1200" dirty="0">
                        <a:solidFill>
                          <a:srgbClr val="FFFFFF"/>
                        </a:solidFill>
                        <a:effectLst/>
                        <a:latin typeface="Montserrat" panose="00000500000000000000" pitchFamily="2" charset="0"/>
                        <a:ea typeface="Times New Roman" panose="02020603050405020304" pitchFamily="18" charset="0"/>
                      </a:endParaRPr>
                    </a:p>
                  </a:txBody>
                  <a:tcPr marL="63500" marR="63500" marT="63500" marB="63500">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rgbClr val="0505FF"/>
                    </a:solidFill>
                  </a:tcPr>
                </a:tc>
                <a:tc>
                  <a:txBody>
                    <a:bodyPr/>
                    <a:lstStyle/>
                    <a:p>
                      <a:pPr marL="0" marR="0" indent="144145" algn="ctr">
                        <a:lnSpc>
                          <a:spcPct val="150000"/>
                        </a:lnSpc>
                        <a:spcAft>
                          <a:spcPts val="600"/>
                        </a:spcAft>
                        <a:buNone/>
                      </a:pPr>
                      <a:r>
                        <a:rPr lang="en-US" sz="1200" b="1" dirty="0">
                          <a:solidFill>
                            <a:srgbClr val="FFFFFF"/>
                          </a:solidFill>
                          <a:effectLst/>
                          <a:latin typeface="Montserrat" panose="00000500000000000000" pitchFamily="2" charset="0"/>
                          <a:ea typeface="Times New Roman" panose="02020603050405020304" pitchFamily="18" charset="0"/>
                        </a:rPr>
                        <a:t>Question</a:t>
                      </a:r>
                      <a:endParaRPr lang="en-US" sz="1200" dirty="0">
                        <a:solidFill>
                          <a:srgbClr val="FFFFFF"/>
                        </a:solidFill>
                        <a:effectLst/>
                        <a:latin typeface="Montserrat" panose="00000500000000000000" pitchFamily="2" charset="0"/>
                        <a:ea typeface="Times New Roman" panose="02020603050405020304" pitchFamily="18" charset="0"/>
                      </a:endParaRPr>
                    </a:p>
                  </a:txBody>
                  <a:tcPr marL="63500" marR="63500" marT="63500" marB="6350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rgbClr val="0505FF"/>
                    </a:solidFill>
                  </a:tcPr>
                </a:tc>
                <a:extLst>
                  <a:ext uri="{0D108BD9-81ED-4DB2-BD59-A6C34878D82A}">
                    <a16:rowId xmlns:a16="http://schemas.microsoft.com/office/drawing/2014/main" val="10000"/>
                  </a:ext>
                </a:extLst>
              </a:tr>
              <a:tr h="531739">
                <a:tc>
                  <a:txBody>
                    <a:bodyPr/>
                    <a:lstStyle/>
                    <a:p>
                      <a:pPr marL="0" marR="0" indent="144145" algn="ctr">
                        <a:lnSpc>
                          <a:spcPct val="150000"/>
                        </a:lnSpc>
                        <a:spcAft>
                          <a:spcPts val="600"/>
                        </a:spcAft>
                        <a:buNone/>
                      </a:pPr>
                      <a:r>
                        <a:rPr lang="en-US" sz="1200" dirty="0">
                          <a:effectLst/>
                          <a:latin typeface="Montserrat" panose="00000500000000000000" pitchFamily="2" charset="0"/>
                          <a:ea typeface="Times New Roman" panose="02020603050405020304" pitchFamily="18" charset="0"/>
                        </a:rPr>
                        <a:t>1</a:t>
                      </a:r>
                    </a:p>
                  </a:txBody>
                  <a:tcPr marL="63500" marR="63500" marT="63500" marB="63500">
                    <a:lnL w="28575" cap="flat" cmpd="sng">
                      <a:solidFill>
                        <a:schemeClr val="accent1"/>
                      </a:solidFill>
                      <a:prstDash val="solid"/>
                      <a:round/>
                      <a:headEnd type="none" w="sm" len="sm"/>
                      <a:tailEnd type="none" w="sm" len="sm"/>
                    </a:lnL>
                    <a:lnR w="38100" cap="flat" cmpd="sng" algn="ctr">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tcPr>
                </a:tc>
                <a:tc>
                  <a:txBody>
                    <a:bodyPr/>
                    <a:lstStyle/>
                    <a:p>
                      <a:pPr marL="0" marR="0" indent="0">
                        <a:lnSpc>
                          <a:spcPct val="150000"/>
                        </a:lnSpc>
                        <a:spcAft>
                          <a:spcPts val="600"/>
                        </a:spcAft>
                        <a:buNone/>
                      </a:pPr>
                      <a:r>
                        <a:rPr lang="en-US" sz="1200" dirty="0">
                          <a:effectLst/>
                          <a:latin typeface="Raleway" pitchFamily="2" charset="0"/>
                          <a:ea typeface="Times New Roman" panose="02020603050405020304" pitchFamily="18" charset="0"/>
                        </a:rPr>
                        <a:t>Across the </a:t>
                      </a:r>
                      <a:r>
                        <a:rPr lang="en-US" sz="1200" b="1" dirty="0">
                          <a:effectLst/>
                          <a:latin typeface="Raleway" pitchFamily="2" charset="0"/>
                          <a:ea typeface="Times New Roman" panose="02020603050405020304" pitchFamily="18" charset="0"/>
                        </a:rPr>
                        <a:t>two lectures Sc1007_Videolecture and Lecture2_videolecture</a:t>
                      </a:r>
                      <a:r>
                        <a:rPr lang="en-US" sz="1200" dirty="0">
                          <a:effectLst/>
                          <a:latin typeface="Raleway" pitchFamily="2" charset="0"/>
                          <a:ea typeface="Times New Roman" panose="02020603050405020304" pitchFamily="18" charset="0"/>
                        </a:rPr>
                        <a:t>, which topics are planned after the analysis of algorithms and when might hash tables be covered?</a:t>
                      </a:r>
                    </a:p>
                  </a:txBody>
                  <a:tcPr marL="68580" marR="68580" marT="0" marB="0">
                    <a:lnL w="38100" cap="flat" cmpd="sng" algn="ctr">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289692717"/>
                  </a:ext>
                </a:extLst>
              </a:tr>
              <a:tr h="531739">
                <a:tc>
                  <a:txBody>
                    <a:bodyPr/>
                    <a:lstStyle/>
                    <a:p>
                      <a:pPr marL="0" marR="0" indent="144145" algn="ctr">
                        <a:lnSpc>
                          <a:spcPct val="150000"/>
                        </a:lnSpc>
                        <a:spcAft>
                          <a:spcPts val="600"/>
                        </a:spcAft>
                        <a:buNone/>
                      </a:pPr>
                      <a:r>
                        <a:rPr lang="en-US" sz="1200" dirty="0">
                          <a:solidFill>
                            <a:srgbClr val="000000"/>
                          </a:solidFill>
                          <a:effectLst/>
                          <a:latin typeface="Montserrat" panose="00000500000000000000" pitchFamily="2" charset="0"/>
                          <a:ea typeface="Times New Roman" panose="02020603050405020304" pitchFamily="18" charset="0"/>
                        </a:rPr>
                        <a:t>2</a:t>
                      </a:r>
                      <a:endParaRPr lang="en-US" sz="1200" dirty="0">
                        <a:effectLst/>
                        <a:latin typeface="Montserrat" panose="00000500000000000000" pitchFamily="2" charset="0"/>
                        <a:ea typeface="Times New Roman" panose="02020603050405020304" pitchFamily="18" charset="0"/>
                      </a:endParaRPr>
                    </a:p>
                  </a:txBody>
                  <a:tcPr marL="63500" marR="63500" marT="63500" marB="63500">
                    <a:lnL w="38100" cap="flat" cmpd="sng">
                      <a:solidFill>
                        <a:schemeClr val="accent1"/>
                      </a:solidFill>
                      <a:prstDash val="solid"/>
                      <a:round/>
                      <a:headEnd type="none" w="sm" len="sm"/>
                      <a:tailEnd type="none" w="sm" len="sm"/>
                    </a:lnL>
                    <a:lnR w="38100" cap="flat" cmpd="sng" algn="ctr">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dirty="0">
                          <a:effectLst/>
                          <a:latin typeface="Raleway" pitchFamily="2" charset="0"/>
                          <a:ea typeface="Times New Roman" panose="02020603050405020304" pitchFamily="18" charset="0"/>
                        </a:rPr>
                        <a:t>"Which lecture </a:t>
                      </a:r>
                      <a:r>
                        <a:rPr lang="en-US" sz="1200" b="1" dirty="0">
                          <a:effectLst/>
                          <a:latin typeface="Raleway" pitchFamily="2" charset="0"/>
                          <a:ea typeface="Times New Roman" panose="02020603050405020304" pitchFamily="18" charset="0"/>
                        </a:rPr>
                        <a:t>between Sc1007_Videolecture and Lecture2_videolecture</a:t>
                      </a:r>
                      <a:r>
                        <a:rPr lang="en-US" sz="1200" dirty="0">
                          <a:effectLst/>
                          <a:latin typeface="Raleway" pitchFamily="2" charset="0"/>
                          <a:ea typeface="Times New Roman" panose="02020603050405020304" pitchFamily="18" charset="0"/>
                        </a:rPr>
                        <a:t>, previews asymptotic notation and which one defines Big O, Big Omega, and Big Theta in detail?"</a:t>
                      </a:r>
                    </a:p>
                  </a:txBody>
                  <a:tcPr marL="68580" marR="68580" marT="0" marB="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31739">
                <a:tc>
                  <a:txBody>
                    <a:bodyPr/>
                    <a:lstStyle/>
                    <a:p>
                      <a:pPr marL="0" marR="0" indent="144145" algn="ctr">
                        <a:lnSpc>
                          <a:spcPct val="150000"/>
                        </a:lnSpc>
                        <a:spcAft>
                          <a:spcPts val="600"/>
                        </a:spcAft>
                        <a:buNone/>
                      </a:pPr>
                      <a:r>
                        <a:rPr lang="en-US" sz="1200" dirty="0">
                          <a:solidFill>
                            <a:srgbClr val="000000"/>
                          </a:solidFill>
                          <a:effectLst/>
                          <a:latin typeface="Montserrat" panose="00000500000000000000" pitchFamily="2" charset="0"/>
                          <a:ea typeface="Times New Roman" panose="02020603050405020304" pitchFamily="18" charset="0"/>
                        </a:rPr>
                        <a:t>3</a:t>
                      </a:r>
                      <a:endParaRPr lang="en-US" sz="1200" dirty="0">
                        <a:effectLst/>
                        <a:latin typeface="Montserrat" panose="00000500000000000000" pitchFamily="2" charset="0"/>
                        <a:ea typeface="Times New Roman" panose="02020603050405020304" pitchFamily="18" charset="0"/>
                      </a:endParaRPr>
                    </a:p>
                  </a:txBody>
                  <a:tcPr marL="63500" marR="63500" marT="63500" marB="63500">
                    <a:lnL w="38100" cap="flat" cmpd="sng">
                      <a:solidFill>
                        <a:schemeClr val="accent1"/>
                      </a:solidFill>
                      <a:prstDash val="solid"/>
                      <a:round/>
                      <a:headEnd type="none" w="sm" len="sm"/>
                      <a:tailEnd type="none" w="sm" len="sm"/>
                    </a:lnL>
                    <a:lnR w="38100" cap="flat" cmpd="sng" algn="ctr">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dirty="0">
                          <a:effectLst/>
                          <a:latin typeface="Raleway" pitchFamily="2" charset="0"/>
                          <a:ea typeface="Times New Roman" panose="02020603050405020304" pitchFamily="18" charset="0"/>
                        </a:rPr>
                        <a:t>Summarize how recursion impacts time and space </a:t>
                      </a:r>
                      <a:r>
                        <a:rPr lang="en-US" sz="1200" b="1" dirty="0">
                          <a:effectLst/>
                          <a:latin typeface="Raleway" pitchFamily="2" charset="0"/>
                          <a:ea typeface="Times New Roman" panose="02020603050405020304" pitchFamily="18" charset="0"/>
                        </a:rPr>
                        <a:t>across the Sc1007_Videolecture and Lecture2_videolecture</a:t>
                      </a:r>
                      <a:r>
                        <a:rPr lang="en-US" sz="1200" dirty="0">
                          <a:effectLst/>
                          <a:latin typeface="Raleway" pitchFamily="2" charset="0"/>
                          <a:ea typeface="Times New Roman" panose="02020603050405020304" pitchFamily="18" charset="0"/>
                        </a:rPr>
                        <a:t> lectures using examples given.</a:t>
                      </a:r>
                    </a:p>
                  </a:txBody>
                  <a:tcPr marL="68580" marR="68580" marT="0" marB="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31739">
                <a:tc>
                  <a:txBody>
                    <a:bodyPr/>
                    <a:lstStyle/>
                    <a:p>
                      <a:pPr marL="0" marR="0" indent="144145" algn="ctr">
                        <a:lnSpc>
                          <a:spcPct val="150000"/>
                        </a:lnSpc>
                        <a:spcAft>
                          <a:spcPts val="600"/>
                        </a:spcAft>
                        <a:buNone/>
                      </a:pPr>
                      <a:r>
                        <a:rPr lang="en-US" sz="1200" dirty="0">
                          <a:effectLst/>
                          <a:latin typeface="Montserrat" panose="00000500000000000000" pitchFamily="2" charset="0"/>
                          <a:ea typeface="Times New Roman" panose="02020603050405020304" pitchFamily="18" charset="0"/>
                        </a:rPr>
                        <a:t>4</a:t>
                      </a:r>
                    </a:p>
                  </a:txBody>
                  <a:tcPr marL="63500" marR="63500" marT="63500" marB="63500">
                    <a:lnL w="38100" cap="flat" cmpd="sng">
                      <a:solidFill>
                        <a:schemeClr val="accent1"/>
                      </a:solidFill>
                      <a:prstDash val="solid"/>
                      <a:round/>
                      <a:headEnd type="none" w="sm" len="sm"/>
                      <a:tailEnd type="none" w="sm" len="sm"/>
                    </a:lnL>
                    <a:lnR w="38100" cap="flat" cmpd="sng" algn="ctr">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lgn="ctr">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dirty="0">
                          <a:effectLst/>
                          <a:latin typeface="Raleway" pitchFamily="2" charset="0"/>
                          <a:ea typeface="Times New Roman" panose="02020603050405020304" pitchFamily="18" charset="0"/>
                        </a:rPr>
                        <a:t>From both </a:t>
                      </a:r>
                      <a:r>
                        <a:rPr lang="en-US" sz="1200" b="1" dirty="0">
                          <a:effectLst/>
                          <a:latin typeface="Raleway" pitchFamily="2" charset="0"/>
                          <a:ea typeface="Times New Roman" panose="02020603050405020304" pitchFamily="18" charset="0"/>
                        </a:rPr>
                        <a:t>lectures Sc1007_Videolecture and Lecture2_videolecture</a:t>
                      </a:r>
                      <a:r>
                        <a:rPr lang="en-US" sz="1200" dirty="0">
                          <a:effectLst/>
                          <a:latin typeface="Raleway" pitchFamily="2" charset="0"/>
                          <a:ea typeface="Times New Roman" panose="02020603050405020304" pitchFamily="18" charset="0"/>
                        </a:rPr>
                        <a:t>, what is the </a:t>
                      </a:r>
                      <a:r>
                        <a:rPr lang="en-US" sz="1200" b="1" dirty="0">
                          <a:effectLst/>
                          <a:latin typeface="Raleway" pitchFamily="2" charset="0"/>
                          <a:ea typeface="Times New Roman" panose="02020603050405020304" pitchFamily="18" charset="0"/>
                        </a:rPr>
                        <a:t>difference </a:t>
                      </a:r>
                      <a:r>
                        <a:rPr lang="en-US" sz="1200" dirty="0">
                          <a:effectLst/>
                          <a:latin typeface="Raleway" pitchFamily="2" charset="0"/>
                          <a:ea typeface="Times New Roman" panose="02020603050405020304" pitchFamily="18" charset="0"/>
                        </a:rPr>
                        <a:t>between an algorithm and a program, and how is efficiency evaluated?</a:t>
                      </a:r>
                    </a:p>
                  </a:txBody>
                  <a:tcPr marL="68580" marR="68580" marT="0" marB="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83801">
                <a:tc>
                  <a:txBody>
                    <a:bodyPr/>
                    <a:lstStyle/>
                    <a:p>
                      <a:pPr marL="0" marR="0" indent="144145" algn="ctr">
                        <a:lnSpc>
                          <a:spcPct val="150000"/>
                        </a:lnSpc>
                        <a:spcAft>
                          <a:spcPts val="600"/>
                        </a:spcAft>
                        <a:buNone/>
                      </a:pPr>
                      <a:r>
                        <a:rPr lang="en-US" sz="1200" dirty="0">
                          <a:effectLst/>
                          <a:latin typeface="Montserrat" panose="00000500000000000000" pitchFamily="2" charset="0"/>
                          <a:ea typeface="Times New Roman" panose="02020603050405020304" pitchFamily="18" charset="0"/>
                        </a:rPr>
                        <a:t>5</a:t>
                      </a:r>
                    </a:p>
                  </a:txBody>
                  <a:tcPr marL="63500" marR="63500" marT="63500" marB="63500">
                    <a:lnL w="38100" cap="flat" cmpd="sng">
                      <a:solidFill>
                        <a:schemeClr val="accent1"/>
                      </a:solidFill>
                      <a:prstDash val="solid"/>
                      <a:round/>
                      <a:headEnd type="none" w="sm" len="sm"/>
                      <a:tailEnd type="none" w="sm" len="sm"/>
                    </a:lnL>
                    <a:lnR w="38100" cap="flat" cmpd="sng" algn="ctr">
                      <a:solidFill>
                        <a:schemeClr val="accent1"/>
                      </a:solidFill>
                      <a:prstDash val="solid"/>
                      <a:round/>
                      <a:headEnd type="none" w="sm" len="sm"/>
                      <a:tailEnd type="none" w="sm" len="sm"/>
                    </a:lnR>
                    <a:lnT w="38100" cap="flat" cmpd="sng" algn="ctr">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indent="0">
                        <a:lnSpc>
                          <a:spcPct val="150000"/>
                        </a:lnSpc>
                        <a:spcAft>
                          <a:spcPts val="600"/>
                        </a:spcAft>
                        <a:buNone/>
                      </a:pPr>
                      <a:r>
                        <a:rPr lang="en-US" sz="1200" b="1" dirty="0">
                          <a:effectLst/>
                          <a:latin typeface="Raleway" pitchFamily="2" charset="0"/>
                          <a:ea typeface="Times New Roman" panose="02020603050405020304" pitchFamily="18" charset="0"/>
                        </a:rPr>
                        <a:t>Combine the examples</a:t>
                      </a:r>
                      <a:r>
                        <a:rPr lang="en-US" sz="1200" dirty="0">
                          <a:effectLst/>
                          <a:latin typeface="Raleway" pitchFamily="2" charset="0"/>
                          <a:ea typeface="Times New Roman" panose="02020603050405020304" pitchFamily="18" charset="0"/>
                        </a:rPr>
                        <a:t>: which method is most efficient for summing 1.N, and how is this justified by the complexity principles in both </a:t>
                      </a:r>
                      <a:r>
                        <a:rPr lang="en-US" sz="1200" b="1" dirty="0">
                          <a:effectLst/>
                          <a:latin typeface="Raleway" pitchFamily="2" charset="0"/>
                          <a:ea typeface="Times New Roman" panose="02020603050405020304" pitchFamily="18" charset="0"/>
                        </a:rPr>
                        <a:t>Sc1007_Videolecture and Lecture2_videolecture lectures</a:t>
                      </a:r>
                      <a:r>
                        <a:rPr lang="en-US" sz="1200" dirty="0">
                          <a:effectLst/>
                          <a:latin typeface="Raleway" pitchFamily="2" charset="0"/>
                          <a:ea typeface="Times New Roman" panose="02020603050405020304" pitchFamily="18" charset="0"/>
                        </a:rPr>
                        <a:t>.</a:t>
                      </a:r>
                    </a:p>
                  </a:txBody>
                  <a:tcPr marL="68580" marR="68580" marT="0" marB="0">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89" name="TextBox 88">
            <a:extLst>
              <a:ext uri="{FF2B5EF4-FFF2-40B4-BE49-F238E27FC236}">
                <a16:creationId xmlns:a16="http://schemas.microsoft.com/office/drawing/2014/main" id="{939B2526-4181-6FFD-F562-B944ADA81AEA}"/>
              </a:ext>
            </a:extLst>
          </p:cNvPr>
          <p:cNvSpPr txBox="1"/>
          <p:nvPr/>
        </p:nvSpPr>
        <p:spPr>
          <a:xfrm>
            <a:off x="640536" y="1074612"/>
            <a:ext cx="4810684" cy="307777"/>
          </a:xfrm>
          <a:prstGeom prst="rect">
            <a:avLst/>
          </a:prstGeom>
          <a:noFill/>
        </p:spPr>
        <p:txBody>
          <a:bodyPr wrap="square">
            <a:spAutoFit/>
          </a:bodyPr>
          <a:lstStyle/>
          <a:p>
            <a:r>
              <a:rPr lang="en-US" sz="1400" b="0" dirty="0">
                <a:latin typeface="Montserrat" panose="00000500000000000000" pitchFamily="2" charset="0"/>
              </a:rPr>
              <a:t>Total of </a:t>
            </a:r>
            <a:r>
              <a:rPr lang="en-US" sz="1400" b="1" dirty="0">
                <a:latin typeface="Montserrat" panose="00000500000000000000" pitchFamily="2" charset="0"/>
              </a:rPr>
              <a:t>30</a:t>
            </a:r>
            <a:r>
              <a:rPr lang="en-US" sz="1400" b="0" dirty="0">
                <a:latin typeface="Montserrat" panose="00000500000000000000" pitchFamily="2" charset="0"/>
              </a:rPr>
              <a:t> </a:t>
            </a:r>
            <a:r>
              <a:rPr lang="en-US" sz="1400" b="1" dirty="0">
                <a:latin typeface="Montserrat" panose="00000500000000000000" pitchFamily="2" charset="0"/>
              </a:rPr>
              <a:t>Questions </a:t>
            </a:r>
            <a:r>
              <a:rPr lang="en-US" sz="1400" b="0" dirty="0">
                <a:latin typeface="Montserrat" panose="00000500000000000000" pitchFamily="2" charset="0"/>
              </a:rPr>
              <a:t>with </a:t>
            </a:r>
            <a:r>
              <a:rPr lang="en-US" sz="1400" b="1" dirty="0">
                <a:latin typeface="Montserrat" panose="00000500000000000000" pitchFamily="2" charset="0"/>
              </a:rPr>
              <a:t>Ground Truth</a:t>
            </a:r>
          </a:p>
        </p:txBody>
      </p:sp>
    </p:spTree>
    <p:extLst>
      <p:ext uri="{BB962C8B-B14F-4D97-AF65-F5344CB8AC3E}">
        <p14:creationId xmlns:p14="http://schemas.microsoft.com/office/powerpoint/2010/main" val="219981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a:extLst>
            <a:ext uri="{FF2B5EF4-FFF2-40B4-BE49-F238E27FC236}">
              <a16:creationId xmlns:a16="http://schemas.microsoft.com/office/drawing/2014/main" id="{A7E63174-4F3F-45CF-4EA1-45C58062D0FB}"/>
            </a:ext>
          </a:extLst>
        </p:cNvPr>
        <p:cNvGrpSpPr/>
        <p:nvPr/>
      </p:nvGrpSpPr>
      <p:grpSpPr>
        <a:xfrm>
          <a:off x="0" y="0"/>
          <a:ext cx="0" cy="0"/>
          <a:chOff x="0" y="0"/>
          <a:chExt cx="0" cy="0"/>
        </a:xfrm>
      </p:grpSpPr>
      <p:sp>
        <p:nvSpPr>
          <p:cNvPr id="578" name="Google Shape;578;p70">
            <a:extLst>
              <a:ext uri="{FF2B5EF4-FFF2-40B4-BE49-F238E27FC236}">
                <a16:creationId xmlns:a16="http://schemas.microsoft.com/office/drawing/2014/main" id="{262CD4BC-8294-FA0F-2C0F-B9ECC5A164AC}"/>
              </a:ext>
            </a:extLst>
          </p:cNvPr>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Evaluation</a:t>
            </a:r>
            <a:endParaRPr dirty="0"/>
          </a:p>
        </p:txBody>
      </p:sp>
      <p:sp>
        <p:nvSpPr>
          <p:cNvPr id="579" name="Google Shape;579;p70">
            <a:extLst>
              <a:ext uri="{FF2B5EF4-FFF2-40B4-BE49-F238E27FC236}">
                <a16:creationId xmlns:a16="http://schemas.microsoft.com/office/drawing/2014/main" id="{ADE98922-6A6F-7886-6DC5-C15A73870B71}"/>
              </a:ext>
            </a:extLst>
          </p:cNvPr>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80" name="Google Shape;580;p70">
            <a:extLst>
              <a:ext uri="{FF2B5EF4-FFF2-40B4-BE49-F238E27FC236}">
                <a16:creationId xmlns:a16="http://schemas.microsoft.com/office/drawing/2014/main" id="{58D5A730-2983-1019-BEFB-7C7A70ABB7AD}"/>
              </a:ext>
            </a:extLst>
          </p:cNvPr>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RAGAS Framework | User Testing</a:t>
            </a:r>
            <a:endParaRPr dirty="0"/>
          </a:p>
        </p:txBody>
      </p:sp>
    </p:spTree>
    <p:extLst>
      <p:ext uri="{BB962C8B-B14F-4D97-AF65-F5344CB8AC3E}">
        <p14:creationId xmlns:p14="http://schemas.microsoft.com/office/powerpoint/2010/main" val="3503230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9A1D21-DA94-FB35-34C7-132F2CE4C95F}"/>
              </a:ext>
            </a:extLst>
          </p:cNvPr>
          <p:cNvSpPr>
            <a:spLocks noGrp="1"/>
          </p:cNvSpPr>
          <p:nvPr>
            <p:ph type="body" idx="1"/>
          </p:nvPr>
        </p:nvSpPr>
        <p:spPr>
          <a:xfrm>
            <a:off x="420598" y="346369"/>
            <a:ext cx="8302799" cy="977700"/>
          </a:xfrm>
        </p:spPr>
        <p:txBody>
          <a:bodyPr/>
          <a:lstStyle/>
          <a:p>
            <a:pPr algn="ctr"/>
            <a:r>
              <a:rPr lang="en-US" dirty="0"/>
              <a:t>1</a:t>
            </a:r>
            <a:r>
              <a:rPr lang="en-US" baseline="30000" dirty="0"/>
              <a:t>st</a:t>
            </a:r>
            <a:r>
              <a:rPr lang="en-US" dirty="0"/>
              <a:t> Evaluation – </a:t>
            </a:r>
          </a:p>
          <a:p>
            <a:pPr algn="ctr"/>
            <a:r>
              <a:rPr lang="en-US" sz="2000" dirty="0"/>
              <a:t>Retrieval Augmented Generation Assessment (RAGAS) Metrics</a:t>
            </a:r>
          </a:p>
        </p:txBody>
      </p:sp>
      <p:graphicFrame>
        <p:nvGraphicFramePr>
          <p:cNvPr id="3" name="Table 2">
            <a:extLst>
              <a:ext uri="{FF2B5EF4-FFF2-40B4-BE49-F238E27FC236}">
                <a16:creationId xmlns:a16="http://schemas.microsoft.com/office/drawing/2014/main" id="{88C43894-C9A4-015C-A6BA-F44E7998BE42}"/>
              </a:ext>
            </a:extLst>
          </p:cNvPr>
          <p:cNvGraphicFramePr>
            <a:graphicFrameLocks noGrp="1"/>
          </p:cNvGraphicFramePr>
          <p:nvPr>
            <p:extLst>
              <p:ext uri="{D42A27DB-BD31-4B8C-83A1-F6EECF244321}">
                <p14:modId xmlns:p14="http://schemas.microsoft.com/office/powerpoint/2010/main" val="33934874"/>
              </p:ext>
            </p:extLst>
          </p:nvPr>
        </p:nvGraphicFramePr>
        <p:xfrm>
          <a:off x="281115" y="1431374"/>
          <a:ext cx="8581767" cy="3162832"/>
        </p:xfrm>
        <a:graphic>
          <a:graphicData uri="http://schemas.openxmlformats.org/drawingml/2006/table">
            <a:tbl>
              <a:tblPr>
                <a:tableStyleId>{2D5ABB26-0587-4C30-8999-92F81FD0307C}</a:tableStyleId>
              </a:tblPr>
              <a:tblGrid>
                <a:gridCol w="2214950">
                  <a:extLst>
                    <a:ext uri="{9D8B030D-6E8A-4147-A177-3AD203B41FA5}">
                      <a16:colId xmlns:a16="http://schemas.microsoft.com/office/drawing/2014/main" val="2458350924"/>
                    </a:ext>
                  </a:extLst>
                </a:gridCol>
                <a:gridCol w="6366817">
                  <a:extLst>
                    <a:ext uri="{9D8B030D-6E8A-4147-A177-3AD203B41FA5}">
                      <a16:colId xmlns:a16="http://schemas.microsoft.com/office/drawing/2014/main" val="3673406851"/>
                    </a:ext>
                  </a:extLst>
                </a:gridCol>
              </a:tblGrid>
              <a:tr h="494962">
                <a:tc>
                  <a:txBody>
                    <a:bodyPr/>
                    <a:lstStyle/>
                    <a:p>
                      <a:pPr marL="0" marR="0" indent="144145" algn="ctr">
                        <a:lnSpc>
                          <a:spcPct val="150000"/>
                        </a:lnSpc>
                        <a:spcAft>
                          <a:spcPts val="600"/>
                        </a:spcAft>
                        <a:buNone/>
                      </a:pPr>
                      <a:r>
                        <a:rPr lang="en-US" sz="1600" b="1" u="sng" dirty="0">
                          <a:solidFill>
                            <a:sysClr val="windowText" lastClr="000000"/>
                          </a:solidFill>
                          <a:effectLst/>
                          <a:latin typeface="Vidaloka" panose="020B0604020202020204" charset="0"/>
                        </a:rPr>
                        <a:t>Metric</a:t>
                      </a:r>
                      <a:endParaRPr lang="en-US" sz="1600" b="1" u="sng" dirty="0">
                        <a:solidFill>
                          <a:sysClr val="windowText" lastClr="000000"/>
                        </a:solidFill>
                        <a:effectLst/>
                        <a:latin typeface="Vidaloka" panose="020B0604020202020204" charset="0"/>
                        <a:ea typeface="Times New Roman" panose="02020603050405020304" pitchFamily="18" charset="0"/>
                      </a:endParaRPr>
                    </a:p>
                  </a:txBody>
                  <a:tcPr marL="63500" marR="63500" marT="63500" marB="635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indent="144145" algn="ctr">
                        <a:lnSpc>
                          <a:spcPct val="150000"/>
                        </a:lnSpc>
                        <a:spcAft>
                          <a:spcPts val="600"/>
                        </a:spcAft>
                        <a:buNone/>
                      </a:pPr>
                      <a:r>
                        <a:rPr lang="en-US" sz="1600" b="1" u="sng" dirty="0">
                          <a:solidFill>
                            <a:sysClr val="windowText" lastClr="000000"/>
                          </a:solidFill>
                          <a:effectLst/>
                          <a:latin typeface="Vidaloka" panose="020B0604020202020204" charset="0"/>
                        </a:rPr>
                        <a:t>Definition</a:t>
                      </a:r>
                      <a:endParaRPr lang="en-US" sz="1600" u="sng" dirty="0">
                        <a:solidFill>
                          <a:sysClr val="windowText" lastClr="000000"/>
                        </a:solidFill>
                        <a:effectLst/>
                        <a:latin typeface="Vidaloka" panose="020B0604020202020204" charset="0"/>
                        <a:ea typeface="Times New Roman" panose="02020603050405020304" pitchFamily="18" charset="0"/>
                      </a:endParaRPr>
                    </a:p>
                  </a:txBody>
                  <a:tcPr marL="63500" marR="63500" marT="63500" marB="635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766136175"/>
                  </a:ext>
                </a:extLst>
              </a:tr>
              <a:tr h="531739">
                <a:tc>
                  <a:txBody>
                    <a:bodyPr/>
                    <a:lstStyle/>
                    <a:p>
                      <a:pPr marL="0" marR="0" lvl="0" indent="144145" algn="ctr" defTabSz="914400" rtl="0" eaLnBrk="1" fontAlgn="auto" latinLnBrk="0" hangingPunct="1">
                        <a:lnSpc>
                          <a:spcPct val="150000"/>
                        </a:lnSpc>
                        <a:spcBef>
                          <a:spcPts val="0"/>
                        </a:spcBef>
                        <a:spcAft>
                          <a:spcPts val="600"/>
                        </a:spcAft>
                        <a:buClr>
                          <a:srgbClr val="000000"/>
                        </a:buClr>
                        <a:buSzTx/>
                        <a:buFont typeface="Arial"/>
                        <a:buNone/>
                        <a:tabLst/>
                        <a:defRPr/>
                      </a:pPr>
                      <a:r>
                        <a:rPr lang="en-US" sz="1400" b="1" dirty="0">
                          <a:solidFill>
                            <a:schemeClr val="tx1"/>
                          </a:solidFill>
                          <a:latin typeface="Vidaloka" panose="020B0604020202020204" charset="0"/>
                        </a:rPr>
                        <a:t>Content Precision</a:t>
                      </a:r>
                    </a:p>
                  </a:txBody>
                  <a:tcPr marL="63500" marR="63500" marT="63500" marB="635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5F2EE"/>
                    </a:solidFill>
                  </a:tcPr>
                </a:tc>
                <a:tc>
                  <a:txBody>
                    <a:bodyPr/>
                    <a:lstStyle/>
                    <a:p>
                      <a:pPr marL="0" marR="0" lvl="0" indent="0" algn="l" defTabSz="914400" rtl="0" eaLnBrk="1" fontAlgn="auto" latinLnBrk="0" hangingPunct="1">
                        <a:lnSpc>
                          <a:spcPct val="150000"/>
                        </a:lnSpc>
                        <a:spcBef>
                          <a:spcPts val="0"/>
                        </a:spcBef>
                        <a:spcAft>
                          <a:spcPts val="600"/>
                        </a:spcAft>
                        <a:buClr>
                          <a:srgbClr val="000000"/>
                        </a:buClr>
                        <a:buSzTx/>
                        <a:buFont typeface="Arial"/>
                        <a:buNone/>
                        <a:tabLst/>
                        <a:defRPr/>
                      </a:pPr>
                      <a:r>
                        <a:rPr lang="en-US" sz="1100" dirty="0">
                          <a:latin typeface="Montserrat" panose="00000500000000000000" pitchFamily="2" charset="0"/>
                        </a:rPr>
                        <a:t>The fraction of retrieved context chunks that are </a:t>
                      </a:r>
                      <a:r>
                        <a:rPr lang="en-US" sz="1100" b="1" u="sng" dirty="0">
                          <a:latin typeface="Montserrat" panose="00000500000000000000" pitchFamily="2" charset="0"/>
                        </a:rPr>
                        <a:t>relevant to the query</a:t>
                      </a:r>
                      <a:r>
                        <a:rPr lang="en-US" sz="1100" dirty="0">
                          <a:latin typeface="Montserrat" panose="00000500000000000000" pitchFamily="2" charset="0"/>
                        </a:rPr>
                        <a:t>.</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5F2EE"/>
                    </a:solidFill>
                  </a:tcPr>
                </a:tc>
                <a:extLst>
                  <a:ext uri="{0D108BD9-81ED-4DB2-BD59-A6C34878D82A}">
                    <a16:rowId xmlns:a16="http://schemas.microsoft.com/office/drawing/2014/main" val="3163433707"/>
                  </a:ext>
                </a:extLst>
              </a:tr>
              <a:tr h="531739">
                <a:tc>
                  <a:txBody>
                    <a:bodyPr/>
                    <a:lstStyle/>
                    <a:p>
                      <a:pPr marL="0" marR="0" lvl="0" indent="144145" algn="ctr" defTabSz="914400" rtl="0" eaLnBrk="1" fontAlgn="auto" latinLnBrk="0" hangingPunct="1">
                        <a:lnSpc>
                          <a:spcPct val="150000"/>
                        </a:lnSpc>
                        <a:spcBef>
                          <a:spcPts val="0"/>
                        </a:spcBef>
                        <a:spcAft>
                          <a:spcPts val="600"/>
                        </a:spcAft>
                        <a:buClr>
                          <a:srgbClr val="000000"/>
                        </a:buClr>
                        <a:buSzTx/>
                        <a:buFont typeface="Arial"/>
                        <a:buNone/>
                        <a:tabLst/>
                        <a:defRPr/>
                      </a:pPr>
                      <a:r>
                        <a:rPr lang="en-US" sz="1400" b="1" dirty="0">
                          <a:solidFill>
                            <a:schemeClr val="tx1"/>
                          </a:solidFill>
                          <a:latin typeface="Vidaloka" panose="020B0604020202020204" charset="0"/>
                        </a:rPr>
                        <a:t>Context Recall </a:t>
                      </a:r>
                    </a:p>
                  </a:txBody>
                  <a:tcPr marL="63500" marR="63500" marT="63500" marB="635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5F2EE"/>
                    </a:solidFill>
                  </a:tcPr>
                </a:tc>
                <a:tc>
                  <a:txBody>
                    <a:bodyPr/>
                    <a:lstStyle/>
                    <a:p>
                      <a:pPr marL="0" marR="0" lvl="0" indent="0" algn="l" defTabSz="914400" rtl="0" eaLnBrk="1" fontAlgn="auto" latinLnBrk="0" hangingPunct="1">
                        <a:lnSpc>
                          <a:spcPct val="150000"/>
                        </a:lnSpc>
                        <a:spcBef>
                          <a:spcPts val="0"/>
                        </a:spcBef>
                        <a:spcAft>
                          <a:spcPts val="600"/>
                        </a:spcAft>
                        <a:buClr>
                          <a:srgbClr val="000000"/>
                        </a:buClr>
                        <a:buSzTx/>
                        <a:buFont typeface="Arial"/>
                        <a:buNone/>
                        <a:tabLst/>
                        <a:defRPr/>
                      </a:pPr>
                      <a:r>
                        <a:rPr lang="en-US" sz="1100" dirty="0">
                          <a:latin typeface="Montserrat" panose="00000500000000000000" pitchFamily="2" charset="0"/>
                        </a:rPr>
                        <a:t>The </a:t>
                      </a:r>
                      <a:r>
                        <a:rPr lang="en-US" sz="1100" b="1" u="sng" dirty="0">
                          <a:latin typeface="Montserrat" panose="00000500000000000000" pitchFamily="2" charset="0"/>
                        </a:rPr>
                        <a:t>fraction of all relevant chunks </a:t>
                      </a:r>
                      <a:r>
                        <a:rPr lang="en-US" sz="1100" dirty="0">
                          <a:latin typeface="Montserrat" panose="00000500000000000000" pitchFamily="2" charset="0"/>
                        </a:rPr>
                        <a:t>that were successfully retrieved from the knowledgebase.</a:t>
                      </a:r>
                    </a:p>
                    <a:p>
                      <a:pPr marL="0" marR="0" lvl="0" indent="0" algn="l" defTabSz="914400" rtl="0" eaLnBrk="1" fontAlgn="auto" latinLnBrk="0" hangingPunct="1">
                        <a:lnSpc>
                          <a:spcPct val="150000"/>
                        </a:lnSpc>
                        <a:spcBef>
                          <a:spcPts val="0"/>
                        </a:spcBef>
                        <a:spcAft>
                          <a:spcPts val="600"/>
                        </a:spcAft>
                        <a:buClr>
                          <a:srgbClr val="000000"/>
                        </a:buClr>
                        <a:buSzTx/>
                        <a:buFont typeface="Arial"/>
                        <a:buNone/>
                        <a:tabLst/>
                        <a:defRPr/>
                      </a:pPr>
                      <a:endParaRPr lang="en-US" sz="1100" dirty="0">
                        <a:latin typeface="Montserrat" panose="00000500000000000000" pitchFamily="2"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5F2EE"/>
                    </a:solidFill>
                  </a:tcPr>
                </a:tc>
                <a:extLst>
                  <a:ext uri="{0D108BD9-81ED-4DB2-BD59-A6C34878D82A}">
                    <a16:rowId xmlns:a16="http://schemas.microsoft.com/office/drawing/2014/main" val="3999434912"/>
                  </a:ext>
                </a:extLst>
              </a:tr>
              <a:tr h="531739">
                <a:tc>
                  <a:txBody>
                    <a:bodyPr/>
                    <a:lstStyle/>
                    <a:p>
                      <a:pPr marL="0" marR="0" lvl="0" indent="144145" algn="ctr" defTabSz="914400" rtl="0" eaLnBrk="1" fontAlgn="auto" latinLnBrk="0" hangingPunct="1">
                        <a:lnSpc>
                          <a:spcPct val="150000"/>
                        </a:lnSpc>
                        <a:spcBef>
                          <a:spcPts val="0"/>
                        </a:spcBef>
                        <a:spcAft>
                          <a:spcPts val="600"/>
                        </a:spcAft>
                        <a:buClr>
                          <a:srgbClr val="000000"/>
                        </a:buClr>
                        <a:buSzTx/>
                        <a:buFont typeface="Arial"/>
                        <a:buNone/>
                        <a:tabLst/>
                        <a:defRPr/>
                      </a:pPr>
                      <a:r>
                        <a:rPr lang="en-US" sz="1400" b="1" dirty="0">
                          <a:solidFill>
                            <a:schemeClr val="tx1"/>
                          </a:solidFill>
                          <a:latin typeface="Vidaloka" panose="020B0604020202020204" charset="0"/>
                        </a:rPr>
                        <a:t>Faithfulness</a:t>
                      </a:r>
                    </a:p>
                  </a:txBody>
                  <a:tcPr marL="63500" marR="63500" marT="63500" marB="635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5F2EE"/>
                    </a:solidFill>
                  </a:tcPr>
                </a:tc>
                <a:tc>
                  <a:txBody>
                    <a:bodyPr/>
                    <a:lstStyle/>
                    <a:p>
                      <a:pPr marL="0" marR="0" lvl="0" indent="0" algn="l" defTabSz="914400" rtl="0" eaLnBrk="1" fontAlgn="auto" latinLnBrk="0" hangingPunct="1">
                        <a:lnSpc>
                          <a:spcPct val="150000"/>
                        </a:lnSpc>
                        <a:spcBef>
                          <a:spcPts val="0"/>
                        </a:spcBef>
                        <a:spcAft>
                          <a:spcPts val="600"/>
                        </a:spcAft>
                        <a:buClr>
                          <a:srgbClr val="000000"/>
                        </a:buClr>
                        <a:buSzTx/>
                        <a:buFont typeface="Arial"/>
                        <a:buNone/>
                        <a:tabLst/>
                        <a:defRPr/>
                      </a:pPr>
                      <a:r>
                        <a:rPr lang="en-US" sz="1100" dirty="0">
                          <a:latin typeface="Montserrat" panose="00000500000000000000" pitchFamily="2" charset="0"/>
                        </a:rPr>
                        <a:t>This checks whether the generated answer is </a:t>
                      </a:r>
                      <a:r>
                        <a:rPr lang="en-US" sz="1100" b="1" u="sng" dirty="0">
                          <a:latin typeface="Montserrat" panose="00000500000000000000" pitchFamily="2" charset="0"/>
                        </a:rPr>
                        <a:t>factually consistent </a:t>
                      </a:r>
                      <a:r>
                        <a:rPr lang="en-US" sz="1100" dirty="0">
                          <a:latin typeface="Montserrat" panose="00000500000000000000" pitchFamily="2" charset="0"/>
                        </a:rPr>
                        <a:t>with the retrieved context with no hallucinations.</a:t>
                      </a:r>
                    </a:p>
                    <a:p>
                      <a:pPr marL="0" marR="0" lvl="0" indent="0" algn="l" defTabSz="914400" rtl="0" eaLnBrk="1" fontAlgn="auto" latinLnBrk="0" hangingPunct="1">
                        <a:lnSpc>
                          <a:spcPct val="150000"/>
                        </a:lnSpc>
                        <a:spcBef>
                          <a:spcPts val="0"/>
                        </a:spcBef>
                        <a:spcAft>
                          <a:spcPts val="600"/>
                        </a:spcAft>
                        <a:buClr>
                          <a:srgbClr val="000000"/>
                        </a:buClr>
                        <a:buSzTx/>
                        <a:buFont typeface="Arial"/>
                        <a:buNone/>
                        <a:tabLst/>
                        <a:defRPr/>
                      </a:pPr>
                      <a:endParaRPr lang="en-US" sz="1100" dirty="0">
                        <a:latin typeface="Montserrat" panose="00000500000000000000" pitchFamily="2"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5F2EE"/>
                    </a:solidFill>
                  </a:tcPr>
                </a:tc>
                <a:extLst>
                  <a:ext uri="{0D108BD9-81ED-4DB2-BD59-A6C34878D82A}">
                    <a16:rowId xmlns:a16="http://schemas.microsoft.com/office/drawing/2014/main" val="3485213213"/>
                  </a:ext>
                </a:extLst>
              </a:tr>
              <a:tr h="531739">
                <a:tc>
                  <a:txBody>
                    <a:bodyPr/>
                    <a:lstStyle/>
                    <a:p>
                      <a:pPr marL="0" marR="0" lvl="0" indent="144145" algn="ctr" defTabSz="914400" rtl="0" eaLnBrk="1" fontAlgn="auto" latinLnBrk="0" hangingPunct="1">
                        <a:lnSpc>
                          <a:spcPct val="150000"/>
                        </a:lnSpc>
                        <a:spcBef>
                          <a:spcPts val="0"/>
                        </a:spcBef>
                        <a:spcAft>
                          <a:spcPts val="600"/>
                        </a:spcAft>
                        <a:buClr>
                          <a:srgbClr val="000000"/>
                        </a:buClr>
                        <a:buSzTx/>
                        <a:buFont typeface="Arial"/>
                        <a:buNone/>
                        <a:tabLst/>
                        <a:defRPr/>
                      </a:pPr>
                      <a:r>
                        <a:rPr lang="en-US" sz="1400" b="1" dirty="0">
                          <a:solidFill>
                            <a:schemeClr val="tx1"/>
                          </a:solidFill>
                          <a:latin typeface="Vidaloka" panose="020B0604020202020204" charset="0"/>
                        </a:rPr>
                        <a:t>Answer Relevancy</a:t>
                      </a:r>
                    </a:p>
                  </a:txBody>
                  <a:tcPr marL="63500" marR="63500" marT="63500" marB="635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5F2EE"/>
                    </a:solidFill>
                  </a:tcPr>
                </a:tc>
                <a:tc>
                  <a:txBody>
                    <a:bodyPr/>
                    <a:lstStyle/>
                    <a:p>
                      <a:pPr marL="0" marR="0" lvl="0" indent="0" algn="l" defTabSz="914400" rtl="0" eaLnBrk="1" fontAlgn="auto" latinLnBrk="0" hangingPunct="1">
                        <a:lnSpc>
                          <a:spcPct val="150000"/>
                        </a:lnSpc>
                        <a:spcBef>
                          <a:spcPts val="0"/>
                        </a:spcBef>
                        <a:spcAft>
                          <a:spcPts val="600"/>
                        </a:spcAft>
                        <a:buClr>
                          <a:srgbClr val="000000"/>
                        </a:buClr>
                        <a:buSzTx/>
                        <a:buFont typeface="Arial"/>
                        <a:buNone/>
                        <a:tabLst/>
                        <a:defRPr/>
                      </a:pPr>
                      <a:r>
                        <a:rPr lang="en-US" sz="1100" dirty="0">
                          <a:latin typeface="Montserrat" panose="00000500000000000000" pitchFamily="2" charset="0"/>
                        </a:rPr>
                        <a:t>This measures </a:t>
                      </a:r>
                      <a:r>
                        <a:rPr lang="en-US" sz="1100" b="1" u="sng" dirty="0">
                          <a:latin typeface="Montserrat" panose="00000500000000000000" pitchFamily="2" charset="0"/>
                        </a:rPr>
                        <a:t>how well the generated answer </a:t>
                      </a:r>
                      <a:r>
                        <a:rPr lang="en-US" sz="1100" dirty="0">
                          <a:latin typeface="Montserrat" panose="00000500000000000000" pitchFamily="2" charset="0"/>
                        </a:rPr>
                        <a:t>addresses the user's query</a:t>
                      </a: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5F2EE"/>
                    </a:solidFill>
                  </a:tcPr>
                </a:tc>
                <a:extLst>
                  <a:ext uri="{0D108BD9-81ED-4DB2-BD59-A6C34878D82A}">
                    <a16:rowId xmlns:a16="http://schemas.microsoft.com/office/drawing/2014/main" val="3026399173"/>
                  </a:ext>
                </a:extLst>
              </a:tr>
            </a:tbl>
          </a:graphicData>
        </a:graphic>
      </p:graphicFrame>
    </p:spTree>
    <p:extLst>
      <p:ext uri="{BB962C8B-B14F-4D97-AF65-F5344CB8AC3E}">
        <p14:creationId xmlns:p14="http://schemas.microsoft.com/office/powerpoint/2010/main" val="376970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A2B2361C-BCFC-90E6-24EE-7FFD3BFB80DC}"/>
            </a:ext>
          </a:extLst>
        </p:cNvPr>
        <p:cNvGrpSpPr/>
        <p:nvPr/>
      </p:nvGrpSpPr>
      <p:grpSpPr>
        <a:xfrm>
          <a:off x="0" y="0"/>
          <a:ext cx="0" cy="0"/>
          <a:chOff x="0" y="0"/>
          <a:chExt cx="0" cy="0"/>
        </a:xfrm>
      </p:grpSpPr>
      <p:sp>
        <p:nvSpPr>
          <p:cNvPr id="10" name="Google Shape;354;p47">
            <a:extLst>
              <a:ext uri="{FF2B5EF4-FFF2-40B4-BE49-F238E27FC236}">
                <a16:creationId xmlns:a16="http://schemas.microsoft.com/office/drawing/2014/main" id="{9D0874C3-5AA8-7B7C-C758-E47378EEEC45}"/>
              </a:ext>
            </a:extLst>
          </p:cNvPr>
          <p:cNvSpPr txBox="1">
            <a:spLocks noGrp="1"/>
          </p:cNvSpPr>
          <p:nvPr>
            <p:ph type="title"/>
          </p:nvPr>
        </p:nvSpPr>
        <p:spPr>
          <a:xfrm>
            <a:off x="595121" y="418131"/>
            <a:ext cx="783232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Temporal Identifier Quantitative Results</a:t>
            </a:r>
            <a:endParaRPr dirty="0"/>
          </a:p>
        </p:txBody>
      </p:sp>
      <p:pic>
        <p:nvPicPr>
          <p:cNvPr id="2" name="Picture 1" descr="A graph of different colored bars&#10;&#10;AI-generated content may be incorrect.">
            <a:extLst>
              <a:ext uri="{FF2B5EF4-FFF2-40B4-BE49-F238E27FC236}">
                <a16:creationId xmlns:a16="http://schemas.microsoft.com/office/drawing/2014/main" id="{A14F2146-F2B3-B6F8-FBC4-AC7682B808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0391" y="1249272"/>
            <a:ext cx="5221605" cy="3232785"/>
          </a:xfrm>
          <a:prstGeom prst="rect">
            <a:avLst/>
          </a:prstGeom>
          <a:noFill/>
          <a:ln w="28575">
            <a:solidFill>
              <a:schemeClr val="tx1"/>
            </a:solidFill>
          </a:ln>
        </p:spPr>
      </p:pic>
      <p:graphicFrame>
        <p:nvGraphicFramePr>
          <p:cNvPr id="3" name="Table 2">
            <a:extLst>
              <a:ext uri="{FF2B5EF4-FFF2-40B4-BE49-F238E27FC236}">
                <a16:creationId xmlns:a16="http://schemas.microsoft.com/office/drawing/2014/main" id="{43E8B7DC-A3A4-D5B3-376C-EED6DEB89AB2}"/>
              </a:ext>
            </a:extLst>
          </p:cNvPr>
          <p:cNvGraphicFramePr>
            <a:graphicFrameLocks noGrp="1"/>
          </p:cNvGraphicFramePr>
          <p:nvPr>
            <p:extLst>
              <p:ext uri="{D42A27DB-BD31-4B8C-83A1-F6EECF244321}">
                <p14:modId xmlns:p14="http://schemas.microsoft.com/office/powerpoint/2010/main" val="2790476674"/>
              </p:ext>
            </p:extLst>
          </p:nvPr>
        </p:nvGraphicFramePr>
        <p:xfrm>
          <a:off x="6226629" y="2038866"/>
          <a:ext cx="2650671" cy="1321274"/>
        </p:xfrm>
        <a:graphic>
          <a:graphicData uri="http://schemas.openxmlformats.org/drawingml/2006/table">
            <a:tbl>
              <a:tblPr firstRow="1" firstCol="1" bandRow="1"/>
              <a:tblGrid>
                <a:gridCol w="1325175">
                  <a:extLst>
                    <a:ext uri="{9D8B030D-6E8A-4147-A177-3AD203B41FA5}">
                      <a16:colId xmlns:a16="http://schemas.microsoft.com/office/drawing/2014/main" val="322073048"/>
                    </a:ext>
                  </a:extLst>
                </a:gridCol>
                <a:gridCol w="1325496">
                  <a:extLst>
                    <a:ext uri="{9D8B030D-6E8A-4147-A177-3AD203B41FA5}">
                      <a16:colId xmlns:a16="http://schemas.microsoft.com/office/drawing/2014/main" val="3779882185"/>
                    </a:ext>
                  </a:extLst>
                </a:gridCol>
              </a:tblGrid>
              <a:tr h="639081">
                <a:tc>
                  <a:txBody>
                    <a:bodyPr/>
                    <a:lstStyle/>
                    <a:p>
                      <a:pPr marL="0" marR="0" indent="0" algn="ctr">
                        <a:lnSpc>
                          <a:spcPct val="150000"/>
                        </a:lnSpc>
                        <a:spcAft>
                          <a:spcPts val="600"/>
                        </a:spcAft>
                        <a:buNone/>
                      </a:pPr>
                      <a:r>
                        <a:rPr lang="en-US" sz="1200" b="1" dirty="0">
                          <a:solidFill>
                            <a:schemeClr val="bg2"/>
                          </a:solidFill>
                          <a:effectLst/>
                          <a:latin typeface="Montserrat" panose="00000500000000000000" pitchFamily="2" charset="0"/>
                        </a:rPr>
                        <a:t>Pipeline</a:t>
                      </a:r>
                      <a:endParaRPr lang="en-US" sz="1200" b="1" dirty="0">
                        <a:solidFill>
                          <a:schemeClr val="bg2"/>
                        </a:solidFill>
                        <a:effectLst/>
                        <a:latin typeface="Montserrat" panose="00000500000000000000" pitchFamily="2" charset="0"/>
                        <a:ea typeface="Times New Roman" panose="02020603050405020304" pitchFamily="18" charset="0"/>
                      </a:endParaRPr>
                    </a:p>
                  </a:txBody>
                  <a:tcPr marL="68580" marR="68580" marT="0" marB="0">
                    <a:solidFill>
                      <a:srgbClr val="92D050"/>
                    </a:solidFill>
                  </a:tcPr>
                </a:tc>
                <a:tc>
                  <a:txBody>
                    <a:bodyPr/>
                    <a:lstStyle/>
                    <a:p>
                      <a:pPr marL="0" marR="0" indent="0" algn="ctr">
                        <a:lnSpc>
                          <a:spcPct val="150000"/>
                        </a:lnSpc>
                        <a:spcAft>
                          <a:spcPts val="600"/>
                        </a:spcAft>
                        <a:buNone/>
                      </a:pPr>
                      <a:r>
                        <a:rPr lang="en-US" sz="1200" b="1" dirty="0">
                          <a:solidFill>
                            <a:schemeClr val="bg2"/>
                          </a:solidFill>
                          <a:effectLst/>
                          <a:latin typeface="Montserrat" panose="00000500000000000000" pitchFamily="2" charset="0"/>
                        </a:rPr>
                        <a:t>Time Taken (Seconds)</a:t>
                      </a:r>
                      <a:endParaRPr lang="en-US" sz="1200" b="1" dirty="0">
                        <a:solidFill>
                          <a:schemeClr val="bg2"/>
                        </a:solidFill>
                        <a:effectLst/>
                        <a:latin typeface="Montserrat" panose="00000500000000000000" pitchFamily="2" charset="0"/>
                        <a:ea typeface="Times New Roman" panose="02020603050405020304" pitchFamily="18" charset="0"/>
                      </a:endParaRPr>
                    </a:p>
                  </a:txBody>
                  <a:tcPr marL="68580" marR="68580" marT="0" marB="0">
                    <a:solidFill>
                      <a:srgbClr val="92D050"/>
                    </a:solidFill>
                  </a:tcPr>
                </a:tc>
                <a:extLst>
                  <a:ext uri="{0D108BD9-81ED-4DB2-BD59-A6C34878D82A}">
                    <a16:rowId xmlns:a16="http://schemas.microsoft.com/office/drawing/2014/main" val="986910644"/>
                  </a:ext>
                </a:extLst>
              </a:tr>
              <a:tr h="381739">
                <a:tc>
                  <a:txBody>
                    <a:bodyPr/>
                    <a:lstStyle/>
                    <a:p>
                      <a:pPr marL="0" marR="0" indent="0" algn="ctr">
                        <a:lnSpc>
                          <a:spcPct val="150000"/>
                        </a:lnSpc>
                        <a:spcAft>
                          <a:spcPts val="600"/>
                        </a:spcAft>
                        <a:buNone/>
                      </a:pPr>
                      <a:r>
                        <a:rPr lang="en-US" sz="1200" b="0" dirty="0">
                          <a:effectLst/>
                          <a:latin typeface="Montserrat" panose="00000500000000000000" pitchFamily="2" charset="0"/>
                        </a:rPr>
                        <a:t>Baseline RAG</a:t>
                      </a:r>
                      <a:endParaRPr lang="en-US" sz="1200" b="0" dirty="0">
                        <a:effectLst/>
                        <a:latin typeface="Montserrat" panose="00000500000000000000" pitchFamily="2" charset="0"/>
                        <a:ea typeface="Times New Roman" panose="02020603050405020304" pitchFamily="18" charset="0"/>
                      </a:endParaRPr>
                    </a:p>
                  </a:txBody>
                  <a:tcPr marL="68580" marR="68580" marT="0" marB="0"/>
                </a:tc>
                <a:tc>
                  <a:txBody>
                    <a:bodyPr/>
                    <a:lstStyle/>
                    <a:p>
                      <a:pPr marL="0" marR="0" indent="0" algn="ctr">
                        <a:lnSpc>
                          <a:spcPct val="150000"/>
                        </a:lnSpc>
                        <a:spcAft>
                          <a:spcPts val="600"/>
                        </a:spcAft>
                        <a:buNone/>
                      </a:pPr>
                      <a:r>
                        <a:rPr lang="en-US" sz="1200" b="0">
                          <a:effectLst/>
                          <a:latin typeface="Montserrat" panose="00000500000000000000" pitchFamily="2" charset="0"/>
                        </a:rPr>
                        <a:t>3.68</a:t>
                      </a:r>
                      <a:endParaRPr lang="en-US" sz="1200" b="0">
                        <a:effectLst/>
                        <a:latin typeface="Montserrat" panose="00000500000000000000" pitchFamily="2" charset="0"/>
                        <a:ea typeface="Times New Roman" panose="02020603050405020304" pitchFamily="18" charset="0"/>
                      </a:endParaRPr>
                    </a:p>
                  </a:txBody>
                  <a:tcPr marL="68580" marR="68580" marT="0" marB="0" anchor="b"/>
                </a:tc>
                <a:extLst>
                  <a:ext uri="{0D108BD9-81ED-4DB2-BD59-A6C34878D82A}">
                    <a16:rowId xmlns:a16="http://schemas.microsoft.com/office/drawing/2014/main" val="2721118177"/>
                  </a:ext>
                </a:extLst>
              </a:tr>
              <a:tr h="300454">
                <a:tc>
                  <a:txBody>
                    <a:bodyPr/>
                    <a:lstStyle/>
                    <a:p>
                      <a:pPr marL="0" marR="0" indent="0" algn="ctr">
                        <a:lnSpc>
                          <a:spcPct val="150000"/>
                        </a:lnSpc>
                        <a:spcAft>
                          <a:spcPts val="600"/>
                        </a:spcAft>
                        <a:buNone/>
                      </a:pPr>
                      <a:r>
                        <a:rPr lang="en-US" sz="1200" b="0">
                          <a:effectLst/>
                          <a:latin typeface="Montserrat" panose="00000500000000000000" pitchFamily="2" charset="0"/>
                        </a:rPr>
                        <a:t>Temporal RAG</a:t>
                      </a:r>
                      <a:endParaRPr lang="en-US" sz="1200" b="0">
                        <a:effectLst/>
                        <a:latin typeface="Montserrat" panose="00000500000000000000" pitchFamily="2" charset="0"/>
                        <a:ea typeface="Times New Roman" panose="02020603050405020304" pitchFamily="18" charset="0"/>
                      </a:endParaRPr>
                    </a:p>
                  </a:txBody>
                  <a:tcPr marL="68580" marR="68580" marT="0" marB="0"/>
                </a:tc>
                <a:tc>
                  <a:txBody>
                    <a:bodyPr/>
                    <a:lstStyle/>
                    <a:p>
                      <a:pPr marL="0" marR="0" indent="0" algn="ctr">
                        <a:lnSpc>
                          <a:spcPct val="150000"/>
                        </a:lnSpc>
                        <a:spcAft>
                          <a:spcPts val="600"/>
                        </a:spcAft>
                        <a:buNone/>
                      </a:pPr>
                      <a:r>
                        <a:rPr lang="en-US" sz="1200" b="0" dirty="0">
                          <a:effectLst/>
                          <a:latin typeface="Montserrat" panose="00000500000000000000" pitchFamily="2" charset="0"/>
                        </a:rPr>
                        <a:t>4.93</a:t>
                      </a:r>
                      <a:endParaRPr lang="en-US" sz="1200" b="0" dirty="0">
                        <a:effectLst/>
                        <a:latin typeface="Montserrat" panose="00000500000000000000" pitchFamily="2" charset="0"/>
                        <a:ea typeface="Times New Roman" panose="02020603050405020304" pitchFamily="18" charset="0"/>
                      </a:endParaRPr>
                    </a:p>
                  </a:txBody>
                  <a:tcPr marL="68580" marR="68580" marT="0" marB="0" anchor="b"/>
                </a:tc>
                <a:extLst>
                  <a:ext uri="{0D108BD9-81ED-4DB2-BD59-A6C34878D82A}">
                    <a16:rowId xmlns:a16="http://schemas.microsoft.com/office/drawing/2014/main" val="2285387025"/>
                  </a:ext>
                </a:extLst>
              </a:tr>
            </a:tbl>
          </a:graphicData>
        </a:graphic>
      </p:graphicFrame>
    </p:spTree>
    <p:extLst>
      <p:ext uri="{BB962C8B-B14F-4D97-AF65-F5344CB8AC3E}">
        <p14:creationId xmlns:p14="http://schemas.microsoft.com/office/powerpoint/2010/main" val="158986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a:extLst>
            <a:ext uri="{FF2B5EF4-FFF2-40B4-BE49-F238E27FC236}">
              <a16:creationId xmlns:a16="http://schemas.microsoft.com/office/drawing/2014/main" id="{93F4BA81-65DF-4CDF-8BF5-441B3B5E017F}"/>
            </a:ext>
          </a:extLst>
        </p:cNvPr>
        <p:cNvGrpSpPr/>
        <p:nvPr/>
      </p:nvGrpSpPr>
      <p:grpSpPr>
        <a:xfrm>
          <a:off x="0" y="0"/>
          <a:ext cx="0" cy="0"/>
          <a:chOff x="0" y="0"/>
          <a:chExt cx="0" cy="0"/>
        </a:xfrm>
      </p:grpSpPr>
      <p:sp>
        <p:nvSpPr>
          <p:cNvPr id="6" name="Google Shape;565;p68">
            <a:extLst>
              <a:ext uri="{FF2B5EF4-FFF2-40B4-BE49-F238E27FC236}">
                <a16:creationId xmlns:a16="http://schemas.microsoft.com/office/drawing/2014/main" id="{33D5EB6E-3B04-F98E-7428-24309F4D1320}"/>
              </a:ext>
            </a:extLst>
          </p:cNvPr>
          <p:cNvSpPr txBox="1">
            <a:spLocks/>
          </p:cNvSpPr>
          <p:nvPr/>
        </p:nvSpPr>
        <p:spPr>
          <a:xfrm>
            <a:off x="845550" y="3035735"/>
            <a:ext cx="7452900" cy="12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en-US" sz="3200" dirty="0">
                <a:solidFill>
                  <a:srgbClr val="00B050"/>
                </a:solidFill>
              </a:rPr>
              <a:t>Solution:</a:t>
            </a:r>
            <a:endParaRPr lang="en-US" dirty="0">
              <a:solidFill>
                <a:srgbClr val="00B050"/>
              </a:solidFill>
            </a:endParaRPr>
          </a:p>
        </p:txBody>
      </p:sp>
      <p:sp>
        <p:nvSpPr>
          <p:cNvPr id="565" name="Google Shape;565;p68">
            <a:extLst>
              <a:ext uri="{FF2B5EF4-FFF2-40B4-BE49-F238E27FC236}">
                <a16:creationId xmlns:a16="http://schemas.microsoft.com/office/drawing/2014/main" id="{1EFC0292-85FD-E85B-E519-65AE00342869}"/>
              </a:ext>
            </a:extLst>
          </p:cNvPr>
          <p:cNvSpPr txBox="1">
            <a:spLocks noGrp="1"/>
          </p:cNvSpPr>
          <p:nvPr>
            <p:ph type="title"/>
          </p:nvPr>
        </p:nvSpPr>
        <p:spPr>
          <a:xfrm>
            <a:off x="845550" y="1365375"/>
            <a:ext cx="7452900" cy="1291200"/>
          </a:xfrm>
          <a:prstGeom prst="rect">
            <a:avLst/>
          </a:prstGeom>
        </p:spPr>
        <p:txBody>
          <a:bodyPr spcFirstLastPara="1" wrap="square" lIns="91425" tIns="91425" rIns="91425" bIns="91425" anchor="t" anchorCtr="0">
            <a:noAutofit/>
          </a:bodyPr>
          <a:lstStyle/>
          <a:p>
            <a:pPr lvl="0" algn="ctr"/>
            <a:r>
              <a:rPr lang="en-US" sz="3200" dirty="0">
                <a:solidFill>
                  <a:schemeClr val="tx1"/>
                </a:solidFill>
              </a:rPr>
              <a:t>Gap in Learning Experience</a:t>
            </a:r>
            <a:endParaRPr dirty="0">
              <a:solidFill>
                <a:schemeClr val="tx1"/>
              </a:solidFill>
            </a:endParaRPr>
          </a:p>
        </p:txBody>
      </p:sp>
      <p:sp>
        <p:nvSpPr>
          <p:cNvPr id="566" name="Google Shape;566;p68">
            <a:extLst>
              <a:ext uri="{FF2B5EF4-FFF2-40B4-BE49-F238E27FC236}">
                <a16:creationId xmlns:a16="http://schemas.microsoft.com/office/drawing/2014/main" id="{E745B496-78C5-B408-D698-145DE55C0C20}"/>
              </a:ext>
            </a:extLst>
          </p:cNvPr>
          <p:cNvSpPr txBox="1">
            <a:spLocks noGrp="1"/>
          </p:cNvSpPr>
          <p:nvPr>
            <p:ph type="subTitle" idx="1"/>
          </p:nvPr>
        </p:nvSpPr>
        <p:spPr>
          <a:xfrm>
            <a:off x="2299500" y="1946461"/>
            <a:ext cx="4545000" cy="554400"/>
          </a:xfrm>
          <a:prstGeom prst="rect">
            <a:avLst/>
          </a:prstGeom>
        </p:spPr>
        <p:txBody>
          <a:bodyPr spcFirstLastPara="1" wrap="square" lIns="91425" tIns="91425" rIns="91425" bIns="91425" anchor="t" anchorCtr="0">
            <a:noAutofit/>
          </a:bodyPr>
          <a:lstStyle/>
          <a:p>
            <a:pPr marL="0" lvl="0" indent="0" algn="ctr">
              <a:buNone/>
            </a:pPr>
            <a:r>
              <a:rPr lang="en-US" sz="1600" dirty="0"/>
              <a:t>AI that can ground its answers in the </a:t>
            </a:r>
            <a:r>
              <a:rPr lang="en-US" sz="1600" i="1" dirty="0"/>
              <a:t>actual lecture videos</a:t>
            </a:r>
            <a:r>
              <a:rPr lang="en-US" sz="1600" dirty="0"/>
              <a:t>.</a:t>
            </a:r>
          </a:p>
        </p:txBody>
      </p:sp>
      <p:pic>
        <p:nvPicPr>
          <p:cNvPr id="2" name="Picture 1">
            <a:extLst>
              <a:ext uri="{FF2B5EF4-FFF2-40B4-BE49-F238E27FC236}">
                <a16:creationId xmlns:a16="http://schemas.microsoft.com/office/drawing/2014/main" id="{E9B053BD-CA2B-DA86-69E8-0B456596176D}"/>
              </a:ext>
            </a:extLst>
          </p:cNvPr>
          <p:cNvPicPr>
            <a:picLocks noChangeAspect="1"/>
          </p:cNvPicPr>
          <p:nvPr/>
        </p:nvPicPr>
        <p:blipFill>
          <a:blip r:embed="rId3"/>
          <a:stretch>
            <a:fillRect/>
          </a:stretch>
        </p:blipFill>
        <p:spPr>
          <a:xfrm>
            <a:off x="4185488" y="729971"/>
            <a:ext cx="773023" cy="773023"/>
          </a:xfrm>
          <a:prstGeom prst="rect">
            <a:avLst/>
          </a:prstGeom>
        </p:spPr>
      </p:pic>
      <p:sp>
        <p:nvSpPr>
          <p:cNvPr id="5" name="TextBox 4">
            <a:extLst>
              <a:ext uri="{FF2B5EF4-FFF2-40B4-BE49-F238E27FC236}">
                <a16:creationId xmlns:a16="http://schemas.microsoft.com/office/drawing/2014/main" id="{A4CD2F27-6234-44F6-86F6-0BB51BABD087}"/>
              </a:ext>
            </a:extLst>
          </p:cNvPr>
          <p:cNvSpPr txBox="1"/>
          <p:nvPr/>
        </p:nvSpPr>
        <p:spPr>
          <a:xfrm>
            <a:off x="2227169" y="3338897"/>
            <a:ext cx="4689662" cy="830997"/>
          </a:xfrm>
          <a:prstGeom prst="rect">
            <a:avLst/>
          </a:prstGeom>
          <a:noFill/>
        </p:spPr>
        <p:txBody>
          <a:bodyPr wrap="square">
            <a:spAutoFit/>
          </a:bodyPr>
          <a:lstStyle/>
          <a:p>
            <a:pPr algn="ctr"/>
            <a:br>
              <a:rPr lang="en" sz="1600" dirty="0">
                <a:latin typeface="Vidaloka" panose="020B0604020202020204" charset="0"/>
              </a:rPr>
            </a:br>
            <a:r>
              <a:rPr lang="en-US" sz="1600" u="sng" dirty="0">
                <a:latin typeface="Vidaloka" panose="020B0604020202020204" charset="0"/>
              </a:rPr>
              <a:t>Video-Enhanced Learning Companion &amp; Co-Pilot  </a:t>
            </a:r>
            <a:br>
              <a:rPr lang="en-US" sz="1600" u="sng" dirty="0">
                <a:latin typeface="Vidaloka" panose="020B0604020202020204" charset="0"/>
              </a:rPr>
            </a:br>
            <a:r>
              <a:rPr lang="en-US" sz="1600" u="sng" dirty="0">
                <a:solidFill>
                  <a:schemeClr val="bg2"/>
                </a:solidFill>
                <a:latin typeface="Vidaloka" panose="020B0604020202020204" charset="0"/>
              </a:rPr>
              <a:t>Video to Text Approach (1</a:t>
            </a:r>
            <a:r>
              <a:rPr lang="en-US" sz="1600" u="sng" baseline="30000" dirty="0">
                <a:solidFill>
                  <a:schemeClr val="bg2"/>
                </a:solidFill>
                <a:latin typeface="Vidaloka" panose="020B0604020202020204" charset="0"/>
              </a:rPr>
              <a:t>st</a:t>
            </a:r>
            <a:r>
              <a:rPr lang="en-US" sz="1600" u="sng" dirty="0">
                <a:solidFill>
                  <a:schemeClr val="bg2"/>
                </a:solidFill>
                <a:latin typeface="Vidaloka" panose="020B0604020202020204" charset="0"/>
              </a:rPr>
              <a:t> Gen)</a:t>
            </a:r>
            <a:endParaRPr lang="en-US" sz="1600" u="sng" dirty="0">
              <a:latin typeface="Vidaloka" panose="020B0604020202020204" charset="0"/>
            </a:endParaRPr>
          </a:p>
        </p:txBody>
      </p:sp>
    </p:spTree>
    <p:extLst>
      <p:ext uri="{BB962C8B-B14F-4D97-AF65-F5344CB8AC3E}">
        <p14:creationId xmlns:p14="http://schemas.microsoft.com/office/powerpoint/2010/main" val="294267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42" presetClass="entr" presetSubtype="0" fill="hold" grpId="0" nodeType="withEffect">
                                  <p:stCondLst>
                                    <p:cond delay="0"/>
                                  </p:stCondLst>
                                  <p:childTnLst>
                                    <p:set>
                                      <p:cBhvr>
                                        <p:cTn id="22" dur="1" fill="hold">
                                          <p:stCondLst>
                                            <p:cond delay="0"/>
                                          </p:stCondLst>
                                        </p:cTn>
                                        <p:tgtEl>
                                          <p:spTgt spid="565"/>
                                        </p:tgtEl>
                                        <p:attrNameLst>
                                          <p:attrName>style.visibility</p:attrName>
                                        </p:attrNameLst>
                                      </p:cBhvr>
                                      <p:to>
                                        <p:strVal val="visible"/>
                                      </p:to>
                                    </p:set>
                                    <p:animEffect transition="in" filter="fade">
                                      <p:cBhvr>
                                        <p:cTn id="23" dur="1000"/>
                                        <p:tgtEl>
                                          <p:spTgt spid="565"/>
                                        </p:tgtEl>
                                      </p:cBhvr>
                                    </p:animEffect>
                                    <p:anim calcmode="lin" valueType="num">
                                      <p:cBhvr>
                                        <p:cTn id="24" dur="1000" fill="hold"/>
                                        <p:tgtEl>
                                          <p:spTgt spid="565"/>
                                        </p:tgtEl>
                                        <p:attrNameLst>
                                          <p:attrName>ppt_x</p:attrName>
                                        </p:attrNameLst>
                                      </p:cBhvr>
                                      <p:tavLst>
                                        <p:tav tm="0">
                                          <p:val>
                                            <p:strVal val="#ppt_x"/>
                                          </p:val>
                                        </p:tav>
                                        <p:tav tm="100000">
                                          <p:val>
                                            <p:strVal val="#ppt_x"/>
                                          </p:val>
                                        </p:tav>
                                      </p:tavLst>
                                    </p:anim>
                                    <p:anim calcmode="lin" valueType="num">
                                      <p:cBhvr>
                                        <p:cTn id="25" dur="1000" fill="hold"/>
                                        <p:tgtEl>
                                          <p:spTgt spid="56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66">
                                            <p:txEl>
                                              <p:pRg st="0" end="0"/>
                                            </p:txEl>
                                          </p:spTgt>
                                        </p:tgtEl>
                                        <p:attrNameLst>
                                          <p:attrName>style.visibility</p:attrName>
                                        </p:attrNameLst>
                                      </p:cBhvr>
                                      <p:to>
                                        <p:strVal val="visible"/>
                                      </p:to>
                                    </p:set>
                                    <p:animEffect transition="in" filter="fade">
                                      <p:cBhvr>
                                        <p:cTn id="28" dur="1000"/>
                                        <p:tgtEl>
                                          <p:spTgt spid="566">
                                            <p:txEl>
                                              <p:pRg st="0" end="0"/>
                                            </p:txEl>
                                          </p:spTgt>
                                        </p:tgtEl>
                                      </p:cBhvr>
                                    </p:animEffect>
                                    <p:anim calcmode="lin" valueType="num">
                                      <p:cBhvr>
                                        <p:cTn id="29" dur="1000" fill="hold"/>
                                        <p:tgtEl>
                                          <p:spTgt spid="56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5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5" grpId="0"/>
      <p:bldP spid="566" grpId="0" build="p"/>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
          <a:extLst>
            <a:ext uri="{FF2B5EF4-FFF2-40B4-BE49-F238E27FC236}">
              <a16:creationId xmlns:a16="http://schemas.microsoft.com/office/drawing/2014/main" id="{6CBF9CA0-D9B0-752A-1173-772FB60D6070}"/>
            </a:ext>
          </a:extLst>
        </p:cNvPr>
        <p:cNvGrpSpPr/>
        <p:nvPr/>
      </p:nvGrpSpPr>
      <p:grpSpPr>
        <a:xfrm>
          <a:off x="0" y="0"/>
          <a:ext cx="0" cy="0"/>
          <a:chOff x="0" y="0"/>
          <a:chExt cx="0" cy="0"/>
        </a:xfrm>
      </p:grpSpPr>
      <p:sp>
        <p:nvSpPr>
          <p:cNvPr id="625" name="Google Shape;625;p74">
            <a:extLst>
              <a:ext uri="{FF2B5EF4-FFF2-40B4-BE49-F238E27FC236}">
                <a16:creationId xmlns:a16="http://schemas.microsoft.com/office/drawing/2014/main" id="{3848DC34-39D1-744A-BA59-ADCA4D7E5089}"/>
              </a:ext>
            </a:extLst>
          </p:cNvPr>
          <p:cNvSpPr txBox="1">
            <a:spLocks noGrp="1"/>
          </p:cNvSpPr>
          <p:nvPr>
            <p:ph type="title"/>
          </p:nvPr>
        </p:nvSpPr>
        <p:spPr>
          <a:xfrm>
            <a:off x="707047" y="314007"/>
            <a:ext cx="7559624" cy="572700"/>
          </a:xfrm>
          <a:prstGeom prst="rect">
            <a:avLst/>
          </a:prstGeom>
        </p:spPr>
        <p:txBody>
          <a:bodyPr spcFirstLastPara="1" wrap="square" lIns="91425" tIns="91425" rIns="91425" bIns="91425" anchor="t" anchorCtr="0">
            <a:noAutofit/>
          </a:bodyPr>
          <a:lstStyle/>
          <a:p>
            <a:pPr lvl="0" algn="ctr">
              <a:buSzPts val="1100"/>
            </a:pPr>
            <a:r>
              <a:rPr lang="en-US" dirty="0"/>
              <a:t>Temporal Identifier Qualitative Results</a:t>
            </a:r>
            <a:endParaRPr dirty="0"/>
          </a:p>
        </p:txBody>
      </p:sp>
      <p:sp>
        <p:nvSpPr>
          <p:cNvPr id="626" name="Google Shape;626;p74">
            <a:extLst>
              <a:ext uri="{FF2B5EF4-FFF2-40B4-BE49-F238E27FC236}">
                <a16:creationId xmlns:a16="http://schemas.microsoft.com/office/drawing/2014/main" id="{0B341760-DD87-204C-0C85-7DC7ED7661C8}"/>
              </a:ext>
            </a:extLst>
          </p:cNvPr>
          <p:cNvSpPr txBox="1">
            <a:spLocks noGrp="1"/>
          </p:cNvSpPr>
          <p:nvPr>
            <p:ph type="subTitle" idx="1"/>
          </p:nvPr>
        </p:nvSpPr>
        <p:spPr>
          <a:xfrm>
            <a:off x="5248059" y="2071143"/>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Temporal System</a:t>
            </a:r>
            <a:endParaRPr sz="2000" dirty="0"/>
          </a:p>
        </p:txBody>
      </p:sp>
      <p:sp>
        <p:nvSpPr>
          <p:cNvPr id="627" name="Google Shape;627;p74">
            <a:extLst>
              <a:ext uri="{FF2B5EF4-FFF2-40B4-BE49-F238E27FC236}">
                <a16:creationId xmlns:a16="http://schemas.microsoft.com/office/drawing/2014/main" id="{5FBEEEF7-2679-893C-BE99-27A802E4FC49}"/>
              </a:ext>
            </a:extLst>
          </p:cNvPr>
          <p:cNvSpPr txBox="1">
            <a:spLocks noGrp="1"/>
          </p:cNvSpPr>
          <p:nvPr>
            <p:ph type="subTitle" idx="2"/>
          </p:nvPr>
        </p:nvSpPr>
        <p:spPr>
          <a:xfrm>
            <a:off x="4981802" y="2598008"/>
            <a:ext cx="3192187" cy="902100"/>
          </a:xfrm>
          <a:prstGeom prst="rect">
            <a:avLst/>
          </a:prstGeom>
        </p:spPr>
        <p:txBody>
          <a:bodyPr spcFirstLastPara="1" wrap="square" lIns="91425" tIns="91425" rIns="91425" bIns="91425" anchor="t" anchorCtr="0">
            <a:noAutofit/>
          </a:bodyPr>
          <a:lstStyle/>
          <a:p>
            <a:pPr marL="0" lvl="0" indent="0"/>
            <a:r>
              <a:rPr lang="en-US" sz="1000" dirty="0"/>
              <a:t>At 33 minutes of the lecture, the speaker discusses the various types of problems covered in the module, including </a:t>
            </a:r>
            <a:r>
              <a:rPr lang="en-US" sz="1000" b="1" dirty="0"/>
              <a:t>searching, graph problems, and combinatorial problems, which involve permutations and combinations. </a:t>
            </a:r>
            <a:r>
              <a:rPr lang="en-US" sz="1000" dirty="0"/>
              <a:t>They also mention that in the next level, topics such as sorting strings, processing, and geometric and numerical problems will be introduced. This section emphasizes the breadth of topics that will be explored in the course.</a:t>
            </a:r>
            <a:br>
              <a:rPr lang="en-US" sz="1000" dirty="0"/>
            </a:br>
            <a:r>
              <a:rPr lang="en-US" sz="1000" dirty="0"/>
              <a:t>This information is "Covered at 33:19."</a:t>
            </a:r>
            <a:endParaRPr sz="1000" dirty="0"/>
          </a:p>
        </p:txBody>
      </p:sp>
      <p:sp>
        <p:nvSpPr>
          <p:cNvPr id="628" name="Google Shape;628;p74">
            <a:extLst>
              <a:ext uri="{FF2B5EF4-FFF2-40B4-BE49-F238E27FC236}">
                <a16:creationId xmlns:a16="http://schemas.microsoft.com/office/drawing/2014/main" id="{ABCA5BCE-003C-3279-28C1-272FA8187BE2}"/>
              </a:ext>
            </a:extLst>
          </p:cNvPr>
          <p:cNvSpPr txBox="1">
            <a:spLocks noGrp="1"/>
          </p:cNvSpPr>
          <p:nvPr>
            <p:ph type="subTitle" idx="3"/>
          </p:nvPr>
        </p:nvSpPr>
        <p:spPr>
          <a:xfrm>
            <a:off x="1409841" y="2103421"/>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Baseline System </a:t>
            </a:r>
            <a:endParaRPr sz="2000" dirty="0"/>
          </a:p>
        </p:txBody>
      </p:sp>
      <p:sp>
        <p:nvSpPr>
          <p:cNvPr id="629" name="Google Shape;629;p74">
            <a:extLst>
              <a:ext uri="{FF2B5EF4-FFF2-40B4-BE49-F238E27FC236}">
                <a16:creationId xmlns:a16="http://schemas.microsoft.com/office/drawing/2014/main" id="{180EEBBA-D643-3A77-560E-8B8A437FEDBB}"/>
              </a:ext>
            </a:extLst>
          </p:cNvPr>
          <p:cNvSpPr txBox="1">
            <a:spLocks noGrp="1"/>
          </p:cNvSpPr>
          <p:nvPr>
            <p:ph type="subTitle" idx="4"/>
          </p:nvPr>
        </p:nvSpPr>
        <p:spPr>
          <a:xfrm>
            <a:off x="1056797" y="2571750"/>
            <a:ext cx="3192187" cy="902100"/>
          </a:xfrm>
          <a:prstGeom prst="rect">
            <a:avLst/>
          </a:prstGeom>
        </p:spPr>
        <p:txBody>
          <a:bodyPr spcFirstLastPara="1" wrap="square" lIns="91425" tIns="91425" rIns="91425" bIns="91425" anchor="t" anchorCtr="0">
            <a:noAutofit/>
          </a:bodyPr>
          <a:lstStyle/>
          <a:p>
            <a:pPr marL="0" lvl="0" indent="0"/>
            <a:r>
              <a:rPr lang="en-US" sz="1000" b="1" dirty="0"/>
              <a:t>I am unable to find an answer </a:t>
            </a:r>
            <a:r>
              <a:rPr lang="en-US" sz="1000" dirty="0"/>
              <a:t>for the specific content mentioned at 33 minutes of the lecture. The provided transcript does not include any information from that timestamp. If you have any other questions or need information from a different part of the lecture, feel free to ask!</a:t>
            </a:r>
            <a:endParaRPr sz="1000" dirty="0"/>
          </a:p>
        </p:txBody>
      </p:sp>
      <p:sp>
        <p:nvSpPr>
          <p:cNvPr id="2" name="Rectangle 1">
            <a:extLst>
              <a:ext uri="{FF2B5EF4-FFF2-40B4-BE49-F238E27FC236}">
                <a16:creationId xmlns:a16="http://schemas.microsoft.com/office/drawing/2014/main" id="{3EEB4E7E-B9D3-61A5-5154-D627B5845C07}"/>
              </a:ext>
            </a:extLst>
          </p:cNvPr>
          <p:cNvSpPr/>
          <p:nvPr/>
        </p:nvSpPr>
        <p:spPr>
          <a:xfrm>
            <a:off x="471591" y="940323"/>
            <a:ext cx="8030536" cy="1130820"/>
          </a:xfrm>
          <a:prstGeom prst="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ysClr val="windowText" lastClr="000000"/>
                </a:solidFill>
                <a:latin typeface="Montserrat" panose="00000500000000000000" pitchFamily="2" charset="0"/>
              </a:rPr>
              <a:t>Question:</a:t>
            </a:r>
            <a:endParaRPr lang="en-US" sz="1000" dirty="0">
              <a:solidFill>
                <a:sysClr val="windowText" lastClr="000000"/>
              </a:solidFill>
              <a:latin typeface="Montserrat" panose="00000500000000000000" pitchFamily="2" charset="0"/>
            </a:endParaRPr>
          </a:p>
          <a:p>
            <a:r>
              <a:rPr lang="en-US" sz="1000" dirty="0">
                <a:solidFill>
                  <a:sysClr val="windowText" lastClr="000000"/>
                </a:solidFill>
                <a:latin typeface="Montserrat" panose="00000500000000000000" pitchFamily="2" charset="0"/>
              </a:rPr>
              <a:t>What is mentioned at 33 minutes of the lecture?</a:t>
            </a:r>
          </a:p>
          <a:p>
            <a:endParaRPr lang="en-US" sz="1000" dirty="0">
              <a:solidFill>
                <a:sysClr val="windowText" lastClr="000000"/>
              </a:solidFill>
              <a:latin typeface="Montserrat" panose="00000500000000000000" pitchFamily="2" charset="0"/>
            </a:endParaRPr>
          </a:p>
          <a:p>
            <a:r>
              <a:rPr lang="en-US" sz="1000" b="1" dirty="0">
                <a:solidFill>
                  <a:sysClr val="windowText" lastClr="000000"/>
                </a:solidFill>
                <a:latin typeface="Montserrat" panose="00000500000000000000" pitchFamily="2" charset="0"/>
              </a:rPr>
              <a:t>Ground Truth:</a:t>
            </a:r>
            <a:endParaRPr lang="en-US" sz="1000" dirty="0">
              <a:solidFill>
                <a:sysClr val="windowText" lastClr="000000"/>
              </a:solidFill>
              <a:latin typeface="Montserrat" panose="00000500000000000000" pitchFamily="2" charset="0"/>
            </a:endParaRPr>
          </a:p>
          <a:p>
            <a:r>
              <a:rPr lang="en-US" sz="1000" dirty="0">
                <a:solidFill>
                  <a:sysClr val="windowText" lastClr="000000"/>
                </a:solidFill>
                <a:latin typeface="Montserrat" panose="00000500000000000000" pitchFamily="2" charset="0"/>
              </a:rPr>
              <a:t>At the 33-minute mark, the lecturer mentioned that the module will mainly cover problem types such as </a:t>
            </a:r>
            <a:r>
              <a:rPr lang="en-US" sz="1000" b="1" dirty="0">
                <a:solidFill>
                  <a:sysClr val="windowText" lastClr="000000"/>
                </a:solidFill>
                <a:latin typeface="Montserrat" panose="00000500000000000000" pitchFamily="2" charset="0"/>
              </a:rPr>
              <a:t>searching, graph problems, and combinatorial problems involving permutations.</a:t>
            </a:r>
          </a:p>
        </p:txBody>
      </p:sp>
      <p:cxnSp>
        <p:nvCxnSpPr>
          <p:cNvPr id="4" name="Straight Connector 3">
            <a:extLst>
              <a:ext uri="{FF2B5EF4-FFF2-40B4-BE49-F238E27FC236}">
                <a16:creationId xmlns:a16="http://schemas.microsoft.com/office/drawing/2014/main" id="{A2BBC780-7AF4-406B-17A3-F0692D098432}"/>
              </a:ext>
            </a:extLst>
          </p:cNvPr>
          <p:cNvCxnSpPr/>
          <p:nvPr/>
        </p:nvCxnSpPr>
        <p:spPr>
          <a:xfrm>
            <a:off x="4572000" y="2286000"/>
            <a:ext cx="0" cy="2082800"/>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FC7A301E-2FBA-D9F0-EB64-1046E3B32F14}"/>
              </a:ext>
            </a:extLst>
          </p:cNvPr>
          <p:cNvCxnSpPr/>
          <p:nvPr/>
        </p:nvCxnSpPr>
        <p:spPr>
          <a:xfrm>
            <a:off x="1176611" y="2816187"/>
            <a:ext cx="1999488"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040D3D6-9479-FDD3-DF95-4A16EEF0679C}"/>
              </a:ext>
            </a:extLst>
          </p:cNvPr>
          <p:cNvCxnSpPr>
            <a:cxnSpLocks/>
          </p:cNvCxnSpPr>
          <p:nvPr/>
        </p:nvCxnSpPr>
        <p:spPr>
          <a:xfrm>
            <a:off x="5437632" y="3308398"/>
            <a:ext cx="229652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77E666-C2B8-2CF9-E872-428DB503242C}"/>
              </a:ext>
            </a:extLst>
          </p:cNvPr>
          <p:cNvCxnSpPr>
            <a:cxnSpLocks/>
          </p:cNvCxnSpPr>
          <p:nvPr/>
        </p:nvCxnSpPr>
        <p:spPr>
          <a:xfrm>
            <a:off x="5132832" y="3443864"/>
            <a:ext cx="288670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85348F-AF7F-4665-F966-3458870D8AE1}"/>
              </a:ext>
            </a:extLst>
          </p:cNvPr>
          <p:cNvCxnSpPr>
            <a:cxnSpLocks/>
          </p:cNvCxnSpPr>
          <p:nvPr/>
        </p:nvCxnSpPr>
        <p:spPr>
          <a:xfrm>
            <a:off x="5132832" y="3608620"/>
            <a:ext cx="1002298"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439D89-ACE9-F340-952F-A328FC571DE5}"/>
              </a:ext>
            </a:extLst>
          </p:cNvPr>
          <p:cNvCxnSpPr>
            <a:cxnSpLocks/>
          </p:cNvCxnSpPr>
          <p:nvPr/>
        </p:nvCxnSpPr>
        <p:spPr>
          <a:xfrm>
            <a:off x="7171691" y="3149361"/>
            <a:ext cx="84784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9080A78-E157-AB5C-6A15-66C24A7A18AC}"/>
              </a:ext>
            </a:extLst>
          </p:cNvPr>
          <p:cNvSpPr/>
          <p:nvPr/>
        </p:nvSpPr>
        <p:spPr>
          <a:xfrm>
            <a:off x="268131" y="4569314"/>
            <a:ext cx="1663797" cy="44688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Montserrat" panose="00000500000000000000" pitchFamily="2" charset="0"/>
              </a:rPr>
              <a:t>Skip Slide</a:t>
            </a:r>
          </a:p>
        </p:txBody>
      </p:sp>
    </p:spTree>
    <p:extLst>
      <p:ext uri="{BB962C8B-B14F-4D97-AF65-F5344CB8AC3E}">
        <p14:creationId xmlns:p14="http://schemas.microsoft.com/office/powerpoint/2010/main" val="218637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8">
                                            <p:txEl>
                                              <p:pRg st="0" end="0"/>
                                            </p:txEl>
                                          </p:spTgt>
                                        </p:tgtEl>
                                        <p:attrNameLst>
                                          <p:attrName>style.visibility</p:attrName>
                                        </p:attrNameLst>
                                      </p:cBhvr>
                                      <p:to>
                                        <p:strVal val="visible"/>
                                      </p:to>
                                    </p:set>
                                    <p:anim calcmode="lin" valueType="num">
                                      <p:cBhvr additive="base">
                                        <p:cTn id="7" dur="500" fill="hold"/>
                                        <p:tgtEl>
                                          <p:spTgt spid="62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29">
                                            <p:txEl>
                                              <p:pRg st="0" end="0"/>
                                            </p:txEl>
                                          </p:spTgt>
                                        </p:tgtEl>
                                        <p:attrNameLst>
                                          <p:attrName>style.visibility</p:attrName>
                                        </p:attrNameLst>
                                      </p:cBhvr>
                                      <p:to>
                                        <p:strVal val="visible"/>
                                      </p:to>
                                    </p:set>
                                    <p:anim calcmode="lin" valueType="num">
                                      <p:cBhvr additive="base">
                                        <p:cTn id="11" dur="500" fill="hold"/>
                                        <p:tgtEl>
                                          <p:spTgt spid="629">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29">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26">
                                            <p:txEl>
                                              <p:pRg st="0" end="0"/>
                                            </p:txEl>
                                          </p:spTgt>
                                        </p:tgtEl>
                                        <p:attrNameLst>
                                          <p:attrName>style.visibility</p:attrName>
                                        </p:attrNameLst>
                                      </p:cBhvr>
                                      <p:to>
                                        <p:strVal val="visible"/>
                                      </p:to>
                                    </p:set>
                                    <p:anim calcmode="lin" valueType="num">
                                      <p:cBhvr additive="base">
                                        <p:cTn id="15" dur="500" fill="hold"/>
                                        <p:tgtEl>
                                          <p:spTgt spid="62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62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27">
                                            <p:txEl>
                                              <p:pRg st="0" end="0"/>
                                            </p:txEl>
                                          </p:spTgt>
                                        </p:tgtEl>
                                        <p:attrNameLst>
                                          <p:attrName>style.visibility</p:attrName>
                                        </p:attrNameLst>
                                      </p:cBhvr>
                                      <p:to>
                                        <p:strVal val="visible"/>
                                      </p:to>
                                    </p:set>
                                    <p:anim calcmode="lin" valueType="num">
                                      <p:cBhvr additive="base">
                                        <p:cTn id="19" dur="500" fill="hold"/>
                                        <p:tgtEl>
                                          <p:spTgt spid="627">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0" build="p"/>
      <p:bldP spid="627" grpId="0" build="p"/>
      <p:bldP spid="628" grpId="0" build="p"/>
      <p:bldP spid="62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25;p74">
            <a:extLst>
              <a:ext uri="{FF2B5EF4-FFF2-40B4-BE49-F238E27FC236}">
                <a16:creationId xmlns:a16="http://schemas.microsoft.com/office/drawing/2014/main" id="{8804706F-D7F6-378A-1DBE-27C1ACFDF508}"/>
              </a:ext>
            </a:extLst>
          </p:cNvPr>
          <p:cNvSpPr txBox="1">
            <a:spLocks noGrp="1"/>
          </p:cNvSpPr>
          <p:nvPr>
            <p:ph type="title"/>
          </p:nvPr>
        </p:nvSpPr>
        <p:spPr>
          <a:xfrm>
            <a:off x="707047" y="314007"/>
            <a:ext cx="7559624" cy="572700"/>
          </a:xfrm>
          <a:prstGeom prst="rect">
            <a:avLst/>
          </a:prstGeom>
        </p:spPr>
        <p:txBody>
          <a:bodyPr spcFirstLastPara="1" wrap="square" lIns="91425" tIns="91425" rIns="91425" bIns="91425" anchor="t" anchorCtr="0">
            <a:noAutofit/>
          </a:bodyPr>
          <a:lstStyle/>
          <a:p>
            <a:pPr lvl="0" algn="ctr">
              <a:buSzPts val="1100"/>
            </a:pPr>
            <a:r>
              <a:rPr lang="en-US" dirty="0"/>
              <a:t>Temporal Identifier Qualitative Results</a:t>
            </a:r>
            <a:endParaRPr dirty="0"/>
          </a:p>
        </p:txBody>
      </p:sp>
      <p:sp>
        <p:nvSpPr>
          <p:cNvPr id="5" name="Google Shape;626;p74">
            <a:extLst>
              <a:ext uri="{FF2B5EF4-FFF2-40B4-BE49-F238E27FC236}">
                <a16:creationId xmlns:a16="http://schemas.microsoft.com/office/drawing/2014/main" id="{9180AD81-2AE0-27DB-1670-8EB79F98D687}"/>
              </a:ext>
            </a:extLst>
          </p:cNvPr>
          <p:cNvSpPr txBox="1">
            <a:spLocks noGrp="1"/>
          </p:cNvSpPr>
          <p:nvPr>
            <p:ph type="subTitle" idx="1"/>
          </p:nvPr>
        </p:nvSpPr>
        <p:spPr>
          <a:xfrm>
            <a:off x="5248059" y="962005"/>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Vidaloka" panose="020B0604020202020204" charset="0"/>
              </a:rPr>
              <a:t>Temporal System</a:t>
            </a:r>
            <a:endParaRPr sz="2000" dirty="0">
              <a:latin typeface="Vidaloka" panose="020B0604020202020204" charset="0"/>
            </a:endParaRPr>
          </a:p>
        </p:txBody>
      </p:sp>
      <p:sp>
        <p:nvSpPr>
          <p:cNvPr id="6" name="Google Shape;627;p74">
            <a:extLst>
              <a:ext uri="{FF2B5EF4-FFF2-40B4-BE49-F238E27FC236}">
                <a16:creationId xmlns:a16="http://schemas.microsoft.com/office/drawing/2014/main" id="{5E96F130-6DC2-C1F3-A626-B42669822084}"/>
              </a:ext>
            </a:extLst>
          </p:cNvPr>
          <p:cNvSpPr txBox="1">
            <a:spLocks/>
          </p:cNvSpPr>
          <p:nvPr/>
        </p:nvSpPr>
        <p:spPr>
          <a:xfrm>
            <a:off x="4981802" y="1488870"/>
            <a:ext cx="3192187" cy="902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dirty="0">
                <a:latin typeface="Montserrat" panose="00000500000000000000" pitchFamily="2" charset="0"/>
              </a:rPr>
              <a:t>At 33 minutes of the lecture, the speaker discusses the various types of problems covered in the module, including </a:t>
            </a:r>
            <a:r>
              <a:rPr lang="en-US" sz="1000" b="1" dirty="0">
                <a:latin typeface="Montserrat" panose="00000500000000000000" pitchFamily="2" charset="0"/>
              </a:rPr>
              <a:t>searching, graph problems, and combinatorial problems, which involve permutations and combinations. </a:t>
            </a:r>
            <a:r>
              <a:rPr lang="en-US" sz="1000" dirty="0">
                <a:latin typeface="Montserrat" panose="00000500000000000000" pitchFamily="2" charset="0"/>
              </a:rPr>
              <a:t>They also mention that in the next level, topics such as sorting strings, processing, and geometric and numerical problems will be introduced. This section emphasizes the breadth of topics that will be explored in the course.</a:t>
            </a:r>
            <a:br>
              <a:rPr lang="en-US" sz="1000" dirty="0">
                <a:latin typeface="Montserrat" panose="00000500000000000000" pitchFamily="2" charset="0"/>
              </a:rPr>
            </a:br>
            <a:r>
              <a:rPr lang="en-US" sz="1000" dirty="0">
                <a:latin typeface="Montserrat" panose="00000500000000000000" pitchFamily="2" charset="0"/>
              </a:rPr>
              <a:t>This information is "Covered at 33:19."</a:t>
            </a:r>
          </a:p>
        </p:txBody>
      </p:sp>
      <p:sp>
        <p:nvSpPr>
          <p:cNvPr id="7" name="Google Shape;628;p74">
            <a:extLst>
              <a:ext uri="{FF2B5EF4-FFF2-40B4-BE49-F238E27FC236}">
                <a16:creationId xmlns:a16="http://schemas.microsoft.com/office/drawing/2014/main" id="{0B5D6344-A185-825D-FB0C-0A66E28DF5E7}"/>
              </a:ext>
            </a:extLst>
          </p:cNvPr>
          <p:cNvSpPr txBox="1">
            <a:spLocks/>
          </p:cNvSpPr>
          <p:nvPr/>
        </p:nvSpPr>
        <p:spPr>
          <a:xfrm>
            <a:off x="1409841" y="994283"/>
            <a:ext cx="2486100" cy="501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Vidaloka" panose="020B0604020202020204" charset="0"/>
              </a:rPr>
              <a:t>Baseline System </a:t>
            </a:r>
          </a:p>
        </p:txBody>
      </p:sp>
      <p:sp>
        <p:nvSpPr>
          <p:cNvPr id="8" name="Google Shape;629;p74">
            <a:extLst>
              <a:ext uri="{FF2B5EF4-FFF2-40B4-BE49-F238E27FC236}">
                <a16:creationId xmlns:a16="http://schemas.microsoft.com/office/drawing/2014/main" id="{19AD5571-D586-7E53-94B1-601E0B0E84CC}"/>
              </a:ext>
            </a:extLst>
          </p:cNvPr>
          <p:cNvSpPr txBox="1">
            <a:spLocks/>
          </p:cNvSpPr>
          <p:nvPr/>
        </p:nvSpPr>
        <p:spPr>
          <a:xfrm>
            <a:off x="1056797" y="1462612"/>
            <a:ext cx="3192187" cy="902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b="1" dirty="0">
                <a:latin typeface="Montserrat" panose="00000500000000000000" pitchFamily="2" charset="0"/>
              </a:rPr>
              <a:t>I am unable to find an answer </a:t>
            </a:r>
            <a:r>
              <a:rPr lang="en-US" sz="1000" dirty="0">
                <a:latin typeface="Montserrat" panose="00000500000000000000" pitchFamily="2" charset="0"/>
              </a:rPr>
              <a:t>for the specific content mentioned at 33 minutes of the lecture. The provided transcript does not include any information from that timestamp. If you have any other questions or need information from a different part of the lecture, feel free to ask!</a:t>
            </a:r>
          </a:p>
        </p:txBody>
      </p:sp>
      <p:cxnSp>
        <p:nvCxnSpPr>
          <p:cNvPr id="9" name="Straight Connector 8">
            <a:extLst>
              <a:ext uri="{FF2B5EF4-FFF2-40B4-BE49-F238E27FC236}">
                <a16:creationId xmlns:a16="http://schemas.microsoft.com/office/drawing/2014/main" id="{E22A4693-0697-1AAD-21E5-1E6CA2B4492D}"/>
              </a:ext>
            </a:extLst>
          </p:cNvPr>
          <p:cNvCxnSpPr>
            <a:cxnSpLocks/>
          </p:cNvCxnSpPr>
          <p:nvPr/>
        </p:nvCxnSpPr>
        <p:spPr>
          <a:xfrm>
            <a:off x="4572000" y="1176862"/>
            <a:ext cx="0" cy="3335871"/>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EB4BE2B4-9469-C4CE-C7A0-B06F4AFEB9BB}"/>
              </a:ext>
            </a:extLst>
          </p:cNvPr>
          <p:cNvGraphicFramePr>
            <a:graphicFrameLocks noGrp="1"/>
          </p:cNvGraphicFramePr>
          <p:nvPr>
            <p:extLst>
              <p:ext uri="{D42A27DB-BD31-4B8C-83A1-F6EECF244321}">
                <p14:modId xmlns:p14="http://schemas.microsoft.com/office/powerpoint/2010/main" val="1311873076"/>
              </p:ext>
            </p:extLst>
          </p:nvPr>
        </p:nvGraphicFramePr>
        <p:xfrm>
          <a:off x="582916" y="3716023"/>
          <a:ext cx="3666068" cy="796710"/>
        </p:xfrm>
        <a:graphic>
          <a:graphicData uri="http://schemas.openxmlformats.org/drawingml/2006/table">
            <a:tbl>
              <a:tblPr firstRow="1" bandRow="1">
                <a:tableStyleId>{641A3D5C-4400-423A-8234-1BA998C4C9C5}</a:tableStyleId>
              </a:tblPr>
              <a:tblGrid>
                <a:gridCol w="916517">
                  <a:extLst>
                    <a:ext uri="{9D8B030D-6E8A-4147-A177-3AD203B41FA5}">
                      <a16:colId xmlns:a16="http://schemas.microsoft.com/office/drawing/2014/main" val="1210007984"/>
                    </a:ext>
                  </a:extLst>
                </a:gridCol>
                <a:gridCol w="916517">
                  <a:extLst>
                    <a:ext uri="{9D8B030D-6E8A-4147-A177-3AD203B41FA5}">
                      <a16:colId xmlns:a16="http://schemas.microsoft.com/office/drawing/2014/main" val="3308276479"/>
                    </a:ext>
                  </a:extLst>
                </a:gridCol>
                <a:gridCol w="916517">
                  <a:extLst>
                    <a:ext uri="{9D8B030D-6E8A-4147-A177-3AD203B41FA5}">
                      <a16:colId xmlns:a16="http://schemas.microsoft.com/office/drawing/2014/main" val="1653608533"/>
                    </a:ext>
                  </a:extLst>
                </a:gridCol>
                <a:gridCol w="916517">
                  <a:extLst>
                    <a:ext uri="{9D8B030D-6E8A-4147-A177-3AD203B41FA5}">
                      <a16:colId xmlns:a16="http://schemas.microsoft.com/office/drawing/2014/main" val="4160055240"/>
                    </a:ext>
                  </a:extLst>
                </a:gridCol>
              </a:tblGrid>
              <a:tr h="398355">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Precision</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Recall</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Faithfulness</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Relevancy</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95325455"/>
                  </a:ext>
                </a:extLst>
              </a:tr>
              <a:tr h="398355">
                <a:tc>
                  <a:txBody>
                    <a:bodyPr/>
                    <a:lstStyle/>
                    <a:p>
                      <a:pPr algn="ctr" rtl="0" fontAlgn="t">
                        <a:spcBef>
                          <a:spcPts val="1200"/>
                        </a:spcBef>
                        <a:buNone/>
                      </a:pPr>
                      <a:r>
                        <a:rPr lang="en-US" sz="1100" b="0" i="0" u="none" strike="noStrike">
                          <a:solidFill>
                            <a:srgbClr val="000000"/>
                          </a:solidFill>
                          <a:effectLst/>
                          <a:latin typeface="Montserrat" panose="00000500000000000000" pitchFamily="2" charset="0"/>
                        </a:rPr>
                        <a:t>0</a:t>
                      </a:r>
                      <a:endParaRPr lang="en-US" sz="1100">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t">
                        <a:spcBef>
                          <a:spcPts val="1200"/>
                        </a:spcBef>
                        <a:buNone/>
                      </a:pPr>
                      <a:r>
                        <a:rPr lang="en-US" sz="1100" b="0" i="0" u="none" strike="noStrike" dirty="0">
                          <a:solidFill>
                            <a:srgbClr val="000000"/>
                          </a:solidFill>
                          <a:effectLst/>
                          <a:latin typeface="Montserrat" panose="00000500000000000000" pitchFamily="2" charset="0"/>
                        </a:rPr>
                        <a:t>0</a:t>
                      </a:r>
                      <a:endParaRPr lang="en-US" sz="1100" dirty="0">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t">
                        <a:spcBef>
                          <a:spcPts val="1200"/>
                        </a:spcBef>
                        <a:buNone/>
                      </a:pPr>
                      <a:r>
                        <a:rPr lang="en-US" sz="1100" b="0" i="0" u="none" strike="noStrike" dirty="0">
                          <a:solidFill>
                            <a:srgbClr val="000000"/>
                          </a:solidFill>
                          <a:effectLst/>
                          <a:latin typeface="Montserrat" panose="00000500000000000000" pitchFamily="2" charset="0"/>
                        </a:rPr>
                        <a:t>0.667</a:t>
                      </a:r>
                      <a:endParaRPr lang="en-US" sz="1100" dirty="0">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t">
                        <a:spcBef>
                          <a:spcPts val="1200"/>
                        </a:spcBef>
                        <a:buNone/>
                      </a:pPr>
                      <a:r>
                        <a:rPr lang="en-US" sz="1100" b="0" i="0" u="none" strike="noStrike" dirty="0">
                          <a:solidFill>
                            <a:srgbClr val="000000"/>
                          </a:solidFill>
                          <a:effectLst/>
                          <a:latin typeface="Montserrat" panose="00000500000000000000" pitchFamily="2" charset="0"/>
                        </a:rPr>
                        <a:t>0</a:t>
                      </a:r>
                      <a:endParaRPr lang="en-US" sz="1100" dirty="0">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525446"/>
                  </a:ext>
                </a:extLst>
              </a:tr>
            </a:tbl>
          </a:graphicData>
        </a:graphic>
      </p:graphicFrame>
      <p:graphicFrame>
        <p:nvGraphicFramePr>
          <p:cNvPr id="11" name="Table 10">
            <a:extLst>
              <a:ext uri="{FF2B5EF4-FFF2-40B4-BE49-F238E27FC236}">
                <a16:creationId xmlns:a16="http://schemas.microsoft.com/office/drawing/2014/main" id="{0DBF3527-6F53-A219-0D00-E0385009C708}"/>
              </a:ext>
            </a:extLst>
          </p:cNvPr>
          <p:cNvGraphicFramePr>
            <a:graphicFrameLocks noGrp="1"/>
          </p:cNvGraphicFramePr>
          <p:nvPr>
            <p:extLst>
              <p:ext uri="{D42A27DB-BD31-4B8C-83A1-F6EECF244321}">
                <p14:modId xmlns:p14="http://schemas.microsoft.com/office/powerpoint/2010/main" val="3389867678"/>
              </p:ext>
            </p:extLst>
          </p:nvPr>
        </p:nvGraphicFramePr>
        <p:xfrm>
          <a:off x="4895016" y="3716023"/>
          <a:ext cx="3666068" cy="796710"/>
        </p:xfrm>
        <a:graphic>
          <a:graphicData uri="http://schemas.openxmlformats.org/drawingml/2006/table">
            <a:tbl>
              <a:tblPr firstRow="1" bandRow="1">
                <a:tableStyleId>{641A3D5C-4400-423A-8234-1BA998C4C9C5}</a:tableStyleId>
              </a:tblPr>
              <a:tblGrid>
                <a:gridCol w="916517">
                  <a:extLst>
                    <a:ext uri="{9D8B030D-6E8A-4147-A177-3AD203B41FA5}">
                      <a16:colId xmlns:a16="http://schemas.microsoft.com/office/drawing/2014/main" val="1210007984"/>
                    </a:ext>
                  </a:extLst>
                </a:gridCol>
                <a:gridCol w="916517">
                  <a:extLst>
                    <a:ext uri="{9D8B030D-6E8A-4147-A177-3AD203B41FA5}">
                      <a16:colId xmlns:a16="http://schemas.microsoft.com/office/drawing/2014/main" val="3308276479"/>
                    </a:ext>
                  </a:extLst>
                </a:gridCol>
                <a:gridCol w="916517">
                  <a:extLst>
                    <a:ext uri="{9D8B030D-6E8A-4147-A177-3AD203B41FA5}">
                      <a16:colId xmlns:a16="http://schemas.microsoft.com/office/drawing/2014/main" val="1653608533"/>
                    </a:ext>
                  </a:extLst>
                </a:gridCol>
                <a:gridCol w="916517">
                  <a:extLst>
                    <a:ext uri="{9D8B030D-6E8A-4147-A177-3AD203B41FA5}">
                      <a16:colId xmlns:a16="http://schemas.microsoft.com/office/drawing/2014/main" val="4160055240"/>
                    </a:ext>
                  </a:extLst>
                </a:gridCol>
              </a:tblGrid>
              <a:tr h="398355">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Precision</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Recall</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Faithfulness</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Relevancy</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95325455"/>
                  </a:ext>
                </a:extLst>
              </a:tr>
              <a:tr h="398355">
                <a:tc>
                  <a:txBody>
                    <a:bodyPr/>
                    <a:lstStyle/>
                    <a:p>
                      <a:pPr algn="ctr" rtl="0" fontAlgn="t">
                        <a:spcBef>
                          <a:spcPts val="1200"/>
                        </a:spcBef>
                        <a:buNone/>
                      </a:pPr>
                      <a:r>
                        <a:rPr lang="en-US" sz="1100" b="1" i="0" u="none" strike="noStrike" dirty="0">
                          <a:solidFill>
                            <a:srgbClr val="00B050"/>
                          </a:solidFill>
                          <a:effectLst/>
                          <a:latin typeface="Montserrat" panose="00000500000000000000" pitchFamily="2" charset="0"/>
                        </a:rPr>
                        <a:t>0.5</a:t>
                      </a:r>
                      <a:endParaRPr lang="en-US" sz="1100" b="1" dirty="0">
                        <a:solidFill>
                          <a:srgbClr val="00B050"/>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t">
                        <a:spcBef>
                          <a:spcPts val="1200"/>
                        </a:spcBef>
                        <a:buNone/>
                      </a:pPr>
                      <a:r>
                        <a:rPr lang="en-US" sz="1100" b="1" i="0" u="none" strike="noStrike" dirty="0">
                          <a:solidFill>
                            <a:srgbClr val="00B050"/>
                          </a:solidFill>
                          <a:effectLst/>
                          <a:latin typeface="Montserrat" panose="00000500000000000000" pitchFamily="2" charset="0"/>
                        </a:rPr>
                        <a:t>1.0</a:t>
                      </a:r>
                      <a:endParaRPr lang="en-US" sz="1100" b="1" dirty="0">
                        <a:solidFill>
                          <a:srgbClr val="00B050"/>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t">
                        <a:spcBef>
                          <a:spcPts val="1200"/>
                        </a:spcBef>
                        <a:buNone/>
                      </a:pPr>
                      <a:r>
                        <a:rPr lang="en-US" sz="1100" b="1" i="0" u="none" strike="noStrike" dirty="0">
                          <a:solidFill>
                            <a:srgbClr val="00B050"/>
                          </a:solidFill>
                          <a:effectLst/>
                          <a:latin typeface="Montserrat" panose="00000500000000000000" pitchFamily="2" charset="0"/>
                        </a:rPr>
                        <a:t>1.0</a:t>
                      </a:r>
                      <a:endParaRPr lang="en-US" sz="1100" b="1" dirty="0">
                        <a:solidFill>
                          <a:srgbClr val="00B050"/>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t">
                        <a:spcBef>
                          <a:spcPts val="1200"/>
                        </a:spcBef>
                        <a:buNone/>
                      </a:pPr>
                      <a:r>
                        <a:rPr lang="en-US" sz="1100" b="1" i="0" u="none" strike="noStrike" dirty="0">
                          <a:solidFill>
                            <a:srgbClr val="00B050"/>
                          </a:solidFill>
                          <a:effectLst/>
                          <a:latin typeface="Montserrat" panose="00000500000000000000" pitchFamily="2" charset="0"/>
                        </a:rPr>
                        <a:t>0.959</a:t>
                      </a:r>
                      <a:endParaRPr lang="en-US" sz="1100" b="1" dirty="0">
                        <a:solidFill>
                          <a:srgbClr val="00B050"/>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525446"/>
                  </a:ext>
                </a:extLst>
              </a:tr>
            </a:tbl>
          </a:graphicData>
        </a:graphic>
      </p:graphicFrame>
      <p:sp>
        <p:nvSpPr>
          <p:cNvPr id="2" name="Oval 1">
            <a:extLst>
              <a:ext uri="{FF2B5EF4-FFF2-40B4-BE49-F238E27FC236}">
                <a16:creationId xmlns:a16="http://schemas.microsoft.com/office/drawing/2014/main" id="{8EA40415-71E9-A5C9-D7B5-209E88E8C7E6}"/>
              </a:ext>
            </a:extLst>
          </p:cNvPr>
          <p:cNvSpPr/>
          <p:nvPr/>
        </p:nvSpPr>
        <p:spPr>
          <a:xfrm>
            <a:off x="268131" y="4569314"/>
            <a:ext cx="1663797" cy="44688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Montserrat" panose="00000500000000000000" pitchFamily="2" charset="0"/>
              </a:rPr>
              <a:t>Skip Slide</a:t>
            </a:r>
          </a:p>
        </p:txBody>
      </p:sp>
    </p:spTree>
    <p:extLst>
      <p:ext uri="{BB962C8B-B14F-4D97-AF65-F5344CB8AC3E}">
        <p14:creationId xmlns:p14="http://schemas.microsoft.com/office/powerpoint/2010/main" val="901817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21CAA1E5-D860-3ABC-6749-536C1B98A766}"/>
            </a:ext>
          </a:extLst>
        </p:cNvPr>
        <p:cNvGrpSpPr/>
        <p:nvPr/>
      </p:nvGrpSpPr>
      <p:grpSpPr>
        <a:xfrm>
          <a:off x="0" y="0"/>
          <a:ext cx="0" cy="0"/>
          <a:chOff x="0" y="0"/>
          <a:chExt cx="0" cy="0"/>
        </a:xfrm>
      </p:grpSpPr>
      <p:sp>
        <p:nvSpPr>
          <p:cNvPr id="3" name="Google Shape;354;p47">
            <a:extLst>
              <a:ext uri="{FF2B5EF4-FFF2-40B4-BE49-F238E27FC236}">
                <a16:creationId xmlns:a16="http://schemas.microsoft.com/office/drawing/2014/main" id="{0AF1675E-02A5-7933-3BBA-22B8CDCC639A}"/>
              </a:ext>
            </a:extLst>
          </p:cNvPr>
          <p:cNvSpPr txBox="1">
            <a:spLocks noGrp="1"/>
          </p:cNvSpPr>
          <p:nvPr>
            <p:ph type="title"/>
          </p:nvPr>
        </p:nvSpPr>
        <p:spPr>
          <a:xfrm>
            <a:off x="406103" y="383076"/>
            <a:ext cx="8331791" cy="572700"/>
          </a:xfrm>
          <a:prstGeom prst="rect">
            <a:avLst/>
          </a:prstGeom>
        </p:spPr>
        <p:txBody>
          <a:bodyPr spcFirstLastPara="1" wrap="square" lIns="91425" tIns="91425" rIns="91425" bIns="91425" anchor="t" anchorCtr="0">
            <a:noAutofit/>
          </a:bodyPr>
          <a:lstStyle/>
          <a:p>
            <a:pPr lvl="0"/>
            <a:r>
              <a:rPr lang="en-US" dirty="0"/>
              <a:t>Single Document Quantitative Results</a:t>
            </a:r>
            <a:endParaRPr dirty="0"/>
          </a:p>
        </p:txBody>
      </p:sp>
      <p:pic>
        <p:nvPicPr>
          <p:cNvPr id="5" name="Picture 4" descr="A graph of a number of blue and orange bars&#10;&#10;AI-generated content may be incorrect.">
            <a:extLst>
              <a:ext uri="{FF2B5EF4-FFF2-40B4-BE49-F238E27FC236}">
                <a16:creationId xmlns:a16="http://schemas.microsoft.com/office/drawing/2014/main" id="{CB42B117-B6EA-A63A-0347-5A514430E3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3606" y="1246369"/>
            <a:ext cx="5221605" cy="3227705"/>
          </a:xfrm>
          <a:prstGeom prst="rect">
            <a:avLst/>
          </a:prstGeom>
          <a:noFill/>
          <a:ln w="19050">
            <a:solidFill>
              <a:schemeClr val="tx1"/>
            </a:solidFill>
          </a:ln>
        </p:spPr>
      </p:pic>
      <p:graphicFrame>
        <p:nvGraphicFramePr>
          <p:cNvPr id="6" name="Table 5">
            <a:extLst>
              <a:ext uri="{FF2B5EF4-FFF2-40B4-BE49-F238E27FC236}">
                <a16:creationId xmlns:a16="http://schemas.microsoft.com/office/drawing/2014/main" id="{D7C77ECF-094E-8856-0F00-946575771DF9}"/>
              </a:ext>
            </a:extLst>
          </p:cNvPr>
          <p:cNvGraphicFramePr>
            <a:graphicFrameLocks noGrp="1"/>
          </p:cNvGraphicFramePr>
          <p:nvPr>
            <p:extLst>
              <p:ext uri="{D42A27DB-BD31-4B8C-83A1-F6EECF244321}">
                <p14:modId xmlns:p14="http://schemas.microsoft.com/office/powerpoint/2010/main" val="779681444"/>
              </p:ext>
            </p:extLst>
          </p:nvPr>
        </p:nvGraphicFramePr>
        <p:xfrm>
          <a:off x="5959430" y="1822368"/>
          <a:ext cx="2787241" cy="1067943"/>
        </p:xfrm>
        <a:graphic>
          <a:graphicData uri="http://schemas.openxmlformats.org/drawingml/2006/table">
            <a:tbl>
              <a:tblPr firstRow="1" firstCol="1" bandRow="1"/>
              <a:tblGrid>
                <a:gridCol w="1393451">
                  <a:extLst>
                    <a:ext uri="{9D8B030D-6E8A-4147-A177-3AD203B41FA5}">
                      <a16:colId xmlns:a16="http://schemas.microsoft.com/office/drawing/2014/main" val="2272287738"/>
                    </a:ext>
                  </a:extLst>
                </a:gridCol>
                <a:gridCol w="1393790">
                  <a:extLst>
                    <a:ext uri="{9D8B030D-6E8A-4147-A177-3AD203B41FA5}">
                      <a16:colId xmlns:a16="http://schemas.microsoft.com/office/drawing/2014/main" val="3916654503"/>
                    </a:ext>
                  </a:extLst>
                </a:gridCol>
              </a:tblGrid>
              <a:tr h="0">
                <a:tc>
                  <a:txBody>
                    <a:bodyPr/>
                    <a:lstStyle/>
                    <a:p>
                      <a:pPr marL="0" marR="0" indent="0" algn="ctr">
                        <a:lnSpc>
                          <a:spcPct val="150000"/>
                        </a:lnSpc>
                        <a:spcAft>
                          <a:spcPts val="600"/>
                        </a:spcAft>
                        <a:buNone/>
                      </a:pPr>
                      <a:r>
                        <a:rPr lang="en-US" sz="1200">
                          <a:solidFill>
                            <a:schemeClr val="bg1"/>
                          </a:solidFill>
                          <a:effectLst/>
                          <a:latin typeface="Raleway" pitchFamily="2" charset="0"/>
                        </a:rPr>
                        <a:t>Pipeline</a:t>
                      </a:r>
                      <a:endParaRPr lang="en-US" sz="1200">
                        <a:solidFill>
                          <a:schemeClr val="bg1"/>
                        </a:solidFill>
                        <a:effectLst/>
                        <a:latin typeface="Raleway" pitchFamily="2" charset="0"/>
                        <a:ea typeface="Times New Roman" panose="02020603050405020304" pitchFamily="18" charset="0"/>
                      </a:endParaRPr>
                    </a:p>
                  </a:txBody>
                  <a:tcPr marL="68580" marR="68580" marT="0" marB="0">
                    <a:solidFill>
                      <a:srgbClr val="9D0CFE"/>
                    </a:solidFill>
                  </a:tcPr>
                </a:tc>
                <a:tc>
                  <a:txBody>
                    <a:bodyPr/>
                    <a:lstStyle/>
                    <a:p>
                      <a:pPr marL="0" marR="0" indent="0" algn="ctr">
                        <a:lnSpc>
                          <a:spcPct val="150000"/>
                        </a:lnSpc>
                        <a:spcAft>
                          <a:spcPts val="600"/>
                        </a:spcAft>
                        <a:buNone/>
                      </a:pPr>
                      <a:r>
                        <a:rPr lang="en-US" sz="1200" dirty="0">
                          <a:solidFill>
                            <a:schemeClr val="bg1"/>
                          </a:solidFill>
                          <a:effectLst/>
                          <a:latin typeface="Raleway" pitchFamily="2" charset="0"/>
                        </a:rPr>
                        <a:t>Time Taken (Seconds)</a:t>
                      </a:r>
                      <a:endParaRPr lang="en-US" sz="1200" dirty="0">
                        <a:solidFill>
                          <a:schemeClr val="bg1"/>
                        </a:solidFill>
                        <a:effectLst/>
                        <a:latin typeface="Raleway" pitchFamily="2" charset="0"/>
                        <a:ea typeface="Times New Roman" panose="02020603050405020304" pitchFamily="18" charset="0"/>
                      </a:endParaRPr>
                    </a:p>
                  </a:txBody>
                  <a:tcPr marL="68580" marR="68580" marT="0" marB="0">
                    <a:solidFill>
                      <a:srgbClr val="9D0CFE"/>
                    </a:solidFill>
                  </a:tcPr>
                </a:tc>
                <a:extLst>
                  <a:ext uri="{0D108BD9-81ED-4DB2-BD59-A6C34878D82A}">
                    <a16:rowId xmlns:a16="http://schemas.microsoft.com/office/drawing/2014/main" val="812243132"/>
                  </a:ext>
                </a:extLst>
              </a:tr>
              <a:tr h="309245">
                <a:tc>
                  <a:txBody>
                    <a:bodyPr/>
                    <a:lstStyle/>
                    <a:p>
                      <a:pPr marL="0" marR="0" indent="0" algn="ctr">
                        <a:lnSpc>
                          <a:spcPct val="150000"/>
                        </a:lnSpc>
                        <a:spcAft>
                          <a:spcPts val="600"/>
                        </a:spcAft>
                        <a:buNone/>
                      </a:pPr>
                      <a:r>
                        <a:rPr lang="en-US" sz="1200">
                          <a:effectLst/>
                          <a:latin typeface="Raleway" pitchFamily="2" charset="0"/>
                        </a:rPr>
                        <a:t>Baseline RAG</a:t>
                      </a:r>
                      <a:endParaRPr lang="en-US" sz="1200">
                        <a:effectLst/>
                        <a:latin typeface="Raleway" pitchFamily="2" charset="0"/>
                        <a:ea typeface="Times New Roman" panose="02020603050405020304" pitchFamily="18" charset="0"/>
                      </a:endParaRPr>
                    </a:p>
                  </a:txBody>
                  <a:tcPr marL="68580" marR="68580" marT="0" marB="0"/>
                </a:tc>
                <a:tc>
                  <a:txBody>
                    <a:bodyPr/>
                    <a:lstStyle/>
                    <a:p>
                      <a:pPr marL="0" marR="0" indent="0" algn="ctr">
                        <a:lnSpc>
                          <a:spcPct val="150000"/>
                        </a:lnSpc>
                        <a:spcAft>
                          <a:spcPts val="600"/>
                        </a:spcAft>
                        <a:buNone/>
                      </a:pPr>
                      <a:r>
                        <a:rPr lang="en-US" sz="1200">
                          <a:effectLst/>
                          <a:latin typeface="Raleway" pitchFamily="2" charset="0"/>
                        </a:rPr>
                        <a:t>4.80</a:t>
                      </a:r>
                      <a:endParaRPr lang="en-US" sz="1200">
                        <a:effectLst/>
                        <a:latin typeface="Raleway" pitchFamily="2" charset="0"/>
                        <a:ea typeface="Times New Roman" panose="02020603050405020304" pitchFamily="18" charset="0"/>
                      </a:endParaRPr>
                    </a:p>
                  </a:txBody>
                  <a:tcPr marL="68580" marR="68580" marT="0" marB="0" anchor="b"/>
                </a:tc>
                <a:extLst>
                  <a:ext uri="{0D108BD9-81ED-4DB2-BD59-A6C34878D82A}">
                    <a16:rowId xmlns:a16="http://schemas.microsoft.com/office/drawing/2014/main" val="781150142"/>
                  </a:ext>
                </a:extLst>
              </a:tr>
              <a:tr h="0">
                <a:tc>
                  <a:txBody>
                    <a:bodyPr/>
                    <a:lstStyle/>
                    <a:p>
                      <a:pPr marL="0" marR="0" indent="0" algn="ctr">
                        <a:lnSpc>
                          <a:spcPct val="150000"/>
                        </a:lnSpc>
                        <a:spcAft>
                          <a:spcPts val="600"/>
                        </a:spcAft>
                        <a:buNone/>
                      </a:pPr>
                      <a:r>
                        <a:rPr lang="en-US" sz="1200">
                          <a:effectLst/>
                          <a:latin typeface="Raleway" pitchFamily="2" charset="0"/>
                        </a:rPr>
                        <a:t>Docs Scope RAG</a:t>
                      </a:r>
                      <a:endParaRPr lang="en-US" sz="1200">
                        <a:effectLst/>
                        <a:latin typeface="Raleway" pitchFamily="2" charset="0"/>
                        <a:ea typeface="Times New Roman" panose="02020603050405020304" pitchFamily="18" charset="0"/>
                      </a:endParaRPr>
                    </a:p>
                  </a:txBody>
                  <a:tcPr marL="68580" marR="68580" marT="0" marB="0"/>
                </a:tc>
                <a:tc>
                  <a:txBody>
                    <a:bodyPr/>
                    <a:lstStyle/>
                    <a:p>
                      <a:pPr marL="0" marR="0" indent="0" algn="ctr">
                        <a:lnSpc>
                          <a:spcPct val="150000"/>
                        </a:lnSpc>
                        <a:spcAft>
                          <a:spcPts val="600"/>
                        </a:spcAft>
                        <a:buNone/>
                      </a:pPr>
                      <a:r>
                        <a:rPr lang="en-US" sz="1200" dirty="0">
                          <a:effectLst/>
                          <a:latin typeface="Raleway" pitchFamily="2" charset="0"/>
                        </a:rPr>
                        <a:t>7.35</a:t>
                      </a:r>
                      <a:endParaRPr lang="en-US" sz="1200" dirty="0">
                        <a:effectLst/>
                        <a:latin typeface="Raleway" pitchFamily="2" charset="0"/>
                        <a:ea typeface="Times New Roman" panose="02020603050405020304" pitchFamily="18" charset="0"/>
                      </a:endParaRPr>
                    </a:p>
                  </a:txBody>
                  <a:tcPr marL="68580" marR="68580" marT="0" marB="0" anchor="b"/>
                </a:tc>
                <a:extLst>
                  <a:ext uri="{0D108BD9-81ED-4DB2-BD59-A6C34878D82A}">
                    <a16:rowId xmlns:a16="http://schemas.microsoft.com/office/drawing/2014/main" val="3174586538"/>
                  </a:ext>
                </a:extLst>
              </a:tr>
            </a:tbl>
          </a:graphicData>
        </a:graphic>
      </p:graphicFrame>
    </p:spTree>
    <p:extLst>
      <p:ext uri="{BB962C8B-B14F-4D97-AF65-F5344CB8AC3E}">
        <p14:creationId xmlns:p14="http://schemas.microsoft.com/office/powerpoint/2010/main" val="304214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4">
          <a:extLst>
            <a:ext uri="{FF2B5EF4-FFF2-40B4-BE49-F238E27FC236}">
              <a16:creationId xmlns:a16="http://schemas.microsoft.com/office/drawing/2014/main" id="{42B94EC4-C6AC-5D7F-3F93-082815644E3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2D4D55C-9E22-74A1-24F8-1C6C587005CE}"/>
              </a:ext>
            </a:extLst>
          </p:cNvPr>
          <p:cNvSpPr/>
          <p:nvPr/>
        </p:nvSpPr>
        <p:spPr>
          <a:xfrm>
            <a:off x="6705600" y="3381119"/>
            <a:ext cx="2438400" cy="1490940"/>
          </a:xfrm>
          <a:prstGeom prst="rect">
            <a:avLst/>
          </a:prstGeom>
          <a:solidFill>
            <a:srgbClr val="F5F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Google Shape;625;p74">
            <a:extLst>
              <a:ext uri="{FF2B5EF4-FFF2-40B4-BE49-F238E27FC236}">
                <a16:creationId xmlns:a16="http://schemas.microsoft.com/office/drawing/2014/main" id="{7C39FA65-68B7-337E-8B43-9EAEC504E548}"/>
              </a:ext>
            </a:extLst>
          </p:cNvPr>
          <p:cNvSpPr txBox="1">
            <a:spLocks noGrp="1"/>
          </p:cNvSpPr>
          <p:nvPr>
            <p:ph type="title"/>
          </p:nvPr>
        </p:nvSpPr>
        <p:spPr>
          <a:xfrm>
            <a:off x="707047" y="314007"/>
            <a:ext cx="7559624" cy="572700"/>
          </a:xfrm>
          <a:prstGeom prst="rect">
            <a:avLst/>
          </a:prstGeom>
        </p:spPr>
        <p:txBody>
          <a:bodyPr spcFirstLastPara="1" wrap="square" lIns="91425" tIns="91425" rIns="91425" bIns="91425" anchor="t" anchorCtr="0">
            <a:noAutofit/>
          </a:bodyPr>
          <a:lstStyle/>
          <a:p>
            <a:pPr lvl="0" algn="ctr">
              <a:buSzPts val="1100"/>
            </a:pPr>
            <a:r>
              <a:rPr lang="en-US" dirty="0"/>
              <a:t>Single Document Qualitative Results</a:t>
            </a:r>
            <a:endParaRPr dirty="0"/>
          </a:p>
        </p:txBody>
      </p:sp>
      <p:sp>
        <p:nvSpPr>
          <p:cNvPr id="2" name="Rectangle 1">
            <a:extLst>
              <a:ext uri="{FF2B5EF4-FFF2-40B4-BE49-F238E27FC236}">
                <a16:creationId xmlns:a16="http://schemas.microsoft.com/office/drawing/2014/main" id="{CB622C5C-9E03-E2E1-B3BC-19BE95AFD191}"/>
              </a:ext>
            </a:extLst>
          </p:cNvPr>
          <p:cNvSpPr/>
          <p:nvPr/>
        </p:nvSpPr>
        <p:spPr>
          <a:xfrm>
            <a:off x="471591" y="940323"/>
            <a:ext cx="8030536" cy="902100"/>
          </a:xfrm>
          <a:prstGeom prst="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Montserrat" panose="00000500000000000000" pitchFamily="2" charset="0"/>
              </a:rPr>
              <a:t>Question:</a:t>
            </a:r>
            <a:endParaRPr lang="en-US" sz="1000" dirty="0">
              <a:solidFill>
                <a:schemeClr val="tx1"/>
              </a:solidFill>
              <a:latin typeface="Montserrat" panose="00000500000000000000" pitchFamily="2" charset="0"/>
            </a:endParaRPr>
          </a:p>
          <a:p>
            <a:r>
              <a:rPr lang="en-US" sz="1000" dirty="0">
                <a:solidFill>
                  <a:schemeClr val="tx1"/>
                </a:solidFill>
                <a:latin typeface="Montserrat" panose="00000500000000000000" pitchFamily="2" charset="0"/>
              </a:rPr>
              <a:t>In Lecture5_Sc1007, what topics are covered in this lecture?</a:t>
            </a:r>
          </a:p>
          <a:p>
            <a:endParaRPr lang="en-US" sz="1000" dirty="0">
              <a:solidFill>
                <a:schemeClr val="tx1"/>
              </a:solidFill>
              <a:latin typeface="Montserrat" panose="00000500000000000000" pitchFamily="2" charset="0"/>
            </a:endParaRPr>
          </a:p>
          <a:p>
            <a:r>
              <a:rPr lang="en-US" sz="1000" b="1" dirty="0">
                <a:solidFill>
                  <a:schemeClr val="tx1"/>
                </a:solidFill>
                <a:latin typeface="Montserrat" panose="00000500000000000000" pitchFamily="2" charset="0"/>
              </a:rPr>
              <a:t>Ground Truth:</a:t>
            </a:r>
            <a:endParaRPr lang="en-US" sz="1000" dirty="0">
              <a:solidFill>
                <a:schemeClr val="tx1"/>
              </a:solidFill>
              <a:latin typeface="Montserrat" panose="00000500000000000000" pitchFamily="2" charset="0"/>
            </a:endParaRPr>
          </a:p>
          <a:p>
            <a:r>
              <a:rPr lang="en-US" sz="1000" dirty="0">
                <a:solidFill>
                  <a:schemeClr val="tx1"/>
                </a:solidFill>
                <a:latin typeface="Montserrat" panose="00000500000000000000" pitchFamily="2" charset="0"/>
              </a:rPr>
              <a:t>Graph Representation, specifically Adjacency Matrix and Adjacency List (mentioned in 0:09:48).</a:t>
            </a:r>
          </a:p>
        </p:txBody>
      </p:sp>
      <p:sp>
        <p:nvSpPr>
          <p:cNvPr id="11" name="Google Shape;626;p74">
            <a:extLst>
              <a:ext uri="{FF2B5EF4-FFF2-40B4-BE49-F238E27FC236}">
                <a16:creationId xmlns:a16="http://schemas.microsoft.com/office/drawing/2014/main" id="{0DCD26B5-28CA-52A3-3AED-A289122EFD60}"/>
              </a:ext>
            </a:extLst>
          </p:cNvPr>
          <p:cNvSpPr txBox="1">
            <a:spLocks noGrp="1"/>
          </p:cNvSpPr>
          <p:nvPr>
            <p:ph type="subTitle" idx="1"/>
          </p:nvPr>
        </p:nvSpPr>
        <p:spPr>
          <a:xfrm>
            <a:off x="5248059" y="1935153"/>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Temporal System</a:t>
            </a:r>
            <a:endParaRPr sz="2000" dirty="0"/>
          </a:p>
        </p:txBody>
      </p:sp>
      <p:sp>
        <p:nvSpPr>
          <p:cNvPr id="13" name="Google Shape;628;p74">
            <a:extLst>
              <a:ext uri="{FF2B5EF4-FFF2-40B4-BE49-F238E27FC236}">
                <a16:creationId xmlns:a16="http://schemas.microsoft.com/office/drawing/2014/main" id="{6B5E10E0-DADE-4277-39C6-9867723B2912}"/>
              </a:ext>
            </a:extLst>
          </p:cNvPr>
          <p:cNvSpPr txBox="1">
            <a:spLocks noGrp="1"/>
          </p:cNvSpPr>
          <p:nvPr>
            <p:ph type="subTitle" idx="3"/>
          </p:nvPr>
        </p:nvSpPr>
        <p:spPr>
          <a:xfrm>
            <a:off x="1409842" y="1956436"/>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Baseline System </a:t>
            </a:r>
            <a:endParaRPr sz="2000" dirty="0"/>
          </a:p>
        </p:txBody>
      </p:sp>
      <p:sp>
        <p:nvSpPr>
          <p:cNvPr id="14" name="Google Shape;629;p74">
            <a:extLst>
              <a:ext uri="{FF2B5EF4-FFF2-40B4-BE49-F238E27FC236}">
                <a16:creationId xmlns:a16="http://schemas.microsoft.com/office/drawing/2014/main" id="{A1078360-3A6B-1DF9-C036-79C97DA486AB}"/>
              </a:ext>
            </a:extLst>
          </p:cNvPr>
          <p:cNvSpPr txBox="1">
            <a:spLocks noGrp="1"/>
          </p:cNvSpPr>
          <p:nvPr>
            <p:ph type="subTitle" idx="4"/>
          </p:nvPr>
        </p:nvSpPr>
        <p:spPr>
          <a:xfrm>
            <a:off x="1056798" y="2436453"/>
            <a:ext cx="3192187" cy="902100"/>
          </a:xfrm>
          <a:prstGeom prst="rect">
            <a:avLst/>
          </a:prstGeom>
        </p:spPr>
        <p:txBody>
          <a:bodyPr spcFirstLastPara="1" wrap="square" lIns="91425" tIns="91425" rIns="91425" bIns="91425" anchor="t" anchorCtr="0">
            <a:noAutofit/>
          </a:bodyPr>
          <a:lstStyle/>
          <a:p>
            <a:pPr marL="0" lvl="0" indent="0"/>
            <a:r>
              <a:rPr lang="en-US" sz="1000" dirty="0"/>
              <a:t>In Lecture5_Sc1007, the topics covered include the traversal of graphs, specifically focusing on two methods: breadth-first search and depth-first search. The lecturer mentions that while there are many ways to traverse graphs, only these two methods will be introduced in the lecture. This is highlighted when the lecturer states, "we only introduce the breadth-first search and depth-first search in the next lecture" and elaborates on the nature of these traversals at timestamps (57:07.48) and (57:29.48).</a:t>
            </a:r>
            <a:endParaRPr sz="1000" dirty="0"/>
          </a:p>
        </p:txBody>
      </p:sp>
      <p:cxnSp>
        <p:nvCxnSpPr>
          <p:cNvPr id="15" name="Straight Connector 14">
            <a:extLst>
              <a:ext uri="{FF2B5EF4-FFF2-40B4-BE49-F238E27FC236}">
                <a16:creationId xmlns:a16="http://schemas.microsoft.com/office/drawing/2014/main" id="{1DD7B034-021F-3C2C-A894-4B190CE0F6BC}"/>
              </a:ext>
            </a:extLst>
          </p:cNvPr>
          <p:cNvCxnSpPr/>
          <p:nvPr/>
        </p:nvCxnSpPr>
        <p:spPr>
          <a:xfrm>
            <a:off x="4572000" y="2286000"/>
            <a:ext cx="0" cy="2082800"/>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sp>
        <p:nvSpPr>
          <p:cNvPr id="12" name="Google Shape;627;p74">
            <a:extLst>
              <a:ext uri="{FF2B5EF4-FFF2-40B4-BE49-F238E27FC236}">
                <a16:creationId xmlns:a16="http://schemas.microsoft.com/office/drawing/2014/main" id="{180A8200-0B9E-FF4B-EE1B-39BB31CCFA6C}"/>
              </a:ext>
            </a:extLst>
          </p:cNvPr>
          <p:cNvSpPr txBox="1">
            <a:spLocks noGrp="1"/>
          </p:cNvSpPr>
          <p:nvPr>
            <p:ph type="subTitle" idx="2"/>
          </p:nvPr>
        </p:nvSpPr>
        <p:spPr>
          <a:xfrm>
            <a:off x="4602029" y="2457736"/>
            <a:ext cx="4009797" cy="902100"/>
          </a:xfrm>
          <a:prstGeom prst="rect">
            <a:avLst/>
          </a:prstGeom>
        </p:spPr>
        <p:txBody>
          <a:bodyPr spcFirstLastPara="1" wrap="square" lIns="91425" tIns="91425" rIns="91425" bIns="91425" anchor="t" anchorCtr="0">
            <a:noAutofit/>
          </a:bodyPr>
          <a:lstStyle/>
          <a:p>
            <a:r>
              <a:rPr lang="en-US" sz="1000" dirty="0"/>
              <a:t>In Lecture5_Sc1007, the topics covered include an introduction to graphs, how to represent them, and specifically two representations: the adjacency matrix and the adjacency list. Additionally, there is mention of traversing graphs, with a focus on breadth-first search and depth-first search, which may be covered in the next lecture if time allows. This is outlined at various points in the lecture, particularly at "Covered at 09:04" for the introduction to graphs and "Covered at 09:35" for the representations. The traversal methods are mentioned towards the end, with a specific note on their introduction in the next lecture at "Covered at 57:07"</a:t>
            </a:r>
          </a:p>
          <a:p>
            <a:br>
              <a:rPr lang="en-US" sz="1000" dirty="0"/>
            </a:br>
            <a:endParaRPr sz="1000" dirty="0"/>
          </a:p>
        </p:txBody>
      </p:sp>
      <p:sp>
        <p:nvSpPr>
          <p:cNvPr id="3" name="Oval 2">
            <a:extLst>
              <a:ext uri="{FF2B5EF4-FFF2-40B4-BE49-F238E27FC236}">
                <a16:creationId xmlns:a16="http://schemas.microsoft.com/office/drawing/2014/main" id="{10389784-DB73-594B-03C2-DC4DB7A75504}"/>
              </a:ext>
            </a:extLst>
          </p:cNvPr>
          <p:cNvSpPr/>
          <p:nvPr/>
        </p:nvSpPr>
        <p:spPr>
          <a:xfrm>
            <a:off x="268131" y="4569314"/>
            <a:ext cx="1663797" cy="44688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Montserrat" panose="00000500000000000000" pitchFamily="2" charset="0"/>
              </a:rPr>
              <a:t>Skip Slide</a:t>
            </a:r>
          </a:p>
        </p:txBody>
      </p:sp>
    </p:spTree>
    <p:extLst>
      <p:ext uri="{BB962C8B-B14F-4D97-AF65-F5344CB8AC3E}">
        <p14:creationId xmlns:p14="http://schemas.microsoft.com/office/powerpoint/2010/main" val="413634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 calcmode="lin" valueType="num">
                                      <p:cBhvr additive="base">
                                        <p:cTn id="27"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P spid="14" grpId="0" build="p"/>
      <p:bldP spid="1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4">
          <a:extLst>
            <a:ext uri="{FF2B5EF4-FFF2-40B4-BE49-F238E27FC236}">
              <a16:creationId xmlns:a16="http://schemas.microsoft.com/office/drawing/2014/main" id="{58F34D37-4552-58C8-7AA6-BFBEB90B4BB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9B4700E-974E-224E-D8AE-F48F28993F30}"/>
              </a:ext>
            </a:extLst>
          </p:cNvPr>
          <p:cNvSpPr/>
          <p:nvPr/>
        </p:nvSpPr>
        <p:spPr>
          <a:xfrm>
            <a:off x="6705600" y="3381119"/>
            <a:ext cx="2438400" cy="1490940"/>
          </a:xfrm>
          <a:prstGeom prst="rect">
            <a:avLst/>
          </a:prstGeom>
          <a:solidFill>
            <a:srgbClr val="F5F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Google Shape;625;p74">
            <a:extLst>
              <a:ext uri="{FF2B5EF4-FFF2-40B4-BE49-F238E27FC236}">
                <a16:creationId xmlns:a16="http://schemas.microsoft.com/office/drawing/2014/main" id="{E3E6E23F-4A0B-F1C3-C124-6F779FF6B225}"/>
              </a:ext>
            </a:extLst>
          </p:cNvPr>
          <p:cNvSpPr txBox="1">
            <a:spLocks noGrp="1"/>
          </p:cNvSpPr>
          <p:nvPr>
            <p:ph type="title"/>
          </p:nvPr>
        </p:nvSpPr>
        <p:spPr>
          <a:xfrm>
            <a:off x="707047" y="314007"/>
            <a:ext cx="7559624" cy="572700"/>
          </a:xfrm>
          <a:prstGeom prst="rect">
            <a:avLst/>
          </a:prstGeom>
        </p:spPr>
        <p:txBody>
          <a:bodyPr spcFirstLastPara="1" wrap="square" lIns="91425" tIns="91425" rIns="91425" bIns="91425" anchor="t" anchorCtr="0">
            <a:noAutofit/>
          </a:bodyPr>
          <a:lstStyle/>
          <a:p>
            <a:pPr lvl="0" algn="ctr">
              <a:buSzPts val="1100"/>
            </a:pPr>
            <a:r>
              <a:rPr lang="en-US" dirty="0"/>
              <a:t>Single Document Qualitative Results</a:t>
            </a:r>
            <a:endParaRPr dirty="0"/>
          </a:p>
        </p:txBody>
      </p:sp>
      <p:sp>
        <p:nvSpPr>
          <p:cNvPr id="11" name="Google Shape;626;p74">
            <a:extLst>
              <a:ext uri="{FF2B5EF4-FFF2-40B4-BE49-F238E27FC236}">
                <a16:creationId xmlns:a16="http://schemas.microsoft.com/office/drawing/2014/main" id="{4A6D879C-0FCB-BE11-969A-345AB2D79086}"/>
              </a:ext>
            </a:extLst>
          </p:cNvPr>
          <p:cNvSpPr txBox="1">
            <a:spLocks noGrp="1"/>
          </p:cNvSpPr>
          <p:nvPr>
            <p:ph type="subTitle" idx="1"/>
          </p:nvPr>
        </p:nvSpPr>
        <p:spPr>
          <a:xfrm>
            <a:off x="5218030" y="886707"/>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Temporal System</a:t>
            </a:r>
            <a:endParaRPr sz="2000" dirty="0"/>
          </a:p>
        </p:txBody>
      </p:sp>
      <p:sp>
        <p:nvSpPr>
          <p:cNvPr id="13" name="Google Shape;628;p74">
            <a:extLst>
              <a:ext uri="{FF2B5EF4-FFF2-40B4-BE49-F238E27FC236}">
                <a16:creationId xmlns:a16="http://schemas.microsoft.com/office/drawing/2014/main" id="{DD85BE08-9536-4A09-36EA-8947CD93C495}"/>
              </a:ext>
            </a:extLst>
          </p:cNvPr>
          <p:cNvSpPr txBox="1">
            <a:spLocks noGrp="1"/>
          </p:cNvSpPr>
          <p:nvPr>
            <p:ph type="subTitle" idx="3"/>
          </p:nvPr>
        </p:nvSpPr>
        <p:spPr>
          <a:xfrm>
            <a:off x="1379813" y="907990"/>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Baseline System </a:t>
            </a:r>
            <a:endParaRPr sz="2000" dirty="0"/>
          </a:p>
        </p:txBody>
      </p:sp>
      <p:sp>
        <p:nvSpPr>
          <p:cNvPr id="14" name="Google Shape;629;p74">
            <a:extLst>
              <a:ext uri="{FF2B5EF4-FFF2-40B4-BE49-F238E27FC236}">
                <a16:creationId xmlns:a16="http://schemas.microsoft.com/office/drawing/2014/main" id="{22F85265-576F-A83F-BC4F-B13C497939CB}"/>
              </a:ext>
            </a:extLst>
          </p:cNvPr>
          <p:cNvSpPr txBox="1">
            <a:spLocks noGrp="1"/>
          </p:cNvSpPr>
          <p:nvPr>
            <p:ph type="subTitle" idx="4"/>
          </p:nvPr>
        </p:nvSpPr>
        <p:spPr>
          <a:xfrm>
            <a:off x="795867" y="1388007"/>
            <a:ext cx="3423089" cy="902100"/>
          </a:xfrm>
          <a:prstGeom prst="rect">
            <a:avLst/>
          </a:prstGeom>
        </p:spPr>
        <p:txBody>
          <a:bodyPr spcFirstLastPara="1" wrap="square" lIns="91425" tIns="91425" rIns="91425" bIns="91425" anchor="t" anchorCtr="0">
            <a:noAutofit/>
          </a:bodyPr>
          <a:lstStyle/>
          <a:p>
            <a:pPr marL="0" lvl="0" indent="0"/>
            <a:r>
              <a:rPr lang="en-US" sz="1000" dirty="0"/>
              <a:t>In Lecture5_Sc1007, the topics covered include the traversal of graphs, specifically focusing on two methods: breadth-first search and depth-first search. The lecturer mentions that while there are many ways to traverse graphs, only these two methods will be introduced in the lecture. This is highlighted when the lecturer states, "we only introduce the breadth-first search and depth-first search in the next lecture" and elaborates on the nature of these traversals at timestamps (57:07.48) and (57:29.48).</a:t>
            </a:r>
            <a:endParaRPr sz="1000" dirty="0"/>
          </a:p>
        </p:txBody>
      </p:sp>
      <p:cxnSp>
        <p:nvCxnSpPr>
          <p:cNvPr id="15" name="Straight Connector 14">
            <a:extLst>
              <a:ext uri="{FF2B5EF4-FFF2-40B4-BE49-F238E27FC236}">
                <a16:creationId xmlns:a16="http://schemas.microsoft.com/office/drawing/2014/main" id="{636DCEC5-5937-ABA0-1E14-844C1D87864B}"/>
              </a:ext>
            </a:extLst>
          </p:cNvPr>
          <p:cNvCxnSpPr>
            <a:cxnSpLocks/>
          </p:cNvCxnSpPr>
          <p:nvPr/>
        </p:nvCxnSpPr>
        <p:spPr>
          <a:xfrm>
            <a:off x="4541971" y="1237554"/>
            <a:ext cx="30029" cy="3283646"/>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sp>
        <p:nvSpPr>
          <p:cNvPr id="12" name="Google Shape;627;p74">
            <a:extLst>
              <a:ext uri="{FF2B5EF4-FFF2-40B4-BE49-F238E27FC236}">
                <a16:creationId xmlns:a16="http://schemas.microsoft.com/office/drawing/2014/main" id="{9042E3D2-E209-64E8-3481-B138EEFEE068}"/>
              </a:ext>
            </a:extLst>
          </p:cNvPr>
          <p:cNvSpPr txBox="1">
            <a:spLocks noGrp="1"/>
          </p:cNvSpPr>
          <p:nvPr>
            <p:ph type="subTitle" idx="2"/>
          </p:nvPr>
        </p:nvSpPr>
        <p:spPr>
          <a:xfrm>
            <a:off x="4572000" y="1409290"/>
            <a:ext cx="4194838" cy="902100"/>
          </a:xfrm>
          <a:prstGeom prst="rect">
            <a:avLst/>
          </a:prstGeom>
        </p:spPr>
        <p:txBody>
          <a:bodyPr spcFirstLastPara="1" wrap="square" lIns="91425" tIns="91425" rIns="91425" bIns="91425" anchor="t" anchorCtr="0">
            <a:noAutofit/>
          </a:bodyPr>
          <a:lstStyle/>
          <a:p>
            <a:r>
              <a:rPr lang="en-US" sz="1000" dirty="0"/>
              <a:t>In Lecture5_Sc1007, the topics covered include an introduction to graphs, how to represent them, and specifically two representations: the adjacency matrix and the adjacency list. Additionally, there is mention of traversing graphs, with a focus on breadth-first search and depth-first search, which may be covered in the next lecture if time allows. This is outlined at various points in the lecture, particularly at "Covered at 09:04" for the introduction to graphs and "Covered at 09:35" for the representations. The traversal methods are mentioned towards the end, with a specific note on their introduction in the next lecture at "Covered at 57:07"</a:t>
            </a:r>
          </a:p>
          <a:p>
            <a:br>
              <a:rPr lang="en-US" sz="1000" dirty="0"/>
            </a:br>
            <a:endParaRPr sz="1000" dirty="0"/>
          </a:p>
        </p:txBody>
      </p:sp>
      <p:graphicFrame>
        <p:nvGraphicFramePr>
          <p:cNvPr id="4" name="Table 3">
            <a:extLst>
              <a:ext uri="{FF2B5EF4-FFF2-40B4-BE49-F238E27FC236}">
                <a16:creationId xmlns:a16="http://schemas.microsoft.com/office/drawing/2014/main" id="{BA6663E1-5627-371E-C11E-BAFCCB3AFFC8}"/>
              </a:ext>
            </a:extLst>
          </p:cNvPr>
          <p:cNvGraphicFramePr>
            <a:graphicFrameLocks noGrp="1"/>
          </p:cNvGraphicFramePr>
          <p:nvPr>
            <p:extLst>
              <p:ext uri="{D42A27DB-BD31-4B8C-83A1-F6EECF244321}">
                <p14:modId xmlns:p14="http://schemas.microsoft.com/office/powerpoint/2010/main" val="1843303913"/>
              </p:ext>
            </p:extLst>
          </p:nvPr>
        </p:nvGraphicFramePr>
        <p:xfrm>
          <a:off x="582916" y="3716023"/>
          <a:ext cx="3666068" cy="796710"/>
        </p:xfrm>
        <a:graphic>
          <a:graphicData uri="http://schemas.openxmlformats.org/drawingml/2006/table">
            <a:tbl>
              <a:tblPr firstRow="1" bandRow="1">
                <a:tableStyleId>{641A3D5C-4400-423A-8234-1BA998C4C9C5}</a:tableStyleId>
              </a:tblPr>
              <a:tblGrid>
                <a:gridCol w="916517">
                  <a:extLst>
                    <a:ext uri="{9D8B030D-6E8A-4147-A177-3AD203B41FA5}">
                      <a16:colId xmlns:a16="http://schemas.microsoft.com/office/drawing/2014/main" val="1210007984"/>
                    </a:ext>
                  </a:extLst>
                </a:gridCol>
                <a:gridCol w="916517">
                  <a:extLst>
                    <a:ext uri="{9D8B030D-6E8A-4147-A177-3AD203B41FA5}">
                      <a16:colId xmlns:a16="http://schemas.microsoft.com/office/drawing/2014/main" val="3308276479"/>
                    </a:ext>
                  </a:extLst>
                </a:gridCol>
                <a:gridCol w="916517">
                  <a:extLst>
                    <a:ext uri="{9D8B030D-6E8A-4147-A177-3AD203B41FA5}">
                      <a16:colId xmlns:a16="http://schemas.microsoft.com/office/drawing/2014/main" val="1653608533"/>
                    </a:ext>
                  </a:extLst>
                </a:gridCol>
                <a:gridCol w="916517">
                  <a:extLst>
                    <a:ext uri="{9D8B030D-6E8A-4147-A177-3AD203B41FA5}">
                      <a16:colId xmlns:a16="http://schemas.microsoft.com/office/drawing/2014/main" val="4160055240"/>
                    </a:ext>
                  </a:extLst>
                </a:gridCol>
              </a:tblGrid>
              <a:tr h="398355">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Precision</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Recall</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Faithfulness</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Relevancy</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95325455"/>
                  </a:ext>
                </a:extLst>
              </a:tr>
              <a:tr h="398355">
                <a:tc>
                  <a:txBody>
                    <a:bodyPr/>
                    <a:lstStyle/>
                    <a:p>
                      <a:pPr algn="ctr" rtl="0" fontAlgn="b">
                        <a:buNone/>
                      </a:pPr>
                      <a:r>
                        <a:rPr lang="en-US" sz="1100" b="0" i="0" u="none" strike="noStrike">
                          <a:solidFill>
                            <a:srgbClr val="000000"/>
                          </a:solidFill>
                          <a:effectLst/>
                          <a:latin typeface="Montserrat" panose="00000500000000000000" pitchFamily="2" charset="0"/>
                        </a:rPr>
                        <a:t>0</a:t>
                      </a:r>
                      <a:endParaRPr lang="en-US" sz="1100">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0" i="0" u="none" strike="noStrike">
                          <a:solidFill>
                            <a:srgbClr val="000000"/>
                          </a:solidFill>
                          <a:effectLst/>
                          <a:latin typeface="Montserrat" panose="00000500000000000000" pitchFamily="2" charset="0"/>
                        </a:rPr>
                        <a:t>0</a:t>
                      </a:r>
                      <a:endParaRPr lang="en-US" sz="1100">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0" i="0" u="none" strike="noStrike">
                          <a:solidFill>
                            <a:srgbClr val="000000"/>
                          </a:solidFill>
                          <a:effectLst/>
                          <a:latin typeface="Montserrat" panose="00000500000000000000" pitchFamily="2" charset="0"/>
                        </a:rPr>
                        <a:t>1</a:t>
                      </a:r>
                      <a:endParaRPr lang="en-US" sz="1100">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0" i="0" u="none" strike="noStrike" dirty="0">
                          <a:solidFill>
                            <a:srgbClr val="000000"/>
                          </a:solidFill>
                          <a:effectLst/>
                          <a:latin typeface="Montserrat" panose="00000500000000000000" pitchFamily="2" charset="0"/>
                        </a:rPr>
                        <a:t>0.903</a:t>
                      </a:r>
                      <a:endParaRPr lang="en-US" sz="1100" dirty="0">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525446"/>
                  </a:ext>
                </a:extLst>
              </a:tr>
            </a:tbl>
          </a:graphicData>
        </a:graphic>
      </p:graphicFrame>
      <p:graphicFrame>
        <p:nvGraphicFramePr>
          <p:cNvPr id="5" name="Table 4">
            <a:extLst>
              <a:ext uri="{FF2B5EF4-FFF2-40B4-BE49-F238E27FC236}">
                <a16:creationId xmlns:a16="http://schemas.microsoft.com/office/drawing/2014/main" id="{0F98C918-A268-24A8-740A-4B9AF3D977D4}"/>
              </a:ext>
            </a:extLst>
          </p:cNvPr>
          <p:cNvGraphicFramePr>
            <a:graphicFrameLocks noGrp="1"/>
          </p:cNvGraphicFramePr>
          <p:nvPr>
            <p:extLst>
              <p:ext uri="{D42A27DB-BD31-4B8C-83A1-F6EECF244321}">
                <p14:modId xmlns:p14="http://schemas.microsoft.com/office/powerpoint/2010/main" val="278431891"/>
              </p:ext>
            </p:extLst>
          </p:nvPr>
        </p:nvGraphicFramePr>
        <p:xfrm>
          <a:off x="4895016" y="3716023"/>
          <a:ext cx="3666068" cy="796710"/>
        </p:xfrm>
        <a:graphic>
          <a:graphicData uri="http://schemas.openxmlformats.org/drawingml/2006/table">
            <a:tbl>
              <a:tblPr firstRow="1" bandRow="1">
                <a:tableStyleId>{641A3D5C-4400-423A-8234-1BA998C4C9C5}</a:tableStyleId>
              </a:tblPr>
              <a:tblGrid>
                <a:gridCol w="916517">
                  <a:extLst>
                    <a:ext uri="{9D8B030D-6E8A-4147-A177-3AD203B41FA5}">
                      <a16:colId xmlns:a16="http://schemas.microsoft.com/office/drawing/2014/main" val="1210007984"/>
                    </a:ext>
                  </a:extLst>
                </a:gridCol>
                <a:gridCol w="916517">
                  <a:extLst>
                    <a:ext uri="{9D8B030D-6E8A-4147-A177-3AD203B41FA5}">
                      <a16:colId xmlns:a16="http://schemas.microsoft.com/office/drawing/2014/main" val="3308276479"/>
                    </a:ext>
                  </a:extLst>
                </a:gridCol>
                <a:gridCol w="916517">
                  <a:extLst>
                    <a:ext uri="{9D8B030D-6E8A-4147-A177-3AD203B41FA5}">
                      <a16:colId xmlns:a16="http://schemas.microsoft.com/office/drawing/2014/main" val="1653608533"/>
                    </a:ext>
                  </a:extLst>
                </a:gridCol>
                <a:gridCol w="916517">
                  <a:extLst>
                    <a:ext uri="{9D8B030D-6E8A-4147-A177-3AD203B41FA5}">
                      <a16:colId xmlns:a16="http://schemas.microsoft.com/office/drawing/2014/main" val="4160055240"/>
                    </a:ext>
                  </a:extLst>
                </a:gridCol>
              </a:tblGrid>
              <a:tr h="398355">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Precision</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Recall</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Faithfulness</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Relevancy</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95325455"/>
                  </a:ext>
                </a:extLst>
              </a:tr>
              <a:tr h="398355">
                <a:tc>
                  <a:txBody>
                    <a:bodyPr/>
                    <a:lstStyle/>
                    <a:p>
                      <a:pPr algn="ctr" rtl="0" fontAlgn="b">
                        <a:buNone/>
                      </a:pPr>
                      <a:r>
                        <a:rPr lang="en-US" sz="1100" b="1" i="0" u="none" strike="noStrike" dirty="0">
                          <a:solidFill>
                            <a:srgbClr val="00B050"/>
                          </a:solidFill>
                          <a:effectLst/>
                          <a:latin typeface="Montserrat" panose="00000500000000000000" pitchFamily="2" charset="0"/>
                        </a:rPr>
                        <a:t>0.917</a:t>
                      </a:r>
                      <a:endParaRPr lang="en-US" sz="1100" b="1" dirty="0">
                        <a:solidFill>
                          <a:srgbClr val="00B050"/>
                        </a:solidFill>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1" i="0" u="none" strike="noStrike" dirty="0">
                          <a:solidFill>
                            <a:srgbClr val="00B050"/>
                          </a:solidFill>
                          <a:effectLst/>
                          <a:latin typeface="Montserrat" panose="00000500000000000000" pitchFamily="2" charset="0"/>
                        </a:rPr>
                        <a:t>0.5</a:t>
                      </a:r>
                      <a:endParaRPr lang="en-US" sz="1100" b="1" dirty="0">
                        <a:solidFill>
                          <a:srgbClr val="00B050"/>
                        </a:solidFill>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0" i="0" u="none" strike="noStrike">
                          <a:solidFill>
                            <a:srgbClr val="000000"/>
                          </a:solidFill>
                          <a:effectLst/>
                          <a:latin typeface="Montserrat" panose="00000500000000000000" pitchFamily="2" charset="0"/>
                        </a:rPr>
                        <a:t>1</a:t>
                      </a:r>
                      <a:endParaRPr lang="en-US" sz="1100">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1" i="0" u="none" strike="noStrike" dirty="0">
                          <a:solidFill>
                            <a:srgbClr val="00B050"/>
                          </a:solidFill>
                          <a:effectLst/>
                          <a:latin typeface="Montserrat" panose="00000500000000000000" pitchFamily="2" charset="0"/>
                        </a:rPr>
                        <a:t>0.981</a:t>
                      </a:r>
                      <a:endParaRPr lang="en-US" sz="1100" b="1" dirty="0">
                        <a:solidFill>
                          <a:srgbClr val="00B050"/>
                        </a:solidFill>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525446"/>
                  </a:ext>
                </a:extLst>
              </a:tr>
            </a:tbl>
          </a:graphicData>
        </a:graphic>
      </p:graphicFrame>
      <p:sp>
        <p:nvSpPr>
          <p:cNvPr id="2" name="Oval 1">
            <a:extLst>
              <a:ext uri="{FF2B5EF4-FFF2-40B4-BE49-F238E27FC236}">
                <a16:creationId xmlns:a16="http://schemas.microsoft.com/office/drawing/2014/main" id="{07D408F7-A41B-1F2B-3253-ACA87FE63911}"/>
              </a:ext>
            </a:extLst>
          </p:cNvPr>
          <p:cNvSpPr/>
          <p:nvPr/>
        </p:nvSpPr>
        <p:spPr>
          <a:xfrm>
            <a:off x="268131" y="4569314"/>
            <a:ext cx="1663797" cy="44688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Montserrat" panose="00000500000000000000" pitchFamily="2" charset="0"/>
              </a:rPr>
              <a:t>Skip Slide</a:t>
            </a:r>
          </a:p>
        </p:txBody>
      </p:sp>
    </p:spTree>
    <p:extLst>
      <p:ext uri="{BB962C8B-B14F-4D97-AF65-F5344CB8AC3E}">
        <p14:creationId xmlns:p14="http://schemas.microsoft.com/office/powerpoint/2010/main" val="72106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4B190696-4268-AE5E-71B3-520C2D25F4E1}"/>
            </a:ext>
          </a:extLst>
        </p:cNvPr>
        <p:cNvGrpSpPr/>
        <p:nvPr/>
      </p:nvGrpSpPr>
      <p:grpSpPr>
        <a:xfrm>
          <a:off x="0" y="0"/>
          <a:ext cx="0" cy="0"/>
          <a:chOff x="0" y="0"/>
          <a:chExt cx="0" cy="0"/>
        </a:xfrm>
      </p:grpSpPr>
      <p:sp>
        <p:nvSpPr>
          <p:cNvPr id="3" name="Google Shape;354;p47">
            <a:extLst>
              <a:ext uri="{FF2B5EF4-FFF2-40B4-BE49-F238E27FC236}">
                <a16:creationId xmlns:a16="http://schemas.microsoft.com/office/drawing/2014/main" id="{FFB54DC8-89DE-1316-4B74-18D55CA09D1A}"/>
              </a:ext>
            </a:extLst>
          </p:cNvPr>
          <p:cNvSpPr txBox="1">
            <a:spLocks noGrp="1"/>
          </p:cNvSpPr>
          <p:nvPr>
            <p:ph type="title"/>
          </p:nvPr>
        </p:nvSpPr>
        <p:spPr>
          <a:xfrm>
            <a:off x="395531" y="418131"/>
            <a:ext cx="835293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Multi Document Quantitative Results</a:t>
            </a:r>
            <a:endParaRPr dirty="0"/>
          </a:p>
        </p:txBody>
      </p:sp>
      <p:pic>
        <p:nvPicPr>
          <p:cNvPr id="2" name="Picture 1" descr="A graph of multiple blue and orange bars&#10;&#10;AI-generated content may be incorrect.">
            <a:extLst>
              <a:ext uri="{FF2B5EF4-FFF2-40B4-BE49-F238E27FC236}">
                <a16:creationId xmlns:a16="http://schemas.microsoft.com/office/drawing/2014/main" id="{03348834-71B1-ACF3-0119-ED6FC97597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239" y="1346633"/>
            <a:ext cx="5221605" cy="3227705"/>
          </a:xfrm>
          <a:prstGeom prst="rect">
            <a:avLst/>
          </a:prstGeom>
          <a:noFill/>
          <a:ln w="28575">
            <a:solidFill>
              <a:schemeClr val="tx1"/>
            </a:solidFill>
          </a:ln>
        </p:spPr>
      </p:pic>
      <p:graphicFrame>
        <p:nvGraphicFramePr>
          <p:cNvPr id="4" name="Table 3">
            <a:extLst>
              <a:ext uri="{FF2B5EF4-FFF2-40B4-BE49-F238E27FC236}">
                <a16:creationId xmlns:a16="http://schemas.microsoft.com/office/drawing/2014/main" id="{9A9547E7-D31E-0C63-E496-35D3B6B9C061}"/>
              </a:ext>
            </a:extLst>
          </p:cNvPr>
          <p:cNvGraphicFramePr>
            <a:graphicFrameLocks noGrp="1"/>
          </p:cNvGraphicFramePr>
          <p:nvPr/>
        </p:nvGraphicFramePr>
        <p:xfrm>
          <a:off x="6101442" y="2161077"/>
          <a:ext cx="2846615" cy="1275207"/>
        </p:xfrm>
        <a:graphic>
          <a:graphicData uri="http://schemas.openxmlformats.org/drawingml/2006/table">
            <a:tbl>
              <a:tblPr firstRow="1" firstCol="1" bandRow="1"/>
              <a:tblGrid>
                <a:gridCol w="1187684">
                  <a:extLst>
                    <a:ext uri="{9D8B030D-6E8A-4147-A177-3AD203B41FA5}">
                      <a16:colId xmlns:a16="http://schemas.microsoft.com/office/drawing/2014/main" val="2665443278"/>
                    </a:ext>
                  </a:extLst>
                </a:gridCol>
                <a:gridCol w="1658931">
                  <a:extLst>
                    <a:ext uri="{9D8B030D-6E8A-4147-A177-3AD203B41FA5}">
                      <a16:colId xmlns:a16="http://schemas.microsoft.com/office/drawing/2014/main" val="3312897654"/>
                    </a:ext>
                  </a:extLst>
                </a:gridCol>
              </a:tblGrid>
              <a:tr h="0">
                <a:tc>
                  <a:txBody>
                    <a:bodyPr/>
                    <a:lstStyle/>
                    <a:p>
                      <a:pPr marL="0" marR="0" indent="0" algn="ctr">
                        <a:lnSpc>
                          <a:spcPct val="150000"/>
                        </a:lnSpc>
                        <a:spcAft>
                          <a:spcPts val="600"/>
                        </a:spcAft>
                        <a:buNone/>
                      </a:pPr>
                      <a:r>
                        <a:rPr lang="en-US" sz="1200" b="1" dirty="0">
                          <a:solidFill>
                            <a:schemeClr val="bg1"/>
                          </a:solidFill>
                          <a:effectLst/>
                          <a:latin typeface="Raleway" pitchFamily="2" charset="0"/>
                        </a:rPr>
                        <a:t>Pipeline</a:t>
                      </a:r>
                      <a:endParaRPr lang="en-US" sz="1200" b="1" dirty="0">
                        <a:solidFill>
                          <a:schemeClr val="bg1"/>
                        </a:solidFill>
                        <a:effectLst/>
                        <a:latin typeface="Raleway" pitchFamily="2" charset="0"/>
                        <a:ea typeface="Times New Roman" panose="02020603050405020304" pitchFamily="18" charset="0"/>
                      </a:endParaRPr>
                    </a:p>
                  </a:txBody>
                  <a:tcPr marL="68580" marR="68580" marT="0" marB="0">
                    <a:solidFill>
                      <a:srgbClr val="003399"/>
                    </a:solidFill>
                  </a:tcPr>
                </a:tc>
                <a:tc>
                  <a:txBody>
                    <a:bodyPr/>
                    <a:lstStyle/>
                    <a:p>
                      <a:pPr marL="0" marR="0" indent="0" algn="ctr">
                        <a:lnSpc>
                          <a:spcPct val="150000"/>
                        </a:lnSpc>
                        <a:spcAft>
                          <a:spcPts val="600"/>
                        </a:spcAft>
                        <a:buNone/>
                      </a:pPr>
                      <a:r>
                        <a:rPr lang="en-US" sz="1200" b="1" dirty="0">
                          <a:solidFill>
                            <a:schemeClr val="bg1"/>
                          </a:solidFill>
                          <a:effectLst/>
                          <a:latin typeface="Raleway" pitchFamily="2" charset="0"/>
                        </a:rPr>
                        <a:t>Time Taken (Seconds)</a:t>
                      </a:r>
                      <a:endParaRPr lang="en-US" sz="1200" b="1" dirty="0">
                        <a:solidFill>
                          <a:schemeClr val="bg1"/>
                        </a:solidFill>
                        <a:effectLst/>
                        <a:latin typeface="Raleway" pitchFamily="2" charset="0"/>
                        <a:ea typeface="Times New Roman" panose="02020603050405020304" pitchFamily="18" charset="0"/>
                      </a:endParaRPr>
                    </a:p>
                  </a:txBody>
                  <a:tcPr marL="68580" marR="68580" marT="0" marB="0">
                    <a:solidFill>
                      <a:srgbClr val="003399"/>
                    </a:solidFill>
                  </a:tcPr>
                </a:tc>
                <a:extLst>
                  <a:ext uri="{0D108BD9-81ED-4DB2-BD59-A6C34878D82A}">
                    <a16:rowId xmlns:a16="http://schemas.microsoft.com/office/drawing/2014/main" val="2903336762"/>
                  </a:ext>
                </a:extLst>
              </a:tr>
              <a:tr h="0">
                <a:tc>
                  <a:txBody>
                    <a:bodyPr/>
                    <a:lstStyle/>
                    <a:p>
                      <a:pPr marL="0" marR="0" indent="0" algn="ctr">
                        <a:lnSpc>
                          <a:spcPct val="150000"/>
                        </a:lnSpc>
                        <a:spcAft>
                          <a:spcPts val="600"/>
                        </a:spcAft>
                        <a:buNone/>
                      </a:pPr>
                      <a:r>
                        <a:rPr lang="en-US" sz="1200">
                          <a:effectLst/>
                          <a:latin typeface="Raleway" pitchFamily="2" charset="0"/>
                        </a:rPr>
                        <a:t>Baseline RAG</a:t>
                      </a:r>
                      <a:endParaRPr lang="en-US" sz="1200">
                        <a:effectLst/>
                        <a:latin typeface="Raleway" pitchFamily="2" charset="0"/>
                        <a:ea typeface="Times New Roman" panose="02020603050405020304" pitchFamily="18" charset="0"/>
                      </a:endParaRPr>
                    </a:p>
                  </a:txBody>
                  <a:tcPr marL="68580" marR="68580" marT="0" marB="0"/>
                </a:tc>
                <a:tc>
                  <a:txBody>
                    <a:bodyPr/>
                    <a:lstStyle/>
                    <a:p>
                      <a:pPr marL="0" marR="0" indent="0" algn="ctr">
                        <a:lnSpc>
                          <a:spcPct val="150000"/>
                        </a:lnSpc>
                        <a:spcAft>
                          <a:spcPts val="600"/>
                        </a:spcAft>
                        <a:buNone/>
                      </a:pPr>
                      <a:r>
                        <a:rPr lang="en-US" sz="1100">
                          <a:effectLst/>
                          <a:latin typeface="Raleway" pitchFamily="2" charset="0"/>
                        </a:rPr>
                        <a:t>4.88</a:t>
                      </a:r>
                      <a:endParaRPr lang="en-US" sz="1200">
                        <a:effectLst/>
                        <a:latin typeface="Raleway" pitchFamily="2" charset="0"/>
                        <a:ea typeface="Times New Roman" panose="02020603050405020304" pitchFamily="18" charset="0"/>
                      </a:endParaRPr>
                    </a:p>
                  </a:txBody>
                  <a:tcPr marL="68580" marR="68580" marT="0" marB="0" anchor="b"/>
                </a:tc>
                <a:extLst>
                  <a:ext uri="{0D108BD9-81ED-4DB2-BD59-A6C34878D82A}">
                    <a16:rowId xmlns:a16="http://schemas.microsoft.com/office/drawing/2014/main" val="191646355"/>
                  </a:ext>
                </a:extLst>
              </a:tr>
              <a:tr h="0">
                <a:tc>
                  <a:txBody>
                    <a:bodyPr/>
                    <a:lstStyle/>
                    <a:p>
                      <a:pPr marL="0" marR="0" indent="0" algn="ctr">
                        <a:lnSpc>
                          <a:spcPct val="150000"/>
                        </a:lnSpc>
                        <a:spcAft>
                          <a:spcPts val="600"/>
                        </a:spcAft>
                        <a:buNone/>
                      </a:pPr>
                      <a:r>
                        <a:rPr lang="en-US" sz="1200">
                          <a:effectLst/>
                          <a:latin typeface="Raleway" pitchFamily="2" charset="0"/>
                        </a:rPr>
                        <a:t>Doc Specific RAG</a:t>
                      </a:r>
                      <a:endParaRPr lang="en-US" sz="1200">
                        <a:effectLst/>
                        <a:latin typeface="Raleway" pitchFamily="2" charset="0"/>
                        <a:ea typeface="Times New Roman" panose="02020603050405020304" pitchFamily="18" charset="0"/>
                      </a:endParaRPr>
                    </a:p>
                  </a:txBody>
                  <a:tcPr marL="68580" marR="68580" marT="0" marB="0"/>
                </a:tc>
                <a:tc>
                  <a:txBody>
                    <a:bodyPr/>
                    <a:lstStyle/>
                    <a:p>
                      <a:pPr marL="0" marR="0" indent="0" algn="ctr">
                        <a:lnSpc>
                          <a:spcPct val="150000"/>
                        </a:lnSpc>
                        <a:spcAft>
                          <a:spcPts val="600"/>
                        </a:spcAft>
                        <a:buNone/>
                      </a:pPr>
                      <a:r>
                        <a:rPr lang="en-US" sz="1100" dirty="0">
                          <a:effectLst/>
                          <a:latin typeface="Raleway" pitchFamily="2" charset="0"/>
                        </a:rPr>
                        <a:t>7.48</a:t>
                      </a:r>
                      <a:endParaRPr lang="en-US" sz="1200" dirty="0">
                        <a:effectLst/>
                        <a:latin typeface="Raleway" pitchFamily="2" charset="0"/>
                        <a:ea typeface="Times New Roman" panose="02020603050405020304" pitchFamily="18" charset="0"/>
                      </a:endParaRPr>
                    </a:p>
                  </a:txBody>
                  <a:tcPr marL="68580" marR="68580" marT="0" marB="0" anchor="b"/>
                </a:tc>
                <a:extLst>
                  <a:ext uri="{0D108BD9-81ED-4DB2-BD59-A6C34878D82A}">
                    <a16:rowId xmlns:a16="http://schemas.microsoft.com/office/drawing/2014/main" val="2275595481"/>
                  </a:ext>
                </a:extLst>
              </a:tr>
            </a:tbl>
          </a:graphicData>
        </a:graphic>
      </p:graphicFrame>
    </p:spTree>
    <p:extLst>
      <p:ext uri="{BB962C8B-B14F-4D97-AF65-F5344CB8AC3E}">
        <p14:creationId xmlns:p14="http://schemas.microsoft.com/office/powerpoint/2010/main" val="399000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4">
          <a:extLst>
            <a:ext uri="{FF2B5EF4-FFF2-40B4-BE49-F238E27FC236}">
              <a16:creationId xmlns:a16="http://schemas.microsoft.com/office/drawing/2014/main" id="{78222E65-6A9D-7376-AC34-C316FF28C5AA}"/>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7E12A8F-B633-741B-A5D1-380915F6971A}"/>
              </a:ext>
            </a:extLst>
          </p:cNvPr>
          <p:cNvSpPr/>
          <p:nvPr/>
        </p:nvSpPr>
        <p:spPr>
          <a:xfrm>
            <a:off x="6705600" y="3381119"/>
            <a:ext cx="2438400" cy="1490940"/>
          </a:xfrm>
          <a:prstGeom prst="rect">
            <a:avLst/>
          </a:prstGeom>
          <a:solidFill>
            <a:srgbClr val="F5F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Google Shape;625;p74">
            <a:extLst>
              <a:ext uri="{FF2B5EF4-FFF2-40B4-BE49-F238E27FC236}">
                <a16:creationId xmlns:a16="http://schemas.microsoft.com/office/drawing/2014/main" id="{E4D7C3DE-EC7F-62AE-B9E4-F92FECAA2591}"/>
              </a:ext>
            </a:extLst>
          </p:cNvPr>
          <p:cNvSpPr txBox="1">
            <a:spLocks noGrp="1"/>
          </p:cNvSpPr>
          <p:nvPr>
            <p:ph type="title"/>
          </p:nvPr>
        </p:nvSpPr>
        <p:spPr>
          <a:xfrm>
            <a:off x="707047" y="314007"/>
            <a:ext cx="7559624" cy="572700"/>
          </a:xfrm>
          <a:prstGeom prst="rect">
            <a:avLst/>
          </a:prstGeom>
        </p:spPr>
        <p:txBody>
          <a:bodyPr spcFirstLastPara="1" wrap="square" lIns="91425" tIns="91425" rIns="91425" bIns="91425" anchor="t" anchorCtr="0">
            <a:noAutofit/>
          </a:bodyPr>
          <a:lstStyle/>
          <a:p>
            <a:pPr lvl="0" algn="ctr">
              <a:buSzPts val="1100"/>
            </a:pPr>
            <a:r>
              <a:rPr lang="en-US" dirty="0"/>
              <a:t>Multiple Document Qualitative Results</a:t>
            </a:r>
            <a:endParaRPr dirty="0"/>
          </a:p>
        </p:txBody>
      </p:sp>
      <p:sp>
        <p:nvSpPr>
          <p:cNvPr id="2" name="Rectangle 1">
            <a:extLst>
              <a:ext uri="{FF2B5EF4-FFF2-40B4-BE49-F238E27FC236}">
                <a16:creationId xmlns:a16="http://schemas.microsoft.com/office/drawing/2014/main" id="{68C3F52B-1C41-40D5-C144-3B8249687B93}"/>
              </a:ext>
            </a:extLst>
          </p:cNvPr>
          <p:cNvSpPr/>
          <p:nvPr/>
        </p:nvSpPr>
        <p:spPr>
          <a:xfrm>
            <a:off x="446988" y="907990"/>
            <a:ext cx="8079741" cy="902100"/>
          </a:xfrm>
          <a:prstGeom prst="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Montserrat" panose="00000500000000000000" pitchFamily="2" charset="0"/>
              </a:rPr>
              <a:t>Question:  </a:t>
            </a:r>
            <a:r>
              <a:rPr lang="en-US" sz="1000" dirty="0">
                <a:solidFill>
                  <a:schemeClr val="tx1"/>
                </a:solidFill>
                <a:latin typeface="Montserrat" panose="00000500000000000000" pitchFamily="2" charset="0"/>
              </a:rPr>
              <a:t>What guidance is given about tutorials, labs, and coding across Sc1007_videolecture and Lecture2_videolecture ?</a:t>
            </a:r>
          </a:p>
          <a:p>
            <a:endParaRPr lang="en-US" sz="1000" dirty="0">
              <a:solidFill>
                <a:schemeClr val="tx1"/>
              </a:solidFill>
              <a:latin typeface="Montserrat" panose="00000500000000000000" pitchFamily="2" charset="0"/>
            </a:endParaRPr>
          </a:p>
          <a:p>
            <a:r>
              <a:rPr lang="en-US" sz="1000" b="1" dirty="0">
                <a:solidFill>
                  <a:schemeClr val="tx1"/>
                </a:solidFill>
                <a:latin typeface="Montserrat" panose="00000500000000000000" pitchFamily="2" charset="0"/>
              </a:rPr>
              <a:t>Ground Truth: </a:t>
            </a:r>
            <a:r>
              <a:rPr lang="en-US" sz="1000" dirty="0">
                <a:solidFill>
                  <a:schemeClr val="tx1"/>
                </a:solidFill>
                <a:latin typeface="Montserrat" panose="00000500000000000000" pitchFamily="2" charset="0"/>
              </a:rPr>
              <a:t>In Sc1007_videolecture, the lecturer explained </a:t>
            </a:r>
            <a:r>
              <a:rPr lang="en-US" sz="1000" b="1" dirty="0">
                <a:solidFill>
                  <a:schemeClr val="tx1"/>
                </a:solidFill>
                <a:latin typeface="Montserrat" panose="00000500000000000000" pitchFamily="2" charset="0"/>
              </a:rPr>
              <a:t>that tutorials focus on concepts while labs focus on practice</a:t>
            </a:r>
            <a:r>
              <a:rPr lang="en-US" sz="1000" dirty="0">
                <a:solidFill>
                  <a:schemeClr val="tx1"/>
                </a:solidFill>
                <a:latin typeface="Montserrat" panose="00000500000000000000" pitchFamily="2" charset="0"/>
              </a:rPr>
              <a:t>, and in Lecture2_videolecture the lecturer explained that </a:t>
            </a:r>
            <a:r>
              <a:rPr lang="en-US" sz="1000" b="1" dirty="0">
                <a:solidFill>
                  <a:schemeClr val="tx1"/>
                </a:solidFill>
                <a:latin typeface="Montserrat" panose="00000500000000000000" pitchFamily="2" charset="0"/>
              </a:rPr>
              <a:t>complexity analysis is taught in lecture, but coding is applied in labs.</a:t>
            </a:r>
          </a:p>
        </p:txBody>
      </p:sp>
      <p:sp>
        <p:nvSpPr>
          <p:cNvPr id="11" name="Google Shape;626;p74">
            <a:extLst>
              <a:ext uri="{FF2B5EF4-FFF2-40B4-BE49-F238E27FC236}">
                <a16:creationId xmlns:a16="http://schemas.microsoft.com/office/drawing/2014/main" id="{578A386B-D1F6-2785-7785-C39B0623A7D8}"/>
              </a:ext>
            </a:extLst>
          </p:cNvPr>
          <p:cNvSpPr txBox="1">
            <a:spLocks noGrp="1"/>
          </p:cNvSpPr>
          <p:nvPr>
            <p:ph type="subTitle" idx="1"/>
          </p:nvPr>
        </p:nvSpPr>
        <p:spPr>
          <a:xfrm>
            <a:off x="5780571" y="1754207"/>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Temporal System</a:t>
            </a:r>
            <a:endParaRPr sz="2000" dirty="0"/>
          </a:p>
        </p:txBody>
      </p:sp>
      <p:sp>
        <p:nvSpPr>
          <p:cNvPr id="13" name="Google Shape;628;p74">
            <a:extLst>
              <a:ext uri="{FF2B5EF4-FFF2-40B4-BE49-F238E27FC236}">
                <a16:creationId xmlns:a16="http://schemas.microsoft.com/office/drawing/2014/main" id="{BD1FE17B-584F-8777-EF18-7B4FC09CE2DA}"/>
              </a:ext>
            </a:extLst>
          </p:cNvPr>
          <p:cNvSpPr txBox="1">
            <a:spLocks noGrp="1"/>
          </p:cNvSpPr>
          <p:nvPr>
            <p:ph type="subTitle" idx="3"/>
          </p:nvPr>
        </p:nvSpPr>
        <p:spPr>
          <a:xfrm>
            <a:off x="1149302" y="1754207"/>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bg2"/>
                </a:solidFill>
              </a:rPr>
              <a:t>Baseline System </a:t>
            </a:r>
            <a:endParaRPr sz="2000" dirty="0">
              <a:solidFill>
                <a:schemeClr val="bg2"/>
              </a:solidFill>
            </a:endParaRPr>
          </a:p>
        </p:txBody>
      </p:sp>
      <p:sp>
        <p:nvSpPr>
          <p:cNvPr id="14" name="Google Shape;629;p74">
            <a:extLst>
              <a:ext uri="{FF2B5EF4-FFF2-40B4-BE49-F238E27FC236}">
                <a16:creationId xmlns:a16="http://schemas.microsoft.com/office/drawing/2014/main" id="{B1F993AC-B450-A075-7D13-F47B36507C96}"/>
              </a:ext>
            </a:extLst>
          </p:cNvPr>
          <p:cNvSpPr txBox="1">
            <a:spLocks noGrp="1"/>
          </p:cNvSpPr>
          <p:nvPr>
            <p:ph type="subTitle" idx="4"/>
          </p:nvPr>
        </p:nvSpPr>
        <p:spPr>
          <a:xfrm>
            <a:off x="446988" y="2199624"/>
            <a:ext cx="3855854" cy="902100"/>
          </a:xfrm>
          <a:prstGeom prst="rect">
            <a:avLst/>
          </a:prstGeom>
        </p:spPr>
        <p:txBody>
          <a:bodyPr spcFirstLastPara="1" wrap="square" lIns="91425" tIns="91425" rIns="91425" bIns="91425" anchor="t" anchorCtr="0">
            <a:noAutofit/>
          </a:bodyPr>
          <a:lstStyle/>
          <a:p>
            <a:pPr marL="0" lvl="0" indent="0"/>
            <a:r>
              <a:rPr lang="en-US" sz="900" dirty="0"/>
              <a:t>In the SC1007 video lecture, guidance regarding tutorials, labs, and coding is provided as follows:</a:t>
            </a:r>
            <a:br>
              <a:rPr lang="en-US" sz="900" dirty="0"/>
            </a:br>
            <a:r>
              <a:rPr lang="en-US" sz="900" b="1" dirty="0"/>
              <a:t>1. **Tutorials**: </a:t>
            </a:r>
            <a:r>
              <a:rPr lang="en-US" sz="900" dirty="0"/>
              <a:t>The tutorials are designed to clarify doubts that students may encounter during lab sessions…This is covered at "Covered at (13:58.60)".</a:t>
            </a:r>
            <a:br>
              <a:rPr lang="en-US" sz="900" dirty="0"/>
            </a:br>
            <a:r>
              <a:rPr lang="en-US" sz="900" b="1" dirty="0"/>
              <a:t>2. **Labs**: </a:t>
            </a:r>
            <a:r>
              <a:rPr lang="en-US" sz="900" dirty="0"/>
              <a:t>The lab sessions focus on practical application and implementation of the concepts learned in lectures. Students are expected to practice coding and apply their knowledge of data structures and algorithms…This is highlighted at "Covered at (01:00:53.12)".</a:t>
            </a:r>
            <a:br>
              <a:rPr lang="en-US" sz="900" dirty="0"/>
            </a:br>
            <a:r>
              <a:rPr lang="en-US" sz="900" b="1" dirty="0"/>
              <a:t>3. **Coding**: </a:t>
            </a:r>
            <a:r>
              <a:rPr lang="en-US" sz="900" dirty="0"/>
              <a:t>The course emphasizes the importance of coding proficiency. Students are expected to implement algorithms and data structures themselves, rather than relying solely on provided solutions… This is discussed at "Covered at (12:38.92)".</a:t>
            </a:r>
            <a:endParaRPr sz="900" dirty="0"/>
          </a:p>
        </p:txBody>
      </p:sp>
      <p:cxnSp>
        <p:nvCxnSpPr>
          <p:cNvPr id="15" name="Straight Connector 14">
            <a:extLst>
              <a:ext uri="{FF2B5EF4-FFF2-40B4-BE49-F238E27FC236}">
                <a16:creationId xmlns:a16="http://schemas.microsoft.com/office/drawing/2014/main" id="{D8568177-759F-B8D1-76E8-702AD41D22AB}"/>
              </a:ext>
            </a:extLst>
          </p:cNvPr>
          <p:cNvCxnSpPr>
            <a:cxnSpLocks/>
          </p:cNvCxnSpPr>
          <p:nvPr/>
        </p:nvCxnSpPr>
        <p:spPr>
          <a:xfrm flipH="1">
            <a:off x="4571997" y="1906678"/>
            <a:ext cx="30029" cy="2485537"/>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sp>
        <p:nvSpPr>
          <p:cNvPr id="12" name="Google Shape;627;p74">
            <a:extLst>
              <a:ext uri="{FF2B5EF4-FFF2-40B4-BE49-F238E27FC236}">
                <a16:creationId xmlns:a16="http://schemas.microsoft.com/office/drawing/2014/main" id="{63D6B05E-96CD-D396-3B3F-52F4EAC2A70A}"/>
              </a:ext>
            </a:extLst>
          </p:cNvPr>
          <p:cNvSpPr txBox="1">
            <a:spLocks noGrp="1"/>
          </p:cNvSpPr>
          <p:nvPr>
            <p:ph type="subTitle" idx="2"/>
          </p:nvPr>
        </p:nvSpPr>
        <p:spPr>
          <a:xfrm>
            <a:off x="4749076" y="2255507"/>
            <a:ext cx="4039871" cy="902100"/>
          </a:xfrm>
          <a:prstGeom prst="rect">
            <a:avLst/>
          </a:prstGeom>
        </p:spPr>
        <p:txBody>
          <a:bodyPr spcFirstLastPara="1" wrap="square" lIns="91425" tIns="91425" rIns="91425" bIns="91425" anchor="t" anchorCtr="0">
            <a:noAutofit/>
          </a:bodyPr>
          <a:lstStyle/>
          <a:p>
            <a:r>
              <a:rPr lang="en-US" sz="900" dirty="0"/>
              <a:t>In the Sc1007_videolecture, several key points are made regarding tutorials, labs, and coding</a:t>
            </a:r>
            <a:r>
              <a:rPr lang="en-US" sz="900" b="1" dirty="0"/>
              <a:t>:  </a:t>
            </a:r>
          </a:p>
          <a:p>
            <a:pPr marL="114300" indent="0"/>
            <a:r>
              <a:rPr lang="en-US" sz="900" b="1" dirty="0"/>
              <a:t>1.**Tutorials**: </a:t>
            </a:r>
            <a:r>
              <a:rPr lang="en-US" sz="900" dirty="0"/>
              <a:t>The tutorials are designed to help students clarify doubts they may have encountered during lab sessions…..This is emphasized at the timestamp ""Covered at 13:58"".  </a:t>
            </a:r>
          </a:p>
          <a:p>
            <a:pPr marL="114300" indent="0"/>
            <a:r>
              <a:rPr lang="en-US" sz="900" b="1" dirty="0"/>
              <a:t>2. **Labs**: </a:t>
            </a:r>
            <a:r>
              <a:rPr lang="en-US" sz="900" dirty="0"/>
              <a:t>Attendance in labs is important, although the lab itself is not graded….This is highlighted at ""Covered at 08:17"“…. </a:t>
            </a:r>
          </a:p>
          <a:p>
            <a:pPr marL="114300" indent="0"/>
            <a:r>
              <a:rPr lang="en-US" sz="900" b="1" dirty="0"/>
              <a:t>3. **Coding**: </a:t>
            </a:r>
            <a:r>
              <a:rPr lang="en-US" sz="900" dirty="0"/>
              <a:t>The emphasis is placed on learning how to code rather than just reading solutions. Students are encouraged to implement solutions themselves to truly understand the material. This guidance is provided at ""Covered at 01:00:53"". </a:t>
            </a:r>
          </a:p>
          <a:p>
            <a:pPr marL="114300" indent="0"/>
            <a:r>
              <a:rPr lang="en-US" sz="900" b="1" dirty="0"/>
              <a:t>The importance of understanding time complexity and space complexity in coding is also mentioned, particularly in relation to algorithm analysis </a:t>
            </a:r>
            <a:r>
              <a:rPr lang="en-US" sz="900" dirty="0"/>
              <a:t>(""Covered at 57:39"")</a:t>
            </a:r>
            <a:endParaRPr sz="900" b="1" dirty="0"/>
          </a:p>
        </p:txBody>
      </p:sp>
      <p:sp>
        <p:nvSpPr>
          <p:cNvPr id="3" name="Oval 2">
            <a:extLst>
              <a:ext uri="{FF2B5EF4-FFF2-40B4-BE49-F238E27FC236}">
                <a16:creationId xmlns:a16="http://schemas.microsoft.com/office/drawing/2014/main" id="{BDEF0588-2683-B70D-255B-FB6F01866571}"/>
              </a:ext>
            </a:extLst>
          </p:cNvPr>
          <p:cNvSpPr/>
          <p:nvPr/>
        </p:nvSpPr>
        <p:spPr>
          <a:xfrm>
            <a:off x="268131" y="4569314"/>
            <a:ext cx="1663797" cy="44688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Montserrat" panose="00000500000000000000" pitchFamily="2" charset="0"/>
              </a:rPr>
              <a:t>Skip Slide</a:t>
            </a:r>
          </a:p>
        </p:txBody>
      </p:sp>
    </p:spTree>
    <p:extLst>
      <p:ext uri="{BB962C8B-B14F-4D97-AF65-F5344CB8AC3E}">
        <p14:creationId xmlns:p14="http://schemas.microsoft.com/office/powerpoint/2010/main" val="55907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 calcmode="lin" valueType="num">
                                      <p:cBhvr additive="base">
                                        <p:cTn id="19"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2">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anim calcmode="lin" valueType="num">
                                      <p:cBhvr additive="base">
                                        <p:cTn id="23" dur="5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 calcmode="lin" valueType="num">
                                      <p:cBhvr additive="base">
                                        <p:cTn id="27" dur="500" fill="hold"/>
                                        <p:tgtEl>
                                          <p:spTgt spid="12">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2">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fill="hold"/>
                                        <p:tgtEl>
                                          <p:spTgt spid="12">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2">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 calcmode="lin" valueType="num">
                                      <p:cBhvr additive="base">
                                        <p:cTn id="3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P spid="14" grpId="0" build="p"/>
      <p:bldP spid="1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4">
          <a:extLst>
            <a:ext uri="{FF2B5EF4-FFF2-40B4-BE49-F238E27FC236}">
              <a16:creationId xmlns:a16="http://schemas.microsoft.com/office/drawing/2014/main" id="{B194EE61-D438-C4BE-6208-567FA6D9506D}"/>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48543C7-FB35-5745-0712-AF22092C1786}"/>
              </a:ext>
            </a:extLst>
          </p:cNvPr>
          <p:cNvSpPr/>
          <p:nvPr/>
        </p:nvSpPr>
        <p:spPr>
          <a:xfrm>
            <a:off x="6705600" y="3368908"/>
            <a:ext cx="2438400" cy="1490940"/>
          </a:xfrm>
          <a:prstGeom prst="rect">
            <a:avLst/>
          </a:prstGeom>
          <a:solidFill>
            <a:srgbClr val="F5F2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Google Shape;625;p74">
            <a:extLst>
              <a:ext uri="{FF2B5EF4-FFF2-40B4-BE49-F238E27FC236}">
                <a16:creationId xmlns:a16="http://schemas.microsoft.com/office/drawing/2014/main" id="{0F8ED313-7791-4B01-CC36-1E3A87ECB70A}"/>
              </a:ext>
            </a:extLst>
          </p:cNvPr>
          <p:cNvSpPr txBox="1">
            <a:spLocks noGrp="1"/>
          </p:cNvSpPr>
          <p:nvPr>
            <p:ph type="title"/>
          </p:nvPr>
        </p:nvSpPr>
        <p:spPr>
          <a:xfrm>
            <a:off x="707047" y="314007"/>
            <a:ext cx="7559624" cy="572700"/>
          </a:xfrm>
          <a:prstGeom prst="rect">
            <a:avLst/>
          </a:prstGeom>
        </p:spPr>
        <p:txBody>
          <a:bodyPr spcFirstLastPara="1" wrap="square" lIns="91425" tIns="91425" rIns="91425" bIns="91425" anchor="t" anchorCtr="0">
            <a:noAutofit/>
          </a:bodyPr>
          <a:lstStyle/>
          <a:p>
            <a:pPr lvl="0" algn="ctr">
              <a:buSzPts val="1100"/>
            </a:pPr>
            <a:r>
              <a:rPr lang="en-US" dirty="0"/>
              <a:t>Multiple Document Qualitative Results</a:t>
            </a:r>
            <a:endParaRPr dirty="0"/>
          </a:p>
        </p:txBody>
      </p:sp>
      <p:sp>
        <p:nvSpPr>
          <p:cNvPr id="11" name="Google Shape;626;p74">
            <a:extLst>
              <a:ext uri="{FF2B5EF4-FFF2-40B4-BE49-F238E27FC236}">
                <a16:creationId xmlns:a16="http://schemas.microsoft.com/office/drawing/2014/main" id="{056B96F6-FD75-9587-88B8-00B8C50FC9EC}"/>
              </a:ext>
            </a:extLst>
          </p:cNvPr>
          <p:cNvSpPr txBox="1">
            <a:spLocks noGrp="1"/>
          </p:cNvSpPr>
          <p:nvPr>
            <p:ph type="subTitle" idx="1"/>
          </p:nvPr>
        </p:nvSpPr>
        <p:spPr>
          <a:xfrm>
            <a:off x="5780571" y="940653"/>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Temporal System</a:t>
            </a:r>
            <a:endParaRPr sz="2000" dirty="0"/>
          </a:p>
        </p:txBody>
      </p:sp>
      <p:sp>
        <p:nvSpPr>
          <p:cNvPr id="13" name="Google Shape;628;p74">
            <a:extLst>
              <a:ext uri="{FF2B5EF4-FFF2-40B4-BE49-F238E27FC236}">
                <a16:creationId xmlns:a16="http://schemas.microsoft.com/office/drawing/2014/main" id="{25C8DE5A-86B7-87CF-50EC-F484853C4127}"/>
              </a:ext>
            </a:extLst>
          </p:cNvPr>
          <p:cNvSpPr txBox="1">
            <a:spLocks noGrp="1"/>
          </p:cNvSpPr>
          <p:nvPr>
            <p:ph type="subTitle" idx="3"/>
          </p:nvPr>
        </p:nvSpPr>
        <p:spPr>
          <a:xfrm>
            <a:off x="1149302" y="940653"/>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Baseline System </a:t>
            </a:r>
            <a:endParaRPr sz="2000" dirty="0"/>
          </a:p>
        </p:txBody>
      </p:sp>
      <p:sp>
        <p:nvSpPr>
          <p:cNvPr id="14" name="Google Shape;629;p74">
            <a:extLst>
              <a:ext uri="{FF2B5EF4-FFF2-40B4-BE49-F238E27FC236}">
                <a16:creationId xmlns:a16="http://schemas.microsoft.com/office/drawing/2014/main" id="{CFCA3C16-D5DB-D346-FCB2-2EF780EE8AC3}"/>
              </a:ext>
            </a:extLst>
          </p:cNvPr>
          <p:cNvSpPr txBox="1">
            <a:spLocks noGrp="1"/>
          </p:cNvSpPr>
          <p:nvPr>
            <p:ph type="subTitle" idx="4"/>
          </p:nvPr>
        </p:nvSpPr>
        <p:spPr>
          <a:xfrm>
            <a:off x="446988" y="1386070"/>
            <a:ext cx="3855854" cy="902100"/>
          </a:xfrm>
          <a:prstGeom prst="rect">
            <a:avLst/>
          </a:prstGeom>
        </p:spPr>
        <p:txBody>
          <a:bodyPr spcFirstLastPara="1" wrap="square" lIns="91425" tIns="91425" rIns="91425" bIns="91425" anchor="t" anchorCtr="0">
            <a:noAutofit/>
          </a:bodyPr>
          <a:lstStyle/>
          <a:p>
            <a:pPr marL="0" lvl="0" indent="0"/>
            <a:r>
              <a:rPr lang="en-US" sz="900" dirty="0"/>
              <a:t>In the SC1007 video lecture, guidance regarding tutorials, labs, and coding is provided as follows:</a:t>
            </a:r>
            <a:br>
              <a:rPr lang="en-US" sz="900" dirty="0"/>
            </a:br>
            <a:r>
              <a:rPr lang="en-US" sz="900" b="1" dirty="0"/>
              <a:t>1. **Tutorials**: </a:t>
            </a:r>
            <a:r>
              <a:rPr lang="en-US" sz="900" dirty="0"/>
              <a:t>The tutorials are designed to clarify doubts that students may encounter during lab sessions…This is covered at "Covered at (13:58.60)".</a:t>
            </a:r>
            <a:br>
              <a:rPr lang="en-US" sz="900" dirty="0"/>
            </a:br>
            <a:r>
              <a:rPr lang="en-US" sz="900" b="1" dirty="0"/>
              <a:t>2. **Labs**: </a:t>
            </a:r>
            <a:r>
              <a:rPr lang="en-US" sz="900" dirty="0"/>
              <a:t>The lab sessions focus on practical application and implementation of the concepts learned in lectures. Students are expected to practice coding and apply their knowledge of data structures and algorithms…This is highlighted at "Covered at (01:00:53.12)".</a:t>
            </a:r>
            <a:br>
              <a:rPr lang="en-US" sz="900" dirty="0"/>
            </a:br>
            <a:r>
              <a:rPr lang="en-US" sz="900" b="1" dirty="0"/>
              <a:t>3. **Coding**: </a:t>
            </a:r>
            <a:r>
              <a:rPr lang="en-US" sz="900" dirty="0"/>
              <a:t>The course emphasizes the importance of coding proficiency. Students are expected to implement algorithms and data structures themselves, rather than relying solely on provided solutions… This is discussed at "Covered at (12:38.92)".</a:t>
            </a:r>
          </a:p>
        </p:txBody>
      </p:sp>
      <p:cxnSp>
        <p:nvCxnSpPr>
          <p:cNvPr id="15" name="Straight Connector 14">
            <a:extLst>
              <a:ext uri="{FF2B5EF4-FFF2-40B4-BE49-F238E27FC236}">
                <a16:creationId xmlns:a16="http://schemas.microsoft.com/office/drawing/2014/main" id="{C62442F4-F493-5604-2C0B-5C18771D3F35}"/>
              </a:ext>
            </a:extLst>
          </p:cNvPr>
          <p:cNvCxnSpPr>
            <a:cxnSpLocks/>
          </p:cNvCxnSpPr>
          <p:nvPr/>
        </p:nvCxnSpPr>
        <p:spPr>
          <a:xfrm flipH="1">
            <a:off x="4572000" y="1093124"/>
            <a:ext cx="30026" cy="3445258"/>
          </a:xfrm>
          <a:prstGeom prst="line">
            <a:avLst/>
          </a:prstGeom>
          <a:ln w="28575">
            <a:solidFill>
              <a:schemeClr val="bg2"/>
            </a:solidFill>
          </a:ln>
        </p:spPr>
        <p:style>
          <a:lnRef idx="1">
            <a:schemeClr val="dk1"/>
          </a:lnRef>
          <a:fillRef idx="0">
            <a:schemeClr val="dk1"/>
          </a:fillRef>
          <a:effectRef idx="0">
            <a:schemeClr val="dk1"/>
          </a:effectRef>
          <a:fontRef idx="minor">
            <a:schemeClr val="tx1"/>
          </a:fontRef>
        </p:style>
      </p:cxnSp>
      <p:sp>
        <p:nvSpPr>
          <p:cNvPr id="12" name="Google Shape;627;p74">
            <a:extLst>
              <a:ext uri="{FF2B5EF4-FFF2-40B4-BE49-F238E27FC236}">
                <a16:creationId xmlns:a16="http://schemas.microsoft.com/office/drawing/2014/main" id="{5B431382-744A-0994-455B-041729336FBE}"/>
              </a:ext>
            </a:extLst>
          </p:cNvPr>
          <p:cNvSpPr txBox="1">
            <a:spLocks noGrp="1"/>
          </p:cNvSpPr>
          <p:nvPr>
            <p:ph type="subTitle" idx="2"/>
          </p:nvPr>
        </p:nvSpPr>
        <p:spPr>
          <a:xfrm>
            <a:off x="4749076" y="1441953"/>
            <a:ext cx="4039871" cy="902100"/>
          </a:xfrm>
          <a:prstGeom prst="rect">
            <a:avLst/>
          </a:prstGeom>
        </p:spPr>
        <p:txBody>
          <a:bodyPr spcFirstLastPara="1" wrap="square" lIns="91425" tIns="91425" rIns="91425" bIns="91425" anchor="t" anchorCtr="0">
            <a:noAutofit/>
          </a:bodyPr>
          <a:lstStyle/>
          <a:p>
            <a:r>
              <a:rPr lang="en-US" sz="900" dirty="0"/>
              <a:t>In the Sc1007_videolecture, several key points are made regarding tutorials, labs, and coding</a:t>
            </a:r>
            <a:r>
              <a:rPr lang="en-US" sz="900" b="1" dirty="0"/>
              <a:t>:  </a:t>
            </a:r>
          </a:p>
          <a:p>
            <a:pPr marL="114300" indent="0"/>
            <a:r>
              <a:rPr lang="en-US" sz="900" b="1" dirty="0"/>
              <a:t>1.**Tutorials**: </a:t>
            </a:r>
            <a:r>
              <a:rPr lang="en-US" sz="900" dirty="0"/>
              <a:t>The tutorials are designed to help students clarify doubts they may have encountered during lab sessions…..This is emphasized at the timestamp ""Covered at 13:58"".  </a:t>
            </a:r>
          </a:p>
          <a:p>
            <a:pPr marL="114300" indent="0"/>
            <a:r>
              <a:rPr lang="en-US" sz="900" b="1" dirty="0"/>
              <a:t>2. **Labs**: </a:t>
            </a:r>
            <a:r>
              <a:rPr lang="en-US" sz="900" dirty="0"/>
              <a:t>Attendance in labs is important, although the lab itself is not graded….This is highlighted at ""Covered at 08:17"“…. </a:t>
            </a:r>
          </a:p>
          <a:p>
            <a:pPr marL="114300" indent="0"/>
            <a:r>
              <a:rPr lang="en-US" sz="900" b="1" dirty="0"/>
              <a:t>3. **Coding**: </a:t>
            </a:r>
            <a:r>
              <a:rPr lang="en-US" sz="900" dirty="0"/>
              <a:t>The emphasis is placed on learning how to code rather than just reading solutions. Students are encouraged to implement solutions themselves to truly understand the material. This guidance is provided at ""Covered at 01:00:53"". </a:t>
            </a:r>
          </a:p>
          <a:p>
            <a:pPr marL="114300" indent="0"/>
            <a:r>
              <a:rPr lang="en-US" sz="900" b="1" dirty="0"/>
              <a:t>The importance of understanding time complexity and space complexity in coding is also mentioned, particularly in relation to algorithm analysis </a:t>
            </a:r>
            <a:r>
              <a:rPr lang="en-US" sz="900" dirty="0"/>
              <a:t>(""Covered at 57:39"")</a:t>
            </a:r>
            <a:endParaRPr sz="900" b="1" dirty="0"/>
          </a:p>
        </p:txBody>
      </p:sp>
      <p:graphicFrame>
        <p:nvGraphicFramePr>
          <p:cNvPr id="5" name="Table 4">
            <a:extLst>
              <a:ext uri="{FF2B5EF4-FFF2-40B4-BE49-F238E27FC236}">
                <a16:creationId xmlns:a16="http://schemas.microsoft.com/office/drawing/2014/main" id="{F45BB554-9EBD-DAF3-351A-DC465B6D6AD6}"/>
              </a:ext>
            </a:extLst>
          </p:cNvPr>
          <p:cNvGraphicFramePr>
            <a:graphicFrameLocks noGrp="1"/>
          </p:cNvGraphicFramePr>
          <p:nvPr>
            <p:extLst>
              <p:ext uri="{D42A27DB-BD31-4B8C-83A1-F6EECF244321}">
                <p14:modId xmlns:p14="http://schemas.microsoft.com/office/powerpoint/2010/main" val="90742632"/>
              </p:ext>
            </p:extLst>
          </p:nvPr>
        </p:nvGraphicFramePr>
        <p:xfrm>
          <a:off x="582916" y="3716023"/>
          <a:ext cx="3666068" cy="796710"/>
        </p:xfrm>
        <a:graphic>
          <a:graphicData uri="http://schemas.openxmlformats.org/drawingml/2006/table">
            <a:tbl>
              <a:tblPr firstRow="1" bandRow="1">
                <a:tableStyleId>{641A3D5C-4400-423A-8234-1BA998C4C9C5}</a:tableStyleId>
              </a:tblPr>
              <a:tblGrid>
                <a:gridCol w="916517">
                  <a:extLst>
                    <a:ext uri="{9D8B030D-6E8A-4147-A177-3AD203B41FA5}">
                      <a16:colId xmlns:a16="http://schemas.microsoft.com/office/drawing/2014/main" val="1210007984"/>
                    </a:ext>
                  </a:extLst>
                </a:gridCol>
                <a:gridCol w="916517">
                  <a:extLst>
                    <a:ext uri="{9D8B030D-6E8A-4147-A177-3AD203B41FA5}">
                      <a16:colId xmlns:a16="http://schemas.microsoft.com/office/drawing/2014/main" val="3308276479"/>
                    </a:ext>
                  </a:extLst>
                </a:gridCol>
                <a:gridCol w="916517">
                  <a:extLst>
                    <a:ext uri="{9D8B030D-6E8A-4147-A177-3AD203B41FA5}">
                      <a16:colId xmlns:a16="http://schemas.microsoft.com/office/drawing/2014/main" val="1653608533"/>
                    </a:ext>
                  </a:extLst>
                </a:gridCol>
                <a:gridCol w="916517">
                  <a:extLst>
                    <a:ext uri="{9D8B030D-6E8A-4147-A177-3AD203B41FA5}">
                      <a16:colId xmlns:a16="http://schemas.microsoft.com/office/drawing/2014/main" val="4160055240"/>
                    </a:ext>
                  </a:extLst>
                </a:gridCol>
              </a:tblGrid>
              <a:tr h="398355">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Precision</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Recall</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Faithfulness</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Relevancy</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95325455"/>
                  </a:ext>
                </a:extLst>
              </a:tr>
              <a:tr h="398355">
                <a:tc>
                  <a:txBody>
                    <a:bodyPr/>
                    <a:lstStyle/>
                    <a:p>
                      <a:pPr algn="ctr" rtl="0" fontAlgn="b">
                        <a:buNone/>
                      </a:pPr>
                      <a:r>
                        <a:rPr lang="en-US" sz="1100" b="0" i="0" u="none" strike="noStrike" dirty="0">
                          <a:solidFill>
                            <a:srgbClr val="000000"/>
                          </a:solidFill>
                          <a:effectLst/>
                          <a:latin typeface="Montserrat Light" panose="00000400000000000000" pitchFamily="2" charset="0"/>
                        </a:rPr>
                        <a:t>0.589</a:t>
                      </a:r>
                      <a:endParaRPr lang="en-US" dirty="0">
                        <a:effectLst/>
                        <a:latin typeface="Montserrat Light" panose="000004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0" i="0" u="none" strike="noStrike" dirty="0">
                          <a:solidFill>
                            <a:srgbClr val="000000"/>
                          </a:solidFill>
                          <a:effectLst/>
                          <a:latin typeface="Montserrat Light" panose="00000400000000000000" pitchFamily="2" charset="0"/>
                        </a:rPr>
                        <a:t>0.5</a:t>
                      </a:r>
                      <a:endParaRPr lang="en-US" dirty="0">
                        <a:effectLst/>
                        <a:latin typeface="Montserrat Light" panose="000004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0" i="0" u="none" strike="noStrike" dirty="0">
                          <a:solidFill>
                            <a:srgbClr val="000000"/>
                          </a:solidFill>
                          <a:effectLst/>
                          <a:latin typeface="Montserrat Light" panose="00000400000000000000" pitchFamily="2" charset="0"/>
                        </a:rPr>
                        <a:t>1</a:t>
                      </a:r>
                      <a:endParaRPr lang="en-US" dirty="0">
                        <a:effectLst/>
                        <a:latin typeface="Montserrat Light" panose="000004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0" i="0" u="none" strike="noStrike" dirty="0">
                          <a:solidFill>
                            <a:srgbClr val="000000"/>
                          </a:solidFill>
                          <a:effectLst/>
                          <a:latin typeface="Montserrat Light" panose="00000400000000000000" pitchFamily="2" charset="0"/>
                        </a:rPr>
                        <a:t>0.970</a:t>
                      </a:r>
                      <a:endParaRPr lang="en-US" dirty="0">
                        <a:effectLst/>
                        <a:latin typeface="Montserrat Light" panose="000004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525446"/>
                  </a:ext>
                </a:extLst>
              </a:tr>
            </a:tbl>
          </a:graphicData>
        </a:graphic>
      </p:graphicFrame>
      <p:graphicFrame>
        <p:nvGraphicFramePr>
          <p:cNvPr id="6" name="Table 5">
            <a:extLst>
              <a:ext uri="{FF2B5EF4-FFF2-40B4-BE49-F238E27FC236}">
                <a16:creationId xmlns:a16="http://schemas.microsoft.com/office/drawing/2014/main" id="{9E1F33CC-0CD7-7778-7270-823A9B90DB1D}"/>
              </a:ext>
            </a:extLst>
          </p:cNvPr>
          <p:cNvGraphicFramePr>
            <a:graphicFrameLocks noGrp="1"/>
          </p:cNvGraphicFramePr>
          <p:nvPr>
            <p:extLst>
              <p:ext uri="{D42A27DB-BD31-4B8C-83A1-F6EECF244321}">
                <p14:modId xmlns:p14="http://schemas.microsoft.com/office/powerpoint/2010/main" val="3502688108"/>
              </p:ext>
            </p:extLst>
          </p:nvPr>
        </p:nvGraphicFramePr>
        <p:xfrm>
          <a:off x="4895016" y="3716023"/>
          <a:ext cx="3666068" cy="796710"/>
        </p:xfrm>
        <a:graphic>
          <a:graphicData uri="http://schemas.openxmlformats.org/drawingml/2006/table">
            <a:tbl>
              <a:tblPr firstRow="1" bandRow="1">
                <a:tableStyleId>{641A3D5C-4400-423A-8234-1BA998C4C9C5}</a:tableStyleId>
              </a:tblPr>
              <a:tblGrid>
                <a:gridCol w="916517">
                  <a:extLst>
                    <a:ext uri="{9D8B030D-6E8A-4147-A177-3AD203B41FA5}">
                      <a16:colId xmlns:a16="http://schemas.microsoft.com/office/drawing/2014/main" val="1210007984"/>
                    </a:ext>
                  </a:extLst>
                </a:gridCol>
                <a:gridCol w="916517">
                  <a:extLst>
                    <a:ext uri="{9D8B030D-6E8A-4147-A177-3AD203B41FA5}">
                      <a16:colId xmlns:a16="http://schemas.microsoft.com/office/drawing/2014/main" val="3308276479"/>
                    </a:ext>
                  </a:extLst>
                </a:gridCol>
                <a:gridCol w="916517">
                  <a:extLst>
                    <a:ext uri="{9D8B030D-6E8A-4147-A177-3AD203B41FA5}">
                      <a16:colId xmlns:a16="http://schemas.microsoft.com/office/drawing/2014/main" val="1653608533"/>
                    </a:ext>
                  </a:extLst>
                </a:gridCol>
                <a:gridCol w="916517">
                  <a:extLst>
                    <a:ext uri="{9D8B030D-6E8A-4147-A177-3AD203B41FA5}">
                      <a16:colId xmlns:a16="http://schemas.microsoft.com/office/drawing/2014/main" val="4160055240"/>
                    </a:ext>
                  </a:extLst>
                </a:gridCol>
              </a:tblGrid>
              <a:tr h="398355">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Precision</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Context Recall</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Faithfulness</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rtl="0" fontAlgn="t">
                        <a:spcBef>
                          <a:spcPts val="1200"/>
                        </a:spcBef>
                        <a:buNone/>
                      </a:pPr>
                      <a:r>
                        <a:rPr lang="en-US" sz="800" b="1" i="0" u="none" strike="noStrike" dirty="0">
                          <a:solidFill>
                            <a:schemeClr val="tx1"/>
                          </a:solidFill>
                          <a:effectLst/>
                          <a:latin typeface="Montserrat" panose="00000500000000000000" pitchFamily="2" charset="0"/>
                        </a:rPr>
                        <a:t>Relevancy</a:t>
                      </a:r>
                      <a:endParaRPr lang="en-US" sz="800" dirty="0">
                        <a:solidFill>
                          <a:schemeClr val="tx1"/>
                        </a:solidFill>
                        <a:effectLst/>
                        <a:latin typeface="Montserrat" panose="00000500000000000000" pitchFamily="2" charset="0"/>
                      </a:endParaRPr>
                    </a:p>
                  </a:txBody>
                  <a:tcPr marL="60960" marR="60960" marT="15240" marB="1524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95325455"/>
                  </a:ext>
                </a:extLst>
              </a:tr>
              <a:tr h="398355">
                <a:tc>
                  <a:txBody>
                    <a:bodyPr/>
                    <a:lstStyle/>
                    <a:p>
                      <a:pPr algn="ctr" rtl="0" fontAlgn="b">
                        <a:buNone/>
                      </a:pPr>
                      <a:r>
                        <a:rPr lang="en-US" sz="1100" b="1" i="0" u="none" strike="noStrike" dirty="0">
                          <a:solidFill>
                            <a:srgbClr val="00B050"/>
                          </a:solidFill>
                          <a:effectLst/>
                          <a:latin typeface="Montserrat" panose="00000500000000000000" pitchFamily="2" charset="0"/>
                        </a:rPr>
                        <a:t>1</a:t>
                      </a:r>
                      <a:endParaRPr lang="en-US" b="1" dirty="0">
                        <a:solidFill>
                          <a:srgbClr val="00B050"/>
                        </a:solidFill>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1" i="0" u="none" strike="noStrike" dirty="0">
                          <a:solidFill>
                            <a:srgbClr val="00B050"/>
                          </a:solidFill>
                          <a:effectLst/>
                          <a:latin typeface="Montserrat" panose="00000500000000000000" pitchFamily="2" charset="0"/>
                        </a:rPr>
                        <a:t>1</a:t>
                      </a:r>
                      <a:endParaRPr lang="en-US" b="1" dirty="0">
                        <a:solidFill>
                          <a:srgbClr val="00B050"/>
                        </a:solidFill>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0" i="0" u="none" strike="noStrike">
                          <a:solidFill>
                            <a:srgbClr val="000000"/>
                          </a:solidFill>
                          <a:effectLst/>
                          <a:latin typeface="Montserrat" panose="00000500000000000000" pitchFamily="2" charset="0"/>
                        </a:rPr>
                        <a:t>1</a:t>
                      </a:r>
                      <a:endParaRPr lang="en-US">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rtl="0" fontAlgn="b">
                        <a:buNone/>
                      </a:pPr>
                      <a:r>
                        <a:rPr lang="en-US" sz="1100" b="0" i="0" u="none" strike="noStrike" dirty="0">
                          <a:solidFill>
                            <a:srgbClr val="000000"/>
                          </a:solidFill>
                          <a:effectLst/>
                          <a:latin typeface="Montserrat" panose="00000500000000000000" pitchFamily="2" charset="0"/>
                        </a:rPr>
                        <a:t>0.935</a:t>
                      </a:r>
                      <a:endParaRPr lang="en-US" dirty="0">
                        <a:effectLst/>
                        <a:latin typeface="Montserrat" panose="00000500000000000000" pitchFamily="2" charset="0"/>
                      </a:endParaRPr>
                    </a:p>
                  </a:txBody>
                  <a:tcPr marL="60960" marR="60960" marT="15240" marB="1524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525446"/>
                  </a:ext>
                </a:extLst>
              </a:tr>
            </a:tbl>
          </a:graphicData>
        </a:graphic>
      </p:graphicFrame>
      <p:grpSp>
        <p:nvGrpSpPr>
          <p:cNvPr id="19" name="Group 18">
            <a:extLst>
              <a:ext uri="{FF2B5EF4-FFF2-40B4-BE49-F238E27FC236}">
                <a16:creationId xmlns:a16="http://schemas.microsoft.com/office/drawing/2014/main" id="{47B0055F-E541-B086-DD55-BED6268A28BE}"/>
              </a:ext>
            </a:extLst>
          </p:cNvPr>
          <p:cNvGrpSpPr/>
          <p:nvPr/>
        </p:nvGrpSpPr>
        <p:grpSpPr>
          <a:xfrm>
            <a:off x="4990729" y="3176134"/>
            <a:ext cx="3677536" cy="286265"/>
            <a:chOff x="4990729" y="3176134"/>
            <a:chExt cx="3677536" cy="286265"/>
          </a:xfrm>
        </p:grpSpPr>
        <p:cxnSp>
          <p:nvCxnSpPr>
            <p:cNvPr id="7" name="Straight Connector 6">
              <a:extLst>
                <a:ext uri="{FF2B5EF4-FFF2-40B4-BE49-F238E27FC236}">
                  <a16:creationId xmlns:a16="http://schemas.microsoft.com/office/drawing/2014/main" id="{90D9E122-49C4-1C39-4BE6-5C0E3B544D6A}"/>
                </a:ext>
              </a:extLst>
            </p:cNvPr>
            <p:cNvCxnSpPr>
              <a:cxnSpLocks/>
            </p:cNvCxnSpPr>
            <p:nvPr/>
          </p:nvCxnSpPr>
          <p:spPr>
            <a:xfrm>
              <a:off x="4990729" y="3176134"/>
              <a:ext cx="367753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2B740C-0602-8FEC-1679-F310DB729F79}"/>
                </a:ext>
              </a:extLst>
            </p:cNvPr>
            <p:cNvCxnSpPr>
              <a:cxnSpLocks/>
            </p:cNvCxnSpPr>
            <p:nvPr/>
          </p:nvCxnSpPr>
          <p:spPr>
            <a:xfrm>
              <a:off x="5111411" y="3309999"/>
              <a:ext cx="33529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C0BD0D4-EE33-C638-D0F1-309FCD47F115}"/>
                </a:ext>
              </a:extLst>
            </p:cNvPr>
            <p:cNvCxnSpPr>
              <a:cxnSpLocks/>
            </p:cNvCxnSpPr>
            <p:nvPr/>
          </p:nvCxnSpPr>
          <p:spPr>
            <a:xfrm>
              <a:off x="5263811" y="3462399"/>
              <a:ext cx="307082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Oval 1">
            <a:extLst>
              <a:ext uri="{FF2B5EF4-FFF2-40B4-BE49-F238E27FC236}">
                <a16:creationId xmlns:a16="http://schemas.microsoft.com/office/drawing/2014/main" id="{FF6135E9-3E00-D5B9-B49C-CCF35862FE19}"/>
              </a:ext>
            </a:extLst>
          </p:cNvPr>
          <p:cNvSpPr/>
          <p:nvPr/>
        </p:nvSpPr>
        <p:spPr>
          <a:xfrm>
            <a:off x="268131" y="4569314"/>
            <a:ext cx="1663797" cy="44688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Montserrat" panose="00000500000000000000" pitchFamily="2" charset="0"/>
              </a:rPr>
              <a:t>Skip Slide</a:t>
            </a:r>
          </a:p>
        </p:txBody>
      </p:sp>
    </p:spTree>
    <p:extLst>
      <p:ext uri="{BB962C8B-B14F-4D97-AF65-F5344CB8AC3E}">
        <p14:creationId xmlns:p14="http://schemas.microsoft.com/office/powerpoint/2010/main" val="298240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8DCDDBAF-6434-DABE-DDB3-228ED79E2607}"/>
            </a:ext>
          </a:extLst>
        </p:cNvPr>
        <p:cNvGrpSpPr/>
        <p:nvPr/>
      </p:nvGrpSpPr>
      <p:grpSpPr>
        <a:xfrm>
          <a:off x="0" y="0"/>
          <a:ext cx="0" cy="0"/>
          <a:chOff x="0" y="0"/>
          <a:chExt cx="0" cy="0"/>
        </a:xfrm>
      </p:grpSpPr>
      <p:sp>
        <p:nvSpPr>
          <p:cNvPr id="10" name="Google Shape;354;p47">
            <a:extLst>
              <a:ext uri="{FF2B5EF4-FFF2-40B4-BE49-F238E27FC236}">
                <a16:creationId xmlns:a16="http://schemas.microsoft.com/office/drawing/2014/main" id="{4CB763AE-6E00-629E-E160-3FBB334650AD}"/>
              </a:ext>
            </a:extLst>
          </p:cNvPr>
          <p:cNvSpPr txBox="1">
            <a:spLocks noGrp="1"/>
          </p:cNvSpPr>
          <p:nvPr>
            <p:ph type="title"/>
          </p:nvPr>
        </p:nvSpPr>
        <p:spPr>
          <a:xfrm>
            <a:off x="595121" y="418131"/>
            <a:ext cx="783232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2</a:t>
            </a:r>
            <a:r>
              <a:rPr lang="en-US" baseline="30000" dirty="0"/>
              <a:t>nd</a:t>
            </a:r>
            <a:r>
              <a:rPr lang="en-US" dirty="0"/>
              <a:t> Evaluation - </a:t>
            </a:r>
            <a:r>
              <a:rPr lang="en-US" sz="2400" dirty="0"/>
              <a:t>User Evaluation</a:t>
            </a:r>
            <a:endParaRPr dirty="0"/>
          </a:p>
        </p:txBody>
      </p:sp>
      <p:sp>
        <p:nvSpPr>
          <p:cNvPr id="6" name="Google Shape;421;p54">
            <a:extLst>
              <a:ext uri="{FF2B5EF4-FFF2-40B4-BE49-F238E27FC236}">
                <a16:creationId xmlns:a16="http://schemas.microsoft.com/office/drawing/2014/main" id="{4F4BD065-8F95-D1F6-3458-E1C173EAD2B8}"/>
              </a:ext>
            </a:extLst>
          </p:cNvPr>
          <p:cNvSpPr txBox="1">
            <a:spLocks noGrp="1"/>
          </p:cNvSpPr>
          <p:nvPr>
            <p:ph type="subTitle" idx="1"/>
          </p:nvPr>
        </p:nvSpPr>
        <p:spPr>
          <a:xfrm>
            <a:off x="962152" y="3155469"/>
            <a:ext cx="7465298" cy="1569900"/>
          </a:xfrm>
          <a:prstGeom prst="rect">
            <a:avLst/>
          </a:prstGeom>
        </p:spPr>
        <p:txBody>
          <a:bodyPr spcFirstLastPara="1" wrap="square" lIns="91425" tIns="91425" rIns="91425" bIns="91425" anchor="b" anchorCtr="0">
            <a:noAutofit/>
          </a:bodyPr>
          <a:lstStyle/>
          <a:p>
            <a:pPr marL="152400" indent="0" algn="l">
              <a:lnSpc>
                <a:spcPct val="150000"/>
              </a:lnSpc>
            </a:pPr>
            <a:r>
              <a:rPr lang="en-US" sz="1300" b="1" dirty="0"/>
              <a:t>Participants:</a:t>
            </a:r>
            <a:r>
              <a:rPr lang="en-US" sz="1300" dirty="0"/>
              <a:t> 13 NTU CCDS students.</a:t>
            </a:r>
          </a:p>
          <a:p>
            <a:pPr marL="152400" indent="0" algn="l">
              <a:lnSpc>
                <a:spcPct val="150000"/>
              </a:lnSpc>
            </a:pPr>
            <a:r>
              <a:rPr lang="en-US" sz="1300" b="1" dirty="0"/>
              <a:t>Reason for selection:</a:t>
            </a:r>
            <a:r>
              <a:rPr lang="en-US" sz="1300" dirty="0"/>
              <a:t> Most had taken </a:t>
            </a:r>
            <a:r>
              <a:rPr lang="en-US" sz="1300" b="1" dirty="0"/>
              <a:t>SC1007</a:t>
            </a:r>
            <a:r>
              <a:rPr lang="en-US" sz="1300" dirty="0"/>
              <a:t>, matching the lecture videos used in the system.</a:t>
            </a:r>
          </a:p>
          <a:p>
            <a:pPr marL="152400" indent="0" algn="l">
              <a:lnSpc>
                <a:spcPct val="150000"/>
              </a:lnSpc>
            </a:pPr>
            <a:r>
              <a:rPr lang="en-US" sz="1300" b="1" dirty="0"/>
              <a:t>Purpose:</a:t>
            </a:r>
            <a:r>
              <a:rPr lang="en-US" sz="1300" dirty="0"/>
              <a:t> Assess </a:t>
            </a:r>
            <a:r>
              <a:rPr lang="en-US" sz="1300" b="1" dirty="0"/>
              <a:t>students' satisfactions </a:t>
            </a:r>
            <a:r>
              <a:rPr lang="en-US" sz="1300" dirty="0"/>
              <a:t>on the  chatbot’s temporal reasoning, and multi-video performance.</a:t>
            </a:r>
          </a:p>
          <a:p>
            <a:pPr marL="152400" indent="0" algn="l">
              <a:lnSpc>
                <a:spcPct val="150000"/>
              </a:lnSpc>
            </a:pPr>
            <a:r>
              <a:rPr lang="en-US" sz="1300" b="1" dirty="0"/>
              <a:t>Survey method:</a:t>
            </a:r>
            <a:r>
              <a:rPr lang="en-US" sz="1300" dirty="0"/>
              <a:t> Google Forms.</a:t>
            </a:r>
          </a:p>
          <a:p>
            <a:pPr marL="152400" indent="0" algn="l">
              <a:lnSpc>
                <a:spcPct val="150000"/>
              </a:lnSpc>
            </a:pPr>
            <a:r>
              <a:rPr lang="en-US" sz="1300" b="1" dirty="0"/>
              <a:t>Survey structure:</a:t>
            </a:r>
            <a:endParaRPr lang="en-US" sz="1300" dirty="0"/>
          </a:p>
          <a:p>
            <a:pPr marL="609600" lvl="1" indent="0" algn="l">
              <a:lnSpc>
                <a:spcPct val="150000"/>
              </a:lnSpc>
            </a:pPr>
            <a:r>
              <a:rPr lang="en-US" sz="1300" dirty="0"/>
              <a:t>Temporal queries</a:t>
            </a:r>
          </a:p>
          <a:p>
            <a:pPr marL="609600" lvl="1" indent="0" algn="l">
              <a:lnSpc>
                <a:spcPct val="150000"/>
              </a:lnSpc>
            </a:pPr>
            <a:r>
              <a:rPr lang="en-US" sz="1300" dirty="0"/>
              <a:t>Single-document queries</a:t>
            </a:r>
          </a:p>
          <a:p>
            <a:pPr marL="609600" lvl="1" indent="0" algn="l">
              <a:lnSpc>
                <a:spcPct val="150000"/>
              </a:lnSpc>
            </a:pPr>
            <a:r>
              <a:rPr lang="en-US" sz="1300" dirty="0"/>
              <a:t>Multi-document queries</a:t>
            </a:r>
          </a:p>
          <a:p>
            <a:pPr marL="609600" lvl="1" indent="0" algn="l">
              <a:lnSpc>
                <a:spcPct val="150000"/>
              </a:lnSpc>
            </a:pPr>
            <a:r>
              <a:rPr lang="en-US" sz="1300" dirty="0"/>
              <a:t>Overall satisfaction</a:t>
            </a:r>
          </a:p>
          <a:p>
            <a:pPr marL="152400" indent="0" algn="l">
              <a:lnSpc>
                <a:spcPct val="150000"/>
              </a:lnSpc>
            </a:pPr>
            <a:r>
              <a:rPr lang="en-US" sz="1300" b="1" dirty="0"/>
              <a:t>Rating scale:</a:t>
            </a:r>
            <a:r>
              <a:rPr lang="en-US" sz="1300" dirty="0"/>
              <a:t> 1 = least satisfied, 5 = most satisfied.</a:t>
            </a:r>
          </a:p>
        </p:txBody>
      </p:sp>
    </p:spTree>
    <p:extLst>
      <p:ext uri="{BB962C8B-B14F-4D97-AF65-F5344CB8AC3E}">
        <p14:creationId xmlns:p14="http://schemas.microsoft.com/office/powerpoint/2010/main" val="339788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33D6E94-CB20-3EE8-B139-0170AF854ACF}"/>
              </a:ext>
            </a:extLst>
          </p:cNvPr>
          <p:cNvSpPr>
            <a:spLocks noGrp="1"/>
          </p:cNvSpPr>
          <p:nvPr>
            <p:ph type="subTitle" idx="1"/>
          </p:nvPr>
        </p:nvSpPr>
        <p:spPr>
          <a:xfrm>
            <a:off x="593280" y="1035354"/>
            <a:ext cx="7128317" cy="499800"/>
          </a:xfrm>
        </p:spPr>
        <p:txBody>
          <a:bodyPr/>
          <a:lstStyle/>
          <a:p>
            <a:pPr algn="l"/>
            <a:r>
              <a:rPr lang="en-US" sz="2000" dirty="0">
                <a:solidFill>
                  <a:srgbClr val="9D0CFE"/>
                </a:solidFill>
              </a:rPr>
              <a:t>Temporal - Procedure (What users did)</a:t>
            </a:r>
          </a:p>
        </p:txBody>
      </p:sp>
      <p:sp>
        <p:nvSpPr>
          <p:cNvPr id="6" name="Title 5">
            <a:extLst>
              <a:ext uri="{FF2B5EF4-FFF2-40B4-BE49-F238E27FC236}">
                <a16:creationId xmlns:a16="http://schemas.microsoft.com/office/drawing/2014/main" id="{A4DEC43B-6789-ABE7-94CB-E9F183048CD8}"/>
              </a:ext>
            </a:extLst>
          </p:cNvPr>
          <p:cNvSpPr>
            <a:spLocks noGrp="1"/>
          </p:cNvSpPr>
          <p:nvPr>
            <p:ph type="title"/>
          </p:nvPr>
        </p:nvSpPr>
        <p:spPr>
          <a:xfrm>
            <a:off x="1161241" y="367476"/>
            <a:ext cx="6821518" cy="572700"/>
          </a:xfrm>
        </p:spPr>
        <p:txBody>
          <a:bodyPr/>
          <a:lstStyle/>
          <a:p>
            <a:r>
              <a:rPr lang="en-US" dirty="0"/>
              <a:t>Survey Procedure</a:t>
            </a:r>
          </a:p>
        </p:txBody>
      </p:sp>
      <p:sp>
        <p:nvSpPr>
          <p:cNvPr id="9" name="Rectangle 1">
            <a:extLst>
              <a:ext uri="{FF2B5EF4-FFF2-40B4-BE49-F238E27FC236}">
                <a16:creationId xmlns:a16="http://schemas.microsoft.com/office/drawing/2014/main" id="{5AC48588-C901-E85B-F38E-C5BEAC0CF8A5}"/>
              </a:ext>
            </a:extLst>
          </p:cNvPr>
          <p:cNvSpPr>
            <a:spLocks noGrp="1" noChangeArrowheads="1"/>
          </p:cNvSpPr>
          <p:nvPr>
            <p:ph type="subTitle" idx="2"/>
          </p:nvPr>
        </p:nvSpPr>
        <p:spPr bwMode="auto">
          <a:xfrm>
            <a:off x="728749" y="1380432"/>
            <a:ext cx="6171571"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000" b="0" i="0" u="none" strike="noStrike" cap="none" normalizeH="0" baseline="0" dirty="0">
                <a:ln>
                  <a:noFill/>
                </a:ln>
                <a:solidFill>
                  <a:schemeClr val="tx1"/>
                </a:solidFill>
                <a:effectLst/>
                <a:latin typeface="Montserrat" panose="00000500000000000000" pitchFamily="2" charset="0"/>
              </a:rPr>
              <a:t>Users watched the video </a:t>
            </a:r>
            <a:r>
              <a:rPr kumimoji="0" lang="en-US" altLang="en-US" sz="1000" b="1" i="0" u="none" strike="noStrike" cap="none" normalizeH="0" baseline="0" dirty="0">
                <a:ln>
                  <a:noFill/>
                </a:ln>
                <a:solidFill>
                  <a:schemeClr val="tx1"/>
                </a:solidFill>
                <a:effectLst/>
                <a:latin typeface="Montserrat" panose="00000500000000000000" pitchFamily="2" charset="0"/>
              </a:rPr>
              <a:t>Sc1007_Videolecture</a:t>
            </a:r>
            <a:r>
              <a:rPr kumimoji="0" lang="en-US" altLang="en-US" sz="1000" b="0" i="0" u="none" strike="noStrike" cap="none" normalizeH="0" baseline="0" dirty="0">
                <a:ln>
                  <a:noFill/>
                </a:ln>
                <a:solidFill>
                  <a:schemeClr val="tx1"/>
                </a:solidFill>
                <a:effectLst/>
                <a:latin typeface="Montserrat" panose="00000500000000000000" pitchFamily="2" charset="0"/>
              </a:rPr>
              <a:t>.</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000" b="0" i="0" u="none" strike="noStrike" cap="none" normalizeH="0" baseline="0" dirty="0">
                <a:ln>
                  <a:noFill/>
                </a:ln>
                <a:solidFill>
                  <a:schemeClr val="tx1"/>
                </a:solidFill>
                <a:effectLst/>
                <a:latin typeface="Montserrat" panose="00000500000000000000" pitchFamily="2" charset="0"/>
              </a:rPr>
              <a:t>They asked </a:t>
            </a:r>
            <a:r>
              <a:rPr kumimoji="0" lang="en-US" altLang="en-US" sz="1000" b="1" i="0" u="none" strike="noStrike" cap="none" normalizeH="0" baseline="0" dirty="0">
                <a:ln>
                  <a:noFill/>
                </a:ln>
                <a:solidFill>
                  <a:schemeClr val="tx1"/>
                </a:solidFill>
                <a:effectLst/>
                <a:latin typeface="Montserrat" panose="00000500000000000000" pitchFamily="2" charset="0"/>
              </a:rPr>
              <a:t>time-based questions</a:t>
            </a:r>
            <a:r>
              <a:rPr kumimoji="0" lang="en-US" altLang="en-US" sz="1000" b="0" i="0" u="none" strike="noStrike" cap="none" normalizeH="0" baseline="0" dirty="0">
                <a:ln>
                  <a:noFill/>
                </a:ln>
                <a:solidFill>
                  <a:schemeClr val="tx1"/>
                </a:solidFill>
                <a:effectLst/>
                <a:latin typeface="Montserrat" panose="00000500000000000000" pitchFamily="2" charset="0"/>
              </a:rPr>
              <a:t>, e.g., </a:t>
            </a:r>
            <a:r>
              <a:rPr kumimoji="0" lang="en-US" altLang="en-US" sz="1000" b="0" i="1" u="none" strike="noStrike" cap="none" normalizeH="0" baseline="0" dirty="0">
                <a:ln>
                  <a:noFill/>
                </a:ln>
                <a:solidFill>
                  <a:schemeClr val="tx1"/>
                </a:solidFill>
                <a:effectLst/>
                <a:latin typeface="Montserrat" panose="00000500000000000000" pitchFamily="2" charset="0"/>
              </a:rPr>
              <a:t>“What was discussed at 27:00?”</a:t>
            </a:r>
            <a:endParaRPr kumimoji="0" lang="en-US" altLang="en-US" sz="1000" b="0" i="0" u="none" strike="noStrike" cap="none" normalizeH="0" baseline="0" dirty="0">
              <a:ln>
                <a:noFill/>
              </a:ln>
              <a:solidFill>
                <a:schemeClr val="tx1"/>
              </a:solidFill>
              <a:effectLst/>
              <a:latin typeface="Montserrat" panose="00000500000000000000" pitchFamily="2" charset="0"/>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000" b="0" i="0" u="none" strike="noStrike" cap="none" normalizeH="0" baseline="0" dirty="0">
                <a:ln>
                  <a:noFill/>
                </a:ln>
                <a:solidFill>
                  <a:schemeClr val="tx1"/>
                </a:solidFill>
                <a:effectLst/>
                <a:latin typeface="Montserrat" panose="00000500000000000000" pitchFamily="2" charset="0"/>
              </a:rPr>
              <a:t>They checked if the chatbot’s answer:</a:t>
            </a:r>
          </a:p>
          <a:p>
            <a:pPr marL="628650" lvl="1" indent="-171450" algn="l" eaLnBrk="0" fontAlgn="base" hangingPunct="0">
              <a:lnSpc>
                <a:spcPct val="150000"/>
              </a:lnSpc>
              <a:spcBef>
                <a:spcPct val="0"/>
              </a:spcBef>
              <a:spcAft>
                <a:spcPct val="0"/>
              </a:spcAft>
              <a:buClrTx/>
              <a:buSzTx/>
              <a:buFont typeface="Arial" panose="020B0604020202020204" pitchFamily="34" charset="0"/>
              <a:buChar char="•"/>
            </a:pPr>
            <a:r>
              <a:rPr kumimoji="0" lang="en-US" altLang="en-US" sz="1000" b="0" i="0" u="none" strike="noStrike" cap="none" normalizeH="0" baseline="0" dirty="0">
                <a:ln>
                  <a:noFill/>
                </a:ln>
                <a:solidFill>
                  <a:schemeClr val="tx1"/>
                </a:solidFill>
                <a:effectLst/>
                <a:latin typeface="Montserrat" panose="00000500000000000000" pitchFamily="2" charset="0"/>
              </a:rPr>
              <a:t>matched the </a:t>
            </a:r>
            <a:r>
              <a:rPr kumimoji="0" lang="en-US" altLang="en-US" sz="1000" b="1" i="0" u="none" strike="noStrike" cap="none" normalizeH="0" baseline="0" dirty="0">
                <a:ln>
                  <a:noFill/>
                </a:ln>
                <a:solidFill>
                  <a:schemeClr val="tx1"/>
                </a:solidFill>
                <a:effectLst/>
                <a:latin typeface="Montserrat" panose="00000500000000000000" pitchFamily="2" charset="0"/>
              </a:rPr>
              <a:t>correct timestamp</a:t>
            </a:r>
            <a:r>
              <a:rPr kumimoji="0" lang="en-US" altLang="en-US" sz="1000" b="0" i="0" u="none" strike="noStrike" cap="none" normalizeH="0" baseline="0" dirty="0">
                <a:ln>
                  <a:noFill/>
                </a:ln>
                <a:solidFill>
                  <a:schemeClr val="tx1"/>
                </a:solidFill>
                <a:effectLst/>
                <a:latin typeface="Montserrat" panose="00000500000000000000" pitchFamily="2" charset="0"/>
              </a:rPr>
              <a:t>, and</a:t>
            </a:r>
          </a:p>
          <a:p>
            <a:pPr marL="628650" lvl="1" indent="-171450" algn="l" eaLnBrk="0" fontAlgn="base" hangingPunct="0">
              <a:lnSpc>
                <a:spcPct val="150000"/>
              </a:lnSpc>
              <a:spcBef>
                <a:spcPct val="0"/>
              </a:spcBef>
              <a:spcAft>
                <a:spcPct val="0"/>
              </a:spcAft>
              <a:buClrTx/>
              <a:buSzTx/>
              <a:buFont typeface="Arial" panose="020B0604020202020204" pitchFamily="34" charset="0"/>
              <a:buChar char="•"/>
            </a:pPr>
            <a:r>
              <a:rPr kumimoji="0" lang="en-US" altLang="en-US" sz="1000" b="0" i="0" u="none" strike="noStrike" cap="none" normalizeH="0" baseline="0" dirty="0">
                <a:ln>
                  <a:noFill/>
                </a:ln>
                <a:solidFill>
                  <a:schemeClr val="tx1"/>
                </a:solidFill>
                <a:effectLst/>
                <a:latin typeface="Montserrat" panose="00000500000000000000" pitchFamily="2" charset="0"/>
              </a:rPr>
              <a:t>helped them understand that segment.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Subtitle 1">
            <a:extLst>
              <a:ext uri="{FF2B5EF4-FFF2-40B4-BE49-F238E27FC236}">
                <a16:creationId xmlns:a16="http://schemas.microsoft.com/office/drawing/2014/main" id="{110998D8-0A29-2151-44D6-604CDF55E2DB}"/>
              </a:ext>
            </a:extLst>
          </p:cNvPr>
          <p:cNvSpPr txBox="1">
            <a:spLocks/>
          </p:cNvSpPr>
          <p:nvPr/>
        </p:nvSpPr>
        <p:spPr>
          <a:xfrm>
            <a:off x="593281" y="2594482"/>
            <a:ext cx="7128317" cy="49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algn="l"/>
            <a:r>
              <a:rPr lang="en-US" sz="1800" dirty="0">
                <a:solidFill>
                  <a:srgbClr val="9D0CFE"/>
                </a:solidFill>
              </a:rPr>
              <a:t>Document Scope – Procedure (What users did)</a:t>
            </a:r>
          </a:p>
        </p:txBody>
      </p:sp>
      <p:sp>
        <p:nvSpPr>
          <p:cNvPr id="11" name="Rectangle 1">
            <a:extLst>
              <a:ext uri="{FF2B5EF4-FFF2-40B4-BE49-F238E27FC236}">
                <a16:creationId xmlns:a16="http://schemas.microsoft.com/office/drawing/2014/main" id="{33E01BAA-DB84-8D96-30D5-C0301DBF4845}"/>
              </a:ext>
            </a:extLst>
          </p:cNvPr>
          <p:cNvSpPr txBox="1">
            <a:spLocks noChangeArrowheads="1"/>
          </p:cNvSpPr>
          <p:nvPr/>
        </p:nvSpPr>
        <p:spPr bwMode="auto">
          <a:xfrm>
            <a:off x="728749" y="3094282"/>
            <a:ext cx="8008851" cy="226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171450" indent="-171450" algn="l" eaLnBrk="0" fontAlgn="base" hangingPunct="0">
              <a:spcBef>
                <a:spcPct val="0"/>
              </a:spcBef>
              <a:spcAft>
                <a:spcPct val="0"/>
              </a:spcAft>
              <a:buClrTx/>
              <a:buSzTx/>
              <a:buFont typeface="Arial" panose="020B0604020202020204" pitchFamily="34" charset="0"/>
              <a:buChar char="•"/>
            </a:pPr>
            <a:r>
              <a:rPr lang="en-US" altLang="en-US" sz="1000" dirty="0">
                <a:solidFill>
                  <a:schemeClr val="tx1"/>
                </a:solidFill>
                <a:latin typeface="Montserrat" panose="00000500000000000000" pitchFamily="2" charset="0"/>
              </a:rPr>
              <a:t>Users watched the videos </a:t>
            </a:r>
            <a:r>
              <a:rPr lang="en-US" altLang="en-US" sz="1000" b="1" dirty="0">
                <a:solidFill>
                  <a:schemeClr val="tx1"/>
                </a:solidFill>
                <a:latin typeface="Montserrat" panose="00000500000000000000" pitchFamily="2" charset="0"/>
              </a:rPr>
              <a:t>Sc1007_Videolecture </a:t>
            </a:r>
            <a:r>
              <a:rPr lang="en-US" altLang="en-US" sz="1000" dirty="0">
                <a:solidFill>
                  <a:schemeClr val="tx1"/>
                </a:solidFill>
                <a:latin typeface="Montserrat" panose="00000500000000000000" pitchFamily="2" charset="0"/>
              </a:rPr>
              <a:t>and</a:t>
            </a:r>
            <a:r>
              <a:rPr lang="en-US" altLang="en-US" sz="1000" b="1" dirty="0">
                <a:solidFill>
                  <a:schemeClr val="tx1"/>
                </a:solidFill>
                <a:latin typeface="Montserrat" panose="00000500000000000000" pitchFamily="2" charset="0"/>
              </a:rPr>
              <a:t> </a:t>
            </a:r>
            <a:r>
              <a:rPr lang="en-US" sz="1000" b="1" dirty="0"/>
              <a:t>Lecture2_Videolecture</a:t>
            </a:r>
          </a:p>
          <a:p>
            <a:pPr marL="0" indent="0" algn="l" eaLnBrk="0" fontAlgn="base" hangingPunct="0">
              <a:spcBef>
                <a:spcPct val="0"/>
              </a:spcBef>
              <a:spcAft>
                <a:spcPct val="0"/>
              </a:spcAft>
              <a:buClrTx/>
              <a:buSzTx/>
            </a:pPr>
            <a:endParaRPr lang="en-US" sz="1000" b="1" dirty="0">
              <a:solidFill>
                <a:schemeClr val="tx1"/>
              </a:solidFill>
              <a:latin typeface="Montserrat" panose="00000500000000000000" pitchFamily="2" charset="0"/>
            </a:endParaRPr>
          </a:p>
          <a:p>
            <a:pPr marL="0" indent="0" algn="l" eaLnBrk="0" fontAlgn="base" hangingPunct="0">
              <a:spcBef>
                <a:spcPct val="0"/>
              </a:spcBef>
              <a:spcAft>
                <a:spcPct val="0"/>
              </a:spcAft>
              <a:buClrTx/>
              <a:buSzTx/>
            </a:pPr>
            <a:r>
              <a:rPr lang="en-US" sz="1000" dirty="0"/>
              <a:t>Students asked a </a:t>
            </a:r>
            <a:r>
              <a:rPr lang="en-US" sz="1000" b="1" dirty="0"/>
              <a:t>single-document question</a:t>
            </a:r>
            <a:r>
              <a:rPr lang="en-US" sz="1000" dirty="0"/>
              <a:t>, where the answer should come from </a:t>
            </a:r>
            <a:r>
              <a:rPr lang="en-US" sz="1000" i="1" dirty="0"/>
              <a:t>one specific lecture</a:t>
            </a:r>
            <a:r>
              <a:rPr lang="en-US" sz="1000" dirty="0"/>
              <a:t>.</a:t>
            </a:r>
          </a:p>
          <a:p>
            <a:pPr marL="628650" lvl="1" indent="-171450" algn="l" eaLnBrk="0" fontAlgn="base" hangingPunct="0">
              <a:spcBef>
                <a:spcPct val="0"/>
              </a:spcBef>
              <a:spcAft>
                <a:spcPct val="0"/>
              </a:spcAft>
              <a:buClrTx/>
              <a:buSzTx/>
              <a:buFont typeface="Arial" panose="020B0604020202020204" pitchFamily="34" charset="0"/>
              <a:buChar char="•"/>
            </a:pPr>
            <a:r>
              <a:rPr lang="en-US" sz="1000" dirty="0"/>
              <a:t>Example: </a:t>
            </a:r>
            <a:r>
              <a:rPr lang="en-US" sz="1000" i="1" dirty="0"/>
              <a:t>“When is the combined lab test and quiz scheduled, and what does the quiz cover in Sc1007?”</a:t>
            </a:r>
            <a:endParaRPr lang="en-US" sz="1000" dirty="0"/>
          </a:p>
          <a:p>
            <a:pPr marL="171450" indent="-171450" algn="l" eaLnBrk="0" fontAlgn="base" hangingPunct="0">
              <a:spcBef>
                <a:spcPct val="0"/>
              </a:spcBef>
              <a:spcAft>
                <a:spcPct val="0"/>
              </a:spcAft>
              <a:buClrTx/>
              <a:buSzTx/>
              <a:buFont typeface="Arial" panose="020B0604020202020204" pitchFamily="34" charset="0"/>
              <a:buChar char="•"/>
            </a:pPr>
            <a:r>
              <a:rPr lang="en-US" sz="1000" dirty="0"/>
              <a:t>They checked whether the chatbot retrieved context </a:t>
            </a:r>
            <a:r>
              <a:rPr lang="en-US" sz="1000" b="1" dirty="0"/>
              <a:t>only from the intended lecture</a:t>
            </a:r>
            <a:r>
              <a:rPr lang="en-US" sz="1000" dirty="0"/>
              <a:t>.</a:t>
            </a:r>
          </a:p>
          <a:p>
            <a:pPr marL="171450" indent="-171450" algn="l" eaLnBrk="0" fontAlgn="base" hangingPunct="0">
              <a:spcBef>
                <a:spcPct val="0"/>
              </a:spcBef>
              <a:spcAft>
                <a:spcPct val="0"/>
              </a:spcAft>
              <a:buClrTx/>
              <a:buSzTx/>
              <a:buFont typeface="Arial" panose="020B0604020202020204" pitchFamily="34" charset="0"/>
              <a:buChar char="•"/>
            </a:pPr>
            <a:endParaRPr lang="en-US" sz="1000" dirty="0"/>
          </a:p>
          <a:p>
            <a:pPr marL="0" indent="0" algn="l" eaLnBrk="0" fontAlgn="base" hangingPunct="0">
              <a:spcBef>
                <a:spcPct val="0"/>
              </a:spcBef>
              <a:spcAft>
                <a:spcPct val="0"/>
              </a:spcAft>
              <a:buClrTx/>
              <a:buSzTx/>
            </a:pPr>
            <a:r>
              <a:rPr lang="en-US" sz="1000" dirty="0"/>
              <a:t>Students asked a </a:t>
            </a:r>
            <a:r>
              <a:rPr lang="en-US" sz="1000" b="1" dirty="0"/>
              <a:t>multi-document question</a:t>
            </a:r>
            <a:r>
              <a:rPr lang="en-US" sz="1000" dirty="0"/>
              <a:t>, needing information from </a:t>
            </a:r>
            <a:r>
              <a:rPr lang="en-US" sz="1000" b="1" dirty="0"/>
              <a:t>both lectures</a:t>
            </a:r>
          </a:p>
          <a:p>
            <a:pPr marL="628650" lvl="1" indent="-171450" algn="l" eaLnBrk="0" fontAlgn="base" hangingPunct="0">
              <a:spcBef>
                <a:spcPct val="0"/>
              </a:spcBef>
              <a:spcAft>
                <a:spcPct val="0"/>
              </a:spcAft>
              <a:buClrTx/>
              <a:buSzTx/>
              <a:buFont typeface="Arial" panose="020B0604020202020204" pitchFamily="34" charset="0"/>
              <a:buChar char="•"/>
            </a:pPr>
            <a:r>
              <a:rPr lang="en-US" sz="1000" dirty="0"/>
              <a:t>Example: </a:t>
            </a:r>
            <a:r>
              <a:rPr lang="en-US" sz="1000" i="1" dirty="0"/>
              <a:t>“What guidance is given about labs, tutorials, and coding across both videos?</a:t>
            </a:r>
          </a:p>
          <a:p>
            <a:pPr marL="171450" indent="-171450" algn="l" eaLnBrk="0" fontAlgn="base" hangingPunct="0">
              <a:spcBef>
                <a:spcPct val="0"/>
              </a:spcBef>
              <a:spcAft>
                <a:spcPct val="0"/>
              </a:spcAft>
              <a:buClrTx/>
              <a:buSzTx/>
              <a:buFont typeface="Arial" panose="020B0604020202020204" pitchFamily="34" charset="0"/>
              <a:buChar char="•"/>
            </a:pPr>
            <a:r>
              <a:rPr lang="en-US" sz="1000" dirty="0"/>
              <a:t>They checked whether the chatbot combined the information </a:t>
            </a:r>
            <a:r>
              <a:rPr lang="en-US" sz="1000" b="1" dirty="0"/>
              <a:t>accurately and coherently</a:t>
            </a:r>
            <a:r>
              <a:rPr lang="en-US" sz="1000" dirty="0"/>
              <a:t>.</a:t>
            </a:r>
          </a:p>
          <a:p>
            <a:pPr marL="171450" indent="-171450" algn="l" eaLnBrk="0" fontAlgn="base" hangingPunct="0">
              <a:spcBef>
                <a:spcPct val="0"/>
              </a:spcBef>
              <a:spcAft>
                <a:spcPct val="0"/>
              </a:spcAft>
              <a:buClrTx/>
              <a:buSzTx/>
              <a:buFont typeface="Arial" panose="020B0604020202020204" pitchFamily="34" charset="0"/>
              <a:buChar char="•"/>
            </a:pPr>
            <a:endParaRPr lang="en-US" sz="1000" dirty="0"/>
          </a:p>
          <a:p>
            <a:pPr marL="171450" indent="-171450" algn="l" eaLnBrk="0" fontAlgn="base" hangingPunct="0">
              <a:spcBef>
                <a:spcPct val="0"/>
              </a:spcBef>
              <a:spcAft>
                <a:spcPct val="0"/>
              </a:spcAft>
              <a:buClrTx/>
              <a:buSzTx/>
              <a:buFont typeface="Arial" panose="020B0604020202020204" pitchFamily="34" charset="0"/>
              <a:buChar char="•"/>
            </a:pPr>
            <a:endParaRPr lang="en-US" sz="1000" dirty="0"/>
          </a:p>
          <a:p>
            <a:pPr marL="171450" indent="-171450" algn="l" eaLnBrk="0" fontAlgn="base" hangingPunct="0">
              <a:spcBef>
                <a:spcPct val="0"/>
              </a:spcBef>
              <a:spcAft>
                <a:spcPct val="0"/>
              </a:spcAft>
              <a:buClrTx/>
              <a:buSzTx/>
              <a:buFont typeface="Arial" panose="020B0604020202020204" pitchFamily="34" charset="0"/>
              <a:buChar char="•"/>
            </a:pPr>
            <a:endParaRPr lang="en-US" altLang="en-US" sz="1000" dirty="0">
              <a:solidFill>
                <a:schemeClr val="tx1"/>
              </a:solidFill>
              <a:latin typeface="Arial" panose="020B0604020202020204" pitchFamily="34" charset="0"/>
            </a:endParaRPr>
          </a:p>
          <a:p>
            <a:pPr marL="171450" indent="-171450" algn="l" eaLnBrk="0" fontAlgn="base" hangingPunct="0">
              <a:spcBef>
                <a:spcPct val="0"/>
              </a:spcBef>
              <a:spcAft>
                <a:spcPct val="0"/>
              </a:spcAft>
              <a:buClrTx/>
              <a:buSzTx/>
              <a:buFont typeface="Arial" panose="020B0604020202020204" pitchFamily="34" charset="0"/>
              <a:buChar char="•"/>
            </a:pPr>
            <a:endParaRPr lang="en-US" altLang="en-US" sz="1800" dirty="0">
              <a:solidFill>
                <a:schemeClr val="tx1"/>
              </a:solidFill>
              <a:latin typeface="Arial" panose="020B0604020202020204" pitchFamily="34" charset="0"/>
            </a:endParaRPr>
          </a:p>
        </p:txBody>
      </p:sp>
      <p:sp>
        <p:nvSpPr>
          <p:cNvPr id="3" name="Oval 2">
            <a:extLst>
              <a:ext uri="{FF2B5EF4-FFF2-40B4-BE49-F238E27FC236}">
                <a16:creationId xmlns:a16="http://schemas.microsoft.com/office/drawing/2014/main" id="{50973E87-3F6C-80F0-3A09-476A12CEDCAB}"/>
              </a:ext>
            </a:extLst>
          </p:cNvPr>
          <p:cNvSpPr/>
          <p:nvPr/>
        </p:nvSpPr>
        <p:spPr>
          <a:xfrm>
            <a:off x="7349575" y="96444"/>
            <a:ext cx="1663797" cy="44688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Montserrat" panose="00000500000000000000" pitchFamily="2" charset="0"/>
              </a:rPr>
              <a:t>Skip Slide</a:t>
            </a:r>
          </a:p>
        </p:txBody>
      </p:sp>
    </p:spTree>
    <p:extLst>
      <p:ext uri="{BB962C8B-B14F-4D97-AF65-F5344CB8AC3E}">
        <p14:creationId xmlns:p14="http://schemas.microsoft.com/office/powerpoint/2010/main" val="2502337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5;p56">
            <a:extLst>
              <a:ext uri="{FF2B5EF4-FFF2-40B4-BE49-F238E27FC236}">
                <a16:creationId xmlns:a16="http://schemas.microsoft.com/office/drawing/2014/main" id="{EAC29470-B7D7-AB82-FE6C-D97785B81EFF}"/>
              </a:ext>
            </a:extLst>
          </p:cNvPr>
          <p:cNvSpPr txBox="1">
            <a:spLocks/>
          </p:cNvSpPr>
          <p:nvPr/>
        </p:nvSpPr>
        <p:spPr>
          <a:xfrm>
            <a:off x="247207" y="613266"/>
            <a:ext cx="4086043" cy="15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dirty="0"/>
              <a:t>What is </a:t>
            </a:r>
            <a:br>
              <a:rPr lang="en-US" dirty="0"/>
            </a:br>
            <a:r>
              <a:rPr lang="en-US" dirty="0"/>
              <a:t>Retrieval Augmented</a:t>
            </a:r>
            <a:br>
              <a:rPr lang="en-US" dirty="0"/>
            </a:br>
            <a:r>
              <a:rPr lang="en-US" dirty="0"/>
              <a:t>Generation (RAG) ?</a:t>
            </a:r>
          </a:p>
        </p:txBody>
      </p:sp>
      <p:pic>
        <p:nvPicPr>
          <p:cNvPr id="4" name="Picture 2" descr="90% of LLMs Systems Fail at Scale: Optimize Your RAG Pipeline Now | by  Simranjeet Singh | GoPenAI">
            <a:extLst>
              <a:ext uri="{FF2B5EF4-FFF2-40B4-BE49-F238E27FC236}">
                <a16:creationId xmlns:a16="http://schemas.microsoft.com/office/drawing/2014/main" id="{CC7AE439-069F-4440-49BC-09E517E55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495" y="330438"/>
            <a:ext cx="4962707" cy="44826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2BAC6D1B-B466-4373-093A-D9E855D2AC77}"/>
              </a:ext>
            </a:extLst>
          </p:cNvPr>
          <p:cNvSpPr txBox="1">
            <a:spLocks noChangeArrowheads="1"/>
          </p:cNvSpPr>
          <p:nvPr/>
        </p:nvSpPr>
        <p:spPr bwMode="auto">
          <a:xfrm>
            <a:off x="247206" y="2606381"/>
            <a:ext cx="350900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eaLnBrk="0" fontAlgn="base" hangingPunct="0">
              <a:spcBef>
                <a:spcPct val="0"/>
              </a:spcBef>
              <a:spcAft>
                <a:spcPct val="0"/>
              </a:spcAft>
              <a:buClrTx/>
            </a:pPr>
            <a:r>
              <a:rPr lang="en-US" altLang="en-US" dirty="0">
                <a:solidFill>
                  <a:schemeClr val="tx1"/>
                </a:solidFill>
                <a:latin typeface="Raleway" pitchFamily="2" charset="0"/>
              </a:rPr>
              <a:t>It is a method that </a:t>
            </a:r>
            <a:r>
              <a:rPr lang="en-US" altLang="en-US" b="1" dirty="0">
                <a:solidFill>
                  <a:schemeClr val="tx1"/>
                </a:solidFill>
                <a:latin typeface="Raleway" pitchFamily="2" charset="0"/>
              </a:rPr>
              <a:t>retrieves relevant content</a:t>
            </a:r>
            <a:r>
              <a:rPr lang="en-US" altLang="en-US" dirty="0">
                <a:solidFill>
                  <a:schemeClr val="tx1"/>
                </a:solidFill>
                <a:latin typeface="Raleway" pitchFamily="2" charset="0"/>
              </a:rPr>
              <a:t> from a </a:t>
            </a:r>
            <a:r>
              <a:rPr lang="en-US" altLang="en-US" b="1" dirty="0">
                <a:solidFill>
                  <a:schemeClr val="tx1"/>
                </a:solidFill>
                <a:latin typeface="Raleway" pitchFamily="2" charset="0"/>
              </a:rPr>
              <a:t>knowledge base </a:t>
            </a:r>
            <a:r>
              <a:rPr lang="en-US" altLang="en-US" dirty="0">
                <a:solidFill>
                  <a:schemeClr val="tx1"/>
                </a:solidFill>
                <a:latin typeface="Raleway" pitchFamily="2" charset="0"/>
              </a:rPr>
              <a:t>before generating answer.</a:t>
            </a:r>
          </a:p>
          <a:p>
            <a:pPr eaLnBrk="0" fontAlgn="base" hangingPunct="0">
              <a:spcBef>
                <a:spcPct val="0"/>
              </a:spcBef>
              <a:spcAft>
                <a:spcPct val="0"/>
              </a:spcAft>
              <a:buClrTx/>
            </a:pPr>
            <a:endParaRPr lang="en-US" altLang="en-US" dirty="0">
              <a:solidFill>
                <a:schemeClr val="tx1"/>
              </a:solidFill>
              <a:latin typeface="Raleway" pitchFamily="2" charset="0"/>
            </a:endParaRPr>
          </a:p>
          <a:p>
            <a:pPr eaLnBrk="0" fontAlgn="base" hangingPunct="0">
              <a:spcBef>
                <a:spcPct val="0"/>
              </a:spcBef>
              <a:spcAft>
                <a:spcPct val="0"/>
              </a:spcAft>
              <a:buClrTx/>
            </a:pPr>
            <a:r>
              <a:rPr lang="en-US" altLang="en-US" dirty="0">
                <a:solidFill>
                  <a:schemeClr val="tx1"/>
                </a:solidFill>
                <a:latin typeface="Raleway" pitchFamily="2" charset="0"/>
              </a:rPr>
              <a:t>Reduces </a:t>
            </a:r>
            <a:r>
              <a:rPr lang="en-US" altLang="en-US" b="1" dirty="0">
                <a:solidFill>
                  <a:schemeClr val="tx1"/>
                </a:solidFill>
                <a:latin typeface="Raleway" pitchFamily="2" charset="0"/>
              </a:rPr>
              <a:t>hallucination</a:t>
            </a:r>
            <a:r>
              <a:rPr lang="en-US" altLang="en-US" dirty="0">
                <a:solidFill>
                  <a:schemeClr val="tx1"/>
                </a:solidFill>
                <a:latin typeface="Raleway" pitchFamily="2" charset="0"/>
              </a:rPr>
              <a:t> and </a:t>
            </a:r>
            <a:r>
              <a:rPr lang="en-US" altLang="en-US" b="1" dirty="0">
                <a:solidFill>
                  <a:schemeClr val="tx1"/>
                </a:solidFill>
                <a:latin typeface="Raleway" pitchFamily="2" charset="0"/>
              </a:rPr>
              <a:t>grounds responses</a:t>
            </a:r>
            <a:r>
              <a:rPr lang="en-US" altLang="en-US" dirty="0">
                <a:solidFill>
                  <a:schemeClr val="tx1"/>
                </a:solidFill>
                <a:latin typeface="Raleway" pitchFamily="2" charset="0"/>
              </a:rPr>
              <a:t> from actual course material</a:t>
            </a:r>
          </a:p>
        </p:txBody>
      </p:sp>
    </p:spTree>
    <p:extLst>
      <p:ext uri="{BB962C8B-B14F-4D97-AF65-F5344CB8AC3E}">
        <p14:creationId xmlns:p14="http://schemas.microsoft.com/office/powerpoint/2010/main" val="22956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D96C1965-4A18-FC3B-F2F0-E4B2EE10DC1F}"/>
            </a:ext>
          </a:extLst>
        </p:cNvPr>
        <p:cNvGrpSpPr/>
        <p:nvPr/>
      </p:nvGrpSpPr>
      <p:grpSpPr>
        <a:xfrm>
          <a:off x="0" y="0"/>
          <a:ext cx="0" cy="0"/>
          <a:chOff x="0" y="0"/>
          <a:chExt cx="0" cy="0"/>
        </a:xfrm>
      </p:grpSpPr>
      <p:sp>
        <p:nvSpPr>
          <p:cNvPr id="10" name="Google Shape;354;p47">
            <a:extLst>
              <a:ext uri="{FF2B5EF4-FFF2-40B4-BE49-F238E27FC236}">
                <a16:creationId xmlns:a16="http://schemas.microsoft.com/office/drawing/2014/main" id="{8C95CF03-A31C-DC87-C2F7-C45C90DED148}"/>
              </a:ext>
            </a:extLst>
          </p:cNvPr>
          <p:cNvSpPr txBox="1">
            <a:spLocks noGrp="1"/>
          </p:cNvSpPr>
          <p:nvPr>
            <p:ph type="title"/>
          </p:nvPr>
        </p:nvSpPr>
        <p:spPr>
          <a:xfrm>
            <a:off x="595121" y="418131"/>
            <a:ext cx="783232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User Evaluation – Temporal </a:t>
            </a:r>
            <a:endParaRPr dirty="0"/>
          </a:p>
        </p:txBody>
      </p:sp>
      <p:pic>
        <p:nvPicPr>
          <p:cNvPr id="2" name="Picture 1" descr="Forms response chart. Question title: How accurate were the chatbot’s responses in referring to the correct timestamps within the lecture?. Number of responses: 13 responses.">
            <a:extLst>
              <a:ext uri="{FF2B5EF4-FFF2-40B4-BE49-F238E27FC236}">
                <a16:creationId xmlns:a16="http://schemas.microsoft.com/office/drawing/2014/main" id="{5AE6AAFD-554F-F082-2FF9-E7066308874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135" y="1419552"/>
            <a:ext cx="4293150" cy="2183861"/>
          </a:xfrm>
          <a:prstGeom prst="rect">
            <a:avLst/>
          </a:prstGeom>
          <a:noFill/>
          <a:ln>
            <a:solidFill>
              <a:schemeClr val="tx1"/>
            </a:solidFill>
          </a:ln>
        </p:spPr>
      </p:pic>
      <p:pic>
        <p:nvPicPr>
          <p:cNvPr id="3" name="Picture 2" descr="Forms response chart. Question title: How helpful were the time-referenced answers in improving your understanding of the lecture content?  . Number of responses: 13 responses.">
            <a:extLst>
              <a:ext uri="{FF2B5EF4-FFF2-40B4-BE49-F238E27FC236}">
                <a16:creationId xmlns:a16="http://schemas.microsoft.com/office/drawing/2014/main" id="{F5213FCD-D569-95BB-4210-04D5430D83C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2174" y="1419551"/>
            <a:ext cx="4293691" cy="2183861"/>
          </a:xfrm>
          <a:prstGeom prst="rect">
            <a:avLst/>
          </a:prstGeom>
          <a:noFill/>
          <a:ln>
            <a:solidFill>
              <a:schemeClr val="tx1"/>
            </a:solidFill>
          </a:ln>
        </p:spPr>
      </p:pic>
      <p:sp>
        <p:nvSpPr>
          <p:cNvPr id="5" name="Subtitle 2">
            <a:extLst>
              <a:ext uri="{FF2B5EF4-FFF2-40B4-BE49-F238E27FC236}">
                <a16:creationId xmlns:a16="http://schemas.microsoft.com/office/drawing/2014/main" id="{EADC2E26-EBED-1013-4EF4-2F96A12E855E}"/>
              </a:ext>
            </a:extLst>
          </p:cNvPr>
          <p:cNvSpPr txBox="1">
            <a:spLocks/>
          </p:cNvSpPr>
          <p:nvPr/>
        </p:nvSpPr>
        <p:spPr>
          <a:xfrm>
            <a:off x="713225" y="3752456"/>
            <a:ext cx="8054257" cy="8595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1200" dirty="0">
                <a:latin typeface="Montserrat" panose="00000500000000000000" pitchFamily="2" charset="0"/>
              </a:rPr>
              <a:t>Approx </a:t>
            </a:r>
            <a:r>
              <a:rPr lang="en-US" sz="1200" b="1" dirty="0">
                <a:latin typeface="Montserrat" panose="00000500000000000000" pitchFamily="2" charset="0"/>
              </a:rPr>
              <a:t>85%</a:t>
            </a:r>
            <a:r>
              <a:rPr lang="en-US" sz="1200" dirty="0">
                <a:latin typeface="Montserrat" panose="00000500000000000000" pitchFamily="2" charset="0"/>
              </a:rPr>
              <a:t> rated the system a 4 or 5 for helping them understand content more efficiently through time-referenced answers.</a:t>
            </a:r>
          </a:p>
          <a:p>
            <a:pPr marL="285750" indent="-285750">
              <a:lnSpc>
                <a:spcPct val="150000"/>
              </a:lnSpc>
              <a:buFont typeface="Arial" panose="020B0604020202020204" pitchFamily="34" charset="0"/>
              <a:buChar char="•"/>
            </a:pPr>
            <a:r>
              <a:rPr lang="en-US" sz="1200" dirty="0">
                <a:latin typeface="Montserrat" panose="00000500000000000000" pitchFamily="2" charset="0"/>
              </a:rPr>
              <a:t>This shows temporal identifier module improve </a:t>
            </a:r>
            <a:r>
              <a:rPr lang="en-US" sz="1200" b="1" dirty="0">
                <a:latin typeface="Montserrat" panose="00000500000000000000" pitchFamily="2" charset="0"/>
              </a:rPr>
              <a:t>timestamp retrieval</a:t>
            </a:r>
          </a:p>
        </p:txBody>
      </p:sp>
    </p:spTree>
    <p:extLst>
      <p:ext uri="{BB962C8B-B14F-4D97-AF65-F5344CB8AC3E}">
        <p14:creationId xmlns:p14="http://schemas.microsoft.com/office/powerpoint/2010/main" val="244921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2B970A56-CF46-69F3-C7CC-51F22BDA72BA}"/>
            </a:ext>
          </a:extLst>
        </p:cNvPr>
        <p:cNvGrpSpPr/>
        <p:nvPr/>
      </p:nvGrpSpPr>
      <p:grpSpPr>
        <a:xfrm>
          <a:off x="0" y="0"/>
          <a:ext cx="0" cy="0"/>
          <a:chOff x="0" y="0"/>
          <a:chExt cx="0" cy="0"/>
        </a:xfrm>
      </p:grpSpPr>
      <p:sp>
        <p:nvSpPr>
          <p:cNvPr id="10" name="Google Shape;354;p47">
            <a:extLst>
              <a:ext uri="{FF2B5EF4-FFF2-40B4-BE49-F238E27FC236}">
                <a16:creationId xmlns:a16="http://schemas.microsoft.com/office/drawing/2014/main" id="{6CC2A0DF-4112-DBD8-7456-90442971535F}"/>
              </a:ext>
            </a:extLst>
          </p:cNvPr>
          <p:cNvSpPr txBox="1">
            <a:spLocks noGrp="1"/>
          </p:cNvSpPr>
          <p:nvPr>
            <p:ph type="title"/>
          </p:nvPr>
        </p:nvSpPr>
        <p:spPr>
          <a:xfrm>
            <a:off x="595121" y="418131"/>
            <a:ext cx="783232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User Evaluation – Single Docs</a:t>
            </a:r>
            <a:endParaRPr dirty="0"/>
          </a:p>
        </p:txBody>
      </p:sp>
      <p:sp>
        <p:nvSpPr>
          <p:cNvPr id="5" name="Subtitle 2">
            <a:extLst>
              <a:ext uri="{FF2B5EF4-FFF2-40B4-BE49-F238E27FC236}">
                <a16:creationId xmlns:a16="http://schemas.microsoft.com/office/drawing/2014/main" id="{E8F304F9-15A6-8AC4-DD14-CC8D266EBBFC}"/>
              </a:ext>
            </a:extLst>
          </p:cNvPr>
          <p:cNvSpPr txBox="1">
            <a:spLocks/>
          </p:cNvSpPr>
          <p:nvPr/>
        </p:nvSpPr>
        <p:spPr>
          <a:xfrm>
            <a:off x="783331" y="1169624"/>
            <a:ext cx="8054257" cy="8595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1200" b="1" dirty="0">
                <a:latin typeface="Montserrat" panose="00000500000000000000" pitchFamily="2" charset="0"/>
              </a:rPr>
              <a:t>Over 80% </a:t>
            </a:r>
            <a:r>
              <a:rPr lang="en-US" sz="1200" dirty="0">
                <a:latin typeface="Montserrat" panose="00000500000000000000" pitchFamily="2" charset="0"/>
              </a:rPr>
              <a:t>gave a rating of 4 or 5 for both identifying the </a:t>
            </a:r>
            <a:r>
              <a:rPr lang="en-US" sz="1200" b="1" dirty="0">
                <a:latin typeface="Montserrat" panose="00000500000000000000" pitchFamily="2" charset="0"/>
              </a:rPr>
              <a:t>correct lecture</a:t>
            </a:r>
            <a:r>
              <a:rPr lang="en-US" sz="1200" dirty="0">
                <a:latin typeface="Montserrat" panose="00000500000000000000" pitchFamily="2" charset="0"/>
              </a:rPr>
              <a:t> and </a:t>
            </a:r>
            <a:r>
              <a:rPr lang="en-US" sz="1200" b="1" dirty="0">
                <a:latin typeface="Montserrat" panose="00000500000000000000" pitchFamily="2" charset="0"/>
              </a:rPr>
              <a:t>providing clear</a:t>
            </a:r>
            <a:r>
              <a:rPr lang="en-US" sz="1200" dirty="0">
                <a:latin typeface="Montserrat" panose="00000500000000000000" pitchFamily="2" charset="0"/>
              </a:rPr>
              <a:t>, </a:t>
            </a:r>
            <a:r>
              <a:rPr lang="en-US" sz="1200" b="1" dirty="0">
                <a:latin typeface="Montserrat" panose="00000500000000000000" pitchFamily="2" charset="0"/>
              </a:rPr>
              <a:t>detailed explanations</a:t>
            </a:r>
          </a:p>
          <a:p>
            <a:pPr marL="285750" indent="-285750">
              <a:lnSpc>
                <a:spcPct val="150000"/>
              </a:lnSpc>
              <a:buFont typeface="Arial" panose="020B0604020202020204" pitchFamily="34" charset="0"/>
              <a:buChar char="•"/>
            </a:pPr>
            <a:r>
              <a:rPr lang="en-US" sz="1200" b="1" dirty="0">
                <a:latin typeface="Montserrat" panose="00000500000000000000" pitchFamily="2" charset="0"/>
              </a:rPr>
              <a:t>Supports</a:t>
            </a:r>
            <a:r>
              <a:rPr lang="en-US" sz="1200" dirty="0">
                <a:latin typeface="Montserrat" panose="00000500000000000000" pitchFamily="2" charset="0"/>
              </a:rPr>
              <a:t> effectiveness of Single-Scope pipeline </a:t>
            </a:r>
            <a:r>
              <a:rPr lang="en-US" sz="1200" b="1" dirty="0">
                <a:latin typeface="Montserrat" panose="00000500000000000000" pitchFamily="2" charset="0"/>
              </a:rPr>
              <a:t>in narrowing retrieval </a:t>
            </a:r>
            <a:r>
              <a:rPr lang="en-US" sz="1200" dirty="0">
                <a:latin typeface="Montserrat" panose="00000500000000000000" pitchFamily="2" charset="0"/>
              </a:rPr>
              <a:t>to the correct video</a:t>
            </a:r>
          </a:p>
        </p:txBody>
      </p:sp>
      <p:pic>
        <p:nvPicPr>
          <p:cNvPr id="4" name="Picture 3" descr="Forms response chart. Question title: How satisfied are you with the chatbot’s ability to identify and retrieve information from the correct single lecture video?. Number of responses: 13 responses.">
            <a:extLst>
              <a:ext uri="{FF2B5EF4-FFF2-40B4-BE49-F238E27FC236}">
                <a16:creationId xmlns:a16="http://schemas.microsoft.com/office/drawing/2014/main" id="{24AF7347-BA06-7344-6010-C52D3B3DE50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386399"/>
            <a:ext cx="4114567" cy="1957048"/>
          </a:xfrm>
          <a:prstGeom prst="rect">
            <a:avLst/>
          </a:prstGeom>
          <a:noFill/>
          <a:ln>
            <a:solidFill>
              <a:schemeClr val="tx1"/>
            </a:solidFill>
          </a:ln>
        </p:spPr>
      </p:pic>
      <p:pic>
        <p:nvPicPr>
          <p:cNvPr id="6" name="Picture 5" descr="Forms response chart. Question title:  Did the chatbot’s response provide sufficient detail and clarity for your single-lecture query?  . Number of responses: 13 responses.">
            <a:extLst>
              <a:ext uri="{FF2B5EF4-FFF2-40B4-BE49-F238E27FC236}">
                <a16:creationId xmlns:a16="http://schemas.microsoft.com/office/drawing/2014/main" id="{FE9261FE-F82F-9AB6-03DD-D25E37A4B4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386399"/>
            <a:ext cx="3913774" cy="1957048"/>
          </a:xfrm>
          <a:prstGeom prst="rect">
            <a:avLst/>
          </a:prstGeom>
          <a:noFill/>
          <a:ln>
            <a:solidFill>
              <a:schemeClr val="tx1"/>
            </a:solidFill>
          </a:ln>
        </p:spPr>
      </p:pic>
    </p:spTree>
    <p:extLst>
      <p:ext uri="{BB962C8B-B14F-4D97-AF65-F5344CB8AC3E}">
        <p14:creationId xmlns:p14="http://schemas.microsoft.com/office/powerpoint/2010/main" val="6155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6BEE9DF9-AC7A-E9FF-E57D-76CEF59F9BAE}"/>
            </a:ext>
          </a:extLst>
        </p:cNvPr>
        <p:cNvGrpSpPr/>
        <p:nvPr/>
      </p:nvGrpSpPr>
      <p:grpSpPr>
        <a:xfrm>
          <a:off x="0" y="0"/>
          <a:ext cx="0" cy="0"/>
          <a:chOff x="0" y="0"/>
          <a:chExt cx="0" cy="0"/>
        </a:xfrm>
      </p:grpSpPr>
      <p:pic>
        <p:nvPicPr>
          <p:cNvPr id="5" name="Picture 4" descr="Forms response chart. Question title: How well did the chatbot integrate information from both lectures in its response?. Number of responses: 13 responses.">
            <a:extLst>
              <a:ext uri="{FF2B5EF4-FFF2-40B4-BE49-F238E27FC236}">
                <a16:creationId xmlns:a16="http://schemas.microsoft.com/office/drawing/2014/main" id="{EF9DB96C-EE62-A825-6973-C3906FC7E7E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233" y="1126481"/>
            <a:ext cx="4268520" cy="2030170"/>
          </a:xfrm>
          <a:prstGeom prst="rect">
            <a:avLst/>
          </a:prstGeom>
          <a:noFill/>
          <a:ln>
            <a:solidFill>
              <a:schemeClr val="tx1"/>
            </a:solidFill>
          </a:ln>
        </p:spPr>
      </p:pic>
      <p:pic>
        <p:nvPicPr>
          <p:cNvPr id="6" name="Picture 5" descr="Forms response chart. Question title: How relevant and complete were the combined responses when answering your cross-reference question?. Number of responses: 13 responses.">
            <a:extLst>
              <a:ext uri="{FF2B5EF4-FFF2-40B4-BE49-F238E27FC236}">
                <a16:creationId xmlns:a16="http://schemas.microsoft.com/office/drawing/2014/main" id="{9A3F3687-7147-C7F4-98A4-D4FAA0DFAF4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126482"/>
            <a:ext cx="3991232" cy="2030169"/>
          </a:xfrm>
          <a:prstGeom prst="rect">
            <a:avLst/>
          </a:prstGeom>
          <a:noFill/>
          <a:ln>
            <a:solidFill>
              <a:schemeClr val="tx1"/>
            </a:solidFill>
          </a:ln>
        </p:spPr>
      </p:pic>
      <p:sp>
        <p:nvSpPr>
          <p:cNvPr id="9" name="Google Shape;354;p47">
            <a:extLst>
              <a:ext uri="{FF2B5EF4-FFF2-40B4-BE49-F238E27FC236}">
                <a16:creationId xmlns:a16="http://schemas.microsoft.com/office/drawing/2014/main" id="{04C4B0BA-728A-C77B-D028-C865809FBF0D}"/>
              </a:ext>
            </a:extLst>
          </p:cNvPr>
          <p:cNvSpPr txBox="1">
            <a:spLocks/>
          </p:cNvSpPr>
          <p:nvPr/>
        </p:nvSpPr>
        <p:spPr>
          <a:xfrm>
            <a:off x="595121" y="418131"/>
            <a:ext cx="783232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r>
              <a:rPr lang="en-US" dirty="0"/>
              <a:t>User Evaluation – Multi Docs</a:t>
            </a:r>
          </a:p>
        </p:txBody>
      </p:sp>
      <p:sp>
        <p:nvSpPr>
          <p:cNvPr id="11" name="Subtitle 2">
            <a:extLst>
              <a:ext uri="{FF2B5EF4-FFF2-40B4-BE49-F238E27FC236}">
                <a16:creationId xmlns:a16="http://schemas.microsoft.com/office/drawing/2014/main" id="{FF8D7F19-B86A-6035-3B46-9C2A2937F540}"/>
              </a:ext>
            </a:extLst>
          </p:cNvPr>
          <p:cNvSpPr txBox="1">
            <a:spLocks/>
          </p:cNvSpPr>
          <p:nvPr/>
        </p:nvSpPr>
        <p:spPr>
          <a:xfrm>
            <a:off x="484156" y="3292301"/>
            <a:ext cx="8054257" cy="8595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1200" b="1" dirty="0">
                <a:latin typeface="Montserrat" panose="00000500000000000000" pitchFamily="2" charset="0"/>
              </a:rPr>
              <a:t>More than 80% </a:t>
            </a:r>
            <a:r>
              <a:rPr lang="en-US" sz="1200" dirty="0">
                <a:latin typeface="Montserrat" panose="00000500000000000000" pitchFamily="2" charset="0"/>
              </a:rPr>
              <a:t>giving a score of 4 or 5, the system integrated </a:t>
            </a:r>
            <a:r>
              <a:rPr lang="en-US" sz="1200" b="1" dirty="0">
                <a:latin typeface="Montserrat" panose="00000500000000000000" pitchFamily="2" charset="0"/>
              </a:rPr>
              <a:t>information well across multiple videos</a:t>
            </a:r>
            <a:r>
              <a:rPr lang="en-US" sz="1200" dirty="0">
                <a:latin typeface="Montserrat" panose="00000500000000000000" pitchFamily="2" charset="0"/>
              </a:rPr>
              <a:t>, </a:t>
            </a:r>
          </a:p>
          <a:p>
            <a:pPr marL="285750" indent="-285750">
              <a:lnSpc>
                <a:spcPct val="150000"/>
              </a:lnSpc>
              <a:buFont typeface="Arial" panose="020B0604020202020204" pitchFamily="34" charset="0"/>
              <a:buChar char="•"/>
            </a:pPr>
            <a:r>
              <a:rPr lang="en-US" sz="1200" b="1" dirty="0">
                <a:latin typeface="Montserrat" panose="00000500000000000000" pitchFamily="2" charset="0"/>
              </a:rPr>
              <a:t>Supports</a:t>
            </a:r>
            <a:r>
              <a:rPr lang="en-US" sz="1200" dirty="0">
                <a:latin typeface="Montserrat" panose="00000500000000000000" pitchFamily="2" charset="0"/>
              </a:rPr>
              <a:t> the benefit of the Multi-Scope pipeline when </a:t>
            </a:r>
            <a:r>
              <a:rPr lang="en-US" sz="1200" b="1" dirty="0">
                <a:latin typeface="Montserrat" panose="00000500000000000000" pitchFamily="2" charset="0"/>
              </a:rPr>
              <a:t>students need combined explanations.</a:t>
            </a:r>
          </a:p>
          <a:p>
            <a:pPr marL="285750" indent="-285750">
              <a:lnSpc>
                <a:spcPct val="150000"/>
              </a:lnSpc>
              <a:buFont typeface="Arial" panose="020B0604020202020204" pitchFamily="34" charset="0"/>
              <a:buChar char="•"/>
            </a:pPr>
            <a:endParaRPr lang="en-US" sz="1200" dirty="0">
              <a:latin typeface="Montserrat" panose="00000500000000000000" pitchFamily="2" charset="0"/>
            </a:endParaRPr>
          </a:p>
        </p:txBody>
      </p:sp>
    </p:spTree>
    <p:extLst>
      <p:ext uri="{BB962C8B-B14F-4D97-AF65-F5344CB8AC3E}">
        <p14:creationId xmlns:p14="http://schemas.microsoft.com/office/powerpoint/2010/main" val="257604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FA809E11-9EC3-47A7-69EA-5BDEF25C2D13}"/>
            </a:ext>
          </a:extLst>
        </p:cNvPr>
        <p:cNvGrpSpPr/>
        <p:nvPr/>
      </p:nvGrpSpPr>
      <p:grpSpPr>
        <a:xfrm>
          <a:off x="0" y="0"/>
          <a:ext cx="0" cy="0"/>
          <a:chOff x="0" y="0"/>
          <a:chExt cx="0" cy="0"/>
        </a:xfrm>
      </p:grpSpPr>
      <p:sp>
        <p:nvSpPr>
          <p:cNvPr id="10" name="Google Shape;354;p47">
            <a:extLst>
              <a:ext uri="{FF2B5EF4-FFF2-40B4-BE49-F238E27FC236}">
                <a16:creationId xmlns:a16="http://schemas.microsoft.com/office/drawing/2014/main" id="{8FBF5E87-0D5E-146B-F74D-DD03E132452C}"/>
              </a:ext>
            </a:extLst>
          </p:cNvPr>
          <p:cNvSpPr txBox="1">
            <a:spLocks noGrp="1"/>
          </p:cNvSpPr>
          <p:nvPr>
            <p:ph type="title"/>
          </p:nvPr>
        </p:nvSpPr>
        <p:spPr>
          <a:xfrm>
            <a:off x="595121" y="418131"/>
            <a:ext cx="78323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Evaluation – Overall </a:t>
            </a:r>
            <a:endParaRPr dirty="0"/>
          </a:p>
        </p:txBody>
      </p:sp>
      <p:pic>
        <p:nvPicPr>
          <p:cNvPr id="2" name="Picture 1" descr="Forms response chart. Question title: Overall, how satisfied are you with the chatbot’s response quality, speed, and relevance across all tests?. Number of responses: 13 responses.">
            <a:extLst>
              <a:ext uri="{FF2B5EF4-FFF2-40B4-BE49-F238E27FC236}">
                <a16:creationId xmlns:a16="http://schemas.microsoft.com/office/drawing/2014/main" id="{BCEC5FEB-7D37-9903-7D96-20D4B0499A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992" y="1267968"/>
            <a:ext cx="4532361" cy="2305590"/>
          </a:xfrm>
          <a:prstGeom prst="rect">
            <a:avLst/>
          </a:prstGeom>
          <a:noFill/>
          <a:ln>
            <a:solidFill>
              <a:schemeClr val="tx1"/>
            </a:solidFill>
          </a:ln>
        </p:spPr>
      </p:pic>
      <p:pic>
        <p:nvPicPr>
          <p:cNvPr id="3" name="Picture 2" descr="A screenshot of a chatbot&#10;&#10;AI-generated content may be incorrect.">
            <a:extLst>
              <a:ext uri="{FF2B5EF4-FFF2-40B4-BE49-F238E27FC236}">
                <a16:creationId xmlns:a16="http://schemas.microsoft.com/office/drawing/2014/main" id="{C8B2E5F6-84FA-B8E8-C070-5B4272935B15}"/>
              </a:ext>
            </a:extLst>
          </p:cNvPr>
          <p:cNvPicPr>
            <a:picLocks noChangeAspect="1"/>
          </p:cNvPicPr>
          <p:nvPr/>
        </p:nvPicPr>
        <p:blipFill>
          <a:blip r:embed="rId4"/>
          <a:stretch>
            <a:fillRect/>
          </a:stretch>
        </p:blipFill>
        <p:spPr>
          <a:xfrm>
            <a:off x="4920240" y="912329"/>
            <a:ext cx="3933375" cy="2661229"/>
          </a:xfrm>
          <a:prstGeom prst="rect">
            <a:avLst/>
          </a:prstGeom>
          <a:ln>
            <a:solidFill>
              <a:schemeClr val="tx1"/>
            </a:solidFill>
          </a:ln>
        </p:spPr>
      </p:pic>
      <p:sp>
        <p:nvSpPr>
          <p:cNvPr id="7" name="Subtitle 2">
            <a:extLst>
              <a:ext uri="{FF2B5EF4-FFF2-40B4-BE49-F238E27FC236}">
                <a16:creationId xmlns:a16="http://schemas.microsoft.com/office/drawing/2014/main" id="{1D127BBF-AAC6-D54F-21EF-6CFE57974F49}"/>
              </a:ext>
            </a:extLst>
          </p:cNvPr>
          <p:cNvSpPr txBox="1">
            <a:spLocks/>
          </p:cNvSpPr>
          <p:nvPr/>
        </p:nvSpPr>
        <p:spPr>
          <a:xfrm>
            <a:off x="713225" y="3684494"/>
            <a:ext cx="8054257" cy="8595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sp>
        <p:nvSpPr>
          <p:cNvPr id="8" name="Subtitle 2">
            <a:extLst>
              <a:ext uri="{FF2B5EF4-FFF2-40B4-BE49-F238E27FC236}">
                <a16:creationId xmlns:a16="http://schemas.microsoft.com/office/drawing/2014/main" id="{892D632E-C508-59F2-9B4D-971D4186FFA5}"/>
              </a:ext>
            </a:extLst>
          </p:cNvPr>
          <p:cNvSpPr txBox="1">
            <a:spLocks/>
          </p:cNvSpPr>
          <p:nvPr/>
        </p:nvSpPr>
        <p:spPr>
          <a:xfrm>
            <a:off x="713225" y="3637978"/>
            <a:ext cx="8054257" cy="8595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sz="1200" dirty="0">
                <a:latin typeface="Montserrat" panose="00000500000000000000" pitchFamily="2" charset="0"/>
              </a:rPr>
              <a:t>Most students rated the system a 4 or 5 in terms of </a:t>
            </a:r>
            <a:r>
              <a:rPr lang="en-US" sz="1200" b="1" dirty="0">
                <a:latin typeface="Montserrat" panose="00000500000000000000" pitchFamily="2" charset="0"/>
              </a:rPr>
              <a:t>relevance, speed, and response quality</a:t>
            </a:r>
            <a:r>
              <a:rPr lang="en-US" sz="1200" dirty="0">
                <a:latin typeface="Montserrat" panose="00000500000000000000" pitchFamily="2" charset="0"/>
              </a:rPr>
              <a:t>.</a:t>
            </a:r>
          </a:p>
          <a:p>
            <a:pPr marL="285750" indent="-285750">
              <a:lnSpc>
                <a:spcPct val="150000"/>
              </a:lnSpc>
              <a:buFont typeface="Arial" panose="020B0604020202020204" pitchFamily="34" charset="0"/>
              <a:buChar char="•"/>
            </a:pPr>
            <a:r>
              <a:rPr lang="en-US" sz="1200" dirty="0">
                <a:latin typeface="Montserrat" panose="00000500000000000000" pitchFamily="2" charset="0"/>
              </a:rPr>
              <a:t>Open-ended comments highlighted </a:t>
            </a:r>
            <a:r>
              <a:rPr lang="en-US" sz="1200" b="1" dirty="0">
                <a:latin typeface="Montserrat" panose="00000500000000000000" pitchFamily="2" charset="0"/>
              </a:rPr>
              <a:t>cross-reference lectures</a:t>
            </a:r>
            <a:r>
              <a:rPr lang="en-US" sz="1200" dirty="0">
                <a:latin typeface="Montserrat" panose="00000500000000000000" pitchFamily="2" charset="0"/>
              </a:rPr>
              <a:t>, </a:t>
            </a:r>
            <a:r>
              <a:rPr lang="en-US" sz="1200" b="1" dirty="0">
                <a:latin typeface="Montserrat" panose="00000500000000000000" pitchFamily="2" charset="0"/>
              </a:rPr>
              <a:t>usefulness of timestamp </a:t>
            </a:r>
            <a:r>
              <a:rPr lang="en-US" sz="1200" dirty="0">
                <a:latin typeface="Montserrat" panose="00000500000000000000" pitchFamily="2" charset="0"/>
              </a:rPr>
              <a:t>answers.</a:t>
            </a:r>
          </a:p>
          <a:p>
            <a:pPr marL="285750" indent="-285750">
              <a:lnSpc>
                <a:spcPct val="150000"/>
              </a:lnSpc>
              <a:buFont typeface="Arial" panose="020B0604020202020204" pitchFamily="34" charset="0"/>
              <a:buChar char="•"/>
            </a:pPr>
            <a:r>
              <a:rPr lang="en-US" sz="1200" dirty="0">
                <a:latin typeface="Montserrat" panose="00000500000000000000" pitchFamily="2" charset="0"/>
              </a:rPr>
              <a:t>Overall,  </a:t>
            </a:r>
            <a:r>
              <a:rPr lang="en-US" sz="1200" b="1" dirty="0">
                <a:latin typeface="Montserrat" panose="00000500000000000000" pitchFamily="2" charset="0"/>
              </a:rPr>
              <a:t>improves learning experience</a:t>
            </a:r>
            <a:r>
              <a:rPr lang="en-US" sz="1200" dirty="0">
                <a:latin typeface="Montserrat" panose="00000500000000000000" pitchFamily="2" charset="0"/>
              </a:rPr>
              <a:t>.</a:t>
            </a:r>
            <a:br>
              <a:rPr lang="en-US" sz="1200" dirty="0">
                <a:latin typeface="Montserrat" panose="00000500000000000000" pitchFamily="2" charset="0"/>
              </a:rPr>
            </a:br>
            <a:endParaRPr lang="en-US" sz="1200" b="1" dirty="0">
              <a:latin typeface="Montserrat" panose="00000500000000000000" pitchFamily="2" charset="0"/>
            </a:endParaRPr>
          </a:p>
        </p:txBody>
      </p:sp>
      <p:sp>
        <p:nvSpPr>
          <p:cNvPr id="9" name="Rectangle 8">
            <a:extLst>
              <a:ext uri="{FF2B5EF4-FFF2-40B4-BE49-F238E27FC236}">
                <a16:creationId xmlns:a16="http://schemas.microsoft.com/office/drawing/2014/main" id="{0EFDAEAF-1E07-0428-4501-83DAAAB3F3BA}"/>
              </a:ext>
            </a:extLst>
          </p:cNvPr>
          <p:cNvSpPr/>
          <p:nvPr/>
        </p:nvSpPr>
        <p:spPr>
          <a:xfrm>
            <a:off x="4843936" y="1820991"/>
            <a:ext cx="4085981" cy="21624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81D413-D8AA-12EF-375F-A765B6B535F3}"/>
              </a:ext>
            </a:extLst>
          </p:cNvPr>
          <p:cNvSpPr/>
          <p:nvPr/>
        </p:nvSpPr>
        <p:spPr>
          <a:xfrm>
            <a:off x="4843936" y="1357649"/>
            <a:ext cx="4085981" cy="21624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5CE9A6-827C-B5B7-B631-4E4DC3AC96D4}"/>
              </a:ext>
            </a:extLst>
          </p:cNvPr>
          <p:cNvSpPr/>
          <p:nvPr/>
        </p:nvSpPr>
        <p:spPr>
          <a:xfrm>
            <a:off x="4843935" y="2958393"/>
            <a:ext cx="4085981" cy="21624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6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7">
          <a:extLst>
            <a:ext uri="{FF2B5EF4-FFF2-40B4-BE49-F238E27FC236}">
              <a16:creationId xmlns:a16="http://schemas.microsoft.com/office/drawing/2014/main" id="{09BC2A90-2D62-E39E-BE4C-D73284B77D2F}"/>
            </a:ext>
          </a:extLst>
        </p:cNvPr>
        <p:cNvGrpSpPr/>
        <p:nvPr/>
      </p:nvGrpSpPr>
      <p:grpSpPr>
        <a:xfrm>
          <a:off x="0" y="0"/>
          <a:ext cx="0" cy="0"/>
          <a:chOff x="0" y="0"/>
          <a:chExt cx="0" cy="0"/>
        </a:xfrm>
      </p:grpSpPr>
      <p:sp>
        <p:nvSpPr>
          <p:cNvPr id="578" name="Google Shape;578;p70">
            <a:extLst>
              <a:ext uri="{FF2B5EF4-FFF2-40B4-BE49-F238E27FC236}">
                <a16:creationId xmlns:a16="http://schemas.microsoft.com/office/drawing/2014/main" id="{19E14D7F-5E41-882F-9B97-3E8A9FC4E22B}"/>
              </a:ext>
            </a:extLst>
          </p:cNvPr>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Demonstration</a:t>
            </a:r>
            <a:endParaRPr dirty="0"/>
          </a:p>
        </p:txBody>
      </p:sp>
      <p:sp>
        <p:nvSpPr>
          <p:cNvPr id="579" name="Google Shape;579;p70">
            <a:extLst>
              <a:ext uri="{FF2B5EF4-FFF2-40B4-BE49-F238E27FC236}">
                <a16:creationId xmlns:a16="http://schemas.microsoft.com/office/drawing/2014/main" id="{AC4FADA7-8C6D-E0C5-D043-31F0FA2010EC}"/>
              </a:ext>
            </a:extLst>
          </p:cNvPr>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580" name="Google Shape;580;p70">
            <a:extLst>
              <a:ext uri="{FF2B5EF4-FFF2-40B4-BE49-F238E27FC236}">
                <a16:creationId xmlns:a16="http://schemas.microsoft.com/office/drawing/2014/main" id="{9F8E754B-2680-21ED-8E18-C621B1ED07E3}"/>
              </a:ext>
            </a:extLst>
          </p:cNvPr>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System Architecture | Application Demo</a:t>
            </a:r>
            <a:endParaRPr dirty="0"/>
          </a:p>
        </p:txBody>
      </p:sp>
    </p:spTree>
    <p:extLst>
      <p:ext uri="{BB962C8B-B14F-4D97-AF65-F5344CB8AC3E}">
        <p14:creationId xmlns:p14="http://schemas.microsoft.com/office/powerpoint/2010/main" val="3584202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33EA-990A-6393-BCD6-63AF78180666}"/>
              </a:ext>
            </a:extLst>
          </p:cNvPr>
          <p:cNvSpPr>
            <a:spLocks noGrp="1"/>
          </p:cNvSpPr>
          <p:nvPr>
            <p:ph type="title"/>
          </p:nvPr>
        </p:nvSpPr>
        <p:spPr/>
        <p:txBody>
          <a:bodyPr/>
          <a:lstStyle/>
          <a:p>
            <a:r>
              <a:rPr lang="en-US" dirty="0"/>
              <a:t>System Architecture </a:t>
            </a:r>
          </a:p>
        </p:txBody>
      </p:sp>
      <p:pic>
        <p:nvPicPr>
          <p:cNvPr id="3" name="Picture 2" descr="A diagram of a software company&#10;&#10;AI-generated content may be incorrect.">
            <a:extLst>
              <a:ext uri="{FF2B5EF4-FFF2-40B4-BE49-F238E27FC236}">
                <a16:creationId xmlns:a16="http://schemas.microsoft.com/office/drawing/2014/main" id="{C56C70B0-9B77-DD9A-2034-088834579477}"/>
              </a:ext>
            </a:extLst>
          </p:cNvPr>
          <p:cNvPicPr>
            <a:picLocks noChangeAspect="1"/>
          </p:cNvPicPr>
          <p:nvPr/>
        </p:nvPicPr>
        <p:blipFill>
          <a:blip r:embed="rId3"/>
          <a:stretch>
            <a:fillRect/>
          </a:stretch>
        </p:blipFill>
        <p:spPr>
          <a:xfrm>
            <a:off x="2273718" y="1209200"/>
            <a:ext cx="4596563" cy="3336487"/>
          </a:xfrm>
          <a:prstGeom prst="rect">
            <a:avLst/>
          </a:prstGeom>
          <a:ln>
            <a:solidFill>
              <a:schemeClr val="tx1"/>
            </a:solidFill>
          </a:ln>
        </p:spPr>
      </p:pic>
    </p:spTree>
    <p:extLst>
      <p:ext uri="{BB962C8B-B14F-4D97-AF65-F5344CB8AC3E}">
        <p14:creationId xmlns:p14="http://schemas.microsoft.com/office/powerpoint/2010/main" val="326196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YP demo video">
            <a:hlinkClick r:id="" action="ppaction://media"/>
            <a:extLst>
              <a:ext uri="{FF2B5EF4-FFF2-40B4-BE49-F238E27FC236}">
                <a16:creationId xmlns:a16="http://schemas.microsoft.com/office/drawing/2014/main" id="{ADD17117-502A-6958-FE07-062955DB75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9143065" cy="4441371"/>
          </a:xfrm>
          <a:prstGeom prst="rect">
            <a:avLst/>
          </a:prstGeom>
        </p:spPr>
      </p:pic>
    </p:spTree>
    <p:extLst>
      <p:ext uri="{BB962C8B-B14F-4D97-AF65-F5344CB8AC3E}">
        <p14:creationId xmlns:p14="http://schemas.microsoft.com/office/powerpoint/2010/main" val="124631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7">
          <a:extLst>
            <a:ext uri="{FF2B5EF4-FFF2-40B4-BE49-F238E27FC236}">
              <a16:creationId xmlns:a16="http://schemas.microsoft.com/office/drawing/2014/main" id="{AC220279-7945-E338-B1FC-64C46EDCDCCD}"/>
            </a:ext>
          </a:extLst>
        </p:cNvPr>
        <p:cNvGrpSpPr/>
        <p:nvPr/>
      </p:nvGrpSpPr>
      <p:grpSpPr>
        <a:xfrm>
          <a:off x="0" y="0"/>
          <a:ext cx="0" cy="0"/>
          <a:chOff x="0" y="0"/>
          <a:chExt cx="0" cy="0"/>
        </a:xfrm>
      </p:grpSpPr>
      <p:sp>
        <p:nvSpPr>
          <p:cNvPr id="578" name="Google Shape;578;p70">
            <a:extLst>
              <a:ext uri="{FF2B5EF4-FFF2-40B4-BE49-F238E27FC236}">
                <a16:creationId xmlns:a16="http://schemas.microsoft.com/office/drawing/2014/main" id="{F0A0C5EB-CE34-7AB2-3D6A-E52FB9836B52}"/>
              </a:ext>
            </a:extLst>
          </p:cNvPr>
          <p:cNvSpPr txBox="1">
            <a:spLocks noGrp="1"/>
          </p:cNvSpPr>
          <p:nvPr>
            <p:ph type="title"/>
          </p:nvPr>
        </p:nvSpPr>
        <p:spPr>
          <a:xfrm>
            <a:off x="867300" y="2366275"/>
            <a:ext cx="7409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579" name="Google Shape;579;p70">
            <a:extLst>
              <a:ext uri="{FF2B5EF4-FFF2-40B4-BE49-F238E27FC236}">
                <a16:creationId xmlns:a16="http://schemas.microsoft.com/office/drawing/2014/main" id="{0D720588-7EDF-58CA-817A-1B31D534F7A4}"/>
              </a:ext>
            </a:extLst>
          </p:cNvPr>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sp>
        <p:nvSpPr>
          <p:cNvPr id="580" name="Google Shape;580;p70">
            <a:extLst>
              <a:ext uri="{FF2B5EF4-FFF2-40B4-BE49-F238E27FC236}">
                <a16:creationId xmlns:a16="http://schemas.microsoft.com/office/drawing/2014/main" id="{3EBFD43C-14A9-9A1A-5DD6-D46D320296AB}"/>
              </a:ext>
            </a:extLst>
          </p:cNvPr>
          <p:cNvSpPr txBox="1">
            <a:spLocks noGrp="1"/>
          </p:cNvSpPr>
          <p:nvPr>
            <p:ph type="subTitle" idx="1"/>
          </p:nvPr>
        </p:nvSpPr>
        <p:spPr>
          <a:xfrm>
            <a:off x="2291400" y="33052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Future Development | Other Applications | Overall contribution</a:t>
            </a:r>
            <a:endParaRPr dirty="0"/>
          </a:p>
        </p:txBody>
      </p:sp>
    </p:spTree>
    <p:extLst>
      <p:ext uri="{BB962C8B-B14F-4D97-AF65-F5344CB8AC3E}">
        <p14:creationId xmlns:p14="http://schemas.microsoft.com/office/powerpoint/2010/main" val="38273013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CE510-2822-3FC6-4D66-7B12F0BAFC75}"/>
              </a:ext>
            </a:extLst>
          </p:cNvPr>
          <p:cNvSpPr>
            <a:spLocks noGrp="1"/>
          </p:cNvSpPr>
          <p:nvPr>
            <p:ph type="title"/>
          </p:nvPr>
        </p:nvSpPr>
        <p:spPr/>
        <p:txBody>
          <a:bodyPr/>
          <a:lstStyle/>
          <a:p>
            <a:r>
              <a:rPr lang="en-US" dirty="0"/>
              <a:t>Future Development</a:t>
            </a:r>
          </a:p>
        </p:txBody>
      </p:sp>
      <p:sp>
        <p:nvSpPr>
          <p:cNvPr id="3" name="Subtitle 2">
            <a:extLst>
              <a:ext uri="{FF2B5EF4-FFF2-40B4-BE49-F238E27FC236}">
                <a16:creationId xmlns:a16="http://schemas.microsoft.com/office/drawing/2014/main" id="{69B2C6E6-701F-C7CC-7417-93837730796F}"/>
              </a:ext>
            </a:extLst>
          </p:cNvPr>
          <p:cNvSpPr>
            <a:spLocks noGrp="1"/>
          </p:cNvSpPr>
          <p:nvPr>
            <p:ph type="subTitle" idx="1"/>
          </p:nvPr>
        </p:nvSpPr>
        <p:spPr>
          <a:xfrm>
            <a:off x="1255200" y="3011974"/>
            <a:ext cx="7598737" cy="1235203"/>
          </a:xfrm>
        </p:spPr>
        <p:txBody>
          <a:bodyPr/>
          <a:lstStyle/>
          <a:p>
            <a:pPr algn="l">
              <a:lnSpc>
                <a:spcPct val="150000"/>
              </a:lnSpc>
              <a:buFont typeface="Arial" panose="020B0604020202020204" pitchFamily="34" charset="0"/>
              <a:buChar char="•"/>
            </a:pPr>
            <a:r>
              <a:rPr lang="en-US" sz="1400" dirty="0"/>
              <a:t>Using </a:t>
            </a:r>
            <a:r>
              <a:rPr lang="en-US" sz="1400" b="1" dirty="0"/>
              <a:t>OCR and semantic embeddings </a:t>
            </a:r>
            <a:r>
              <a:rPr lang="en-US" sz="1400" dirty="0"/>
              <a:t>to extract text from slides or reference notes </a:t>
            </a:r>
            <a:r>
              <a:rPr lang="en-US" sz="1400" b="1" dirty="0"/>
              <a:t>(searchable content)</a:t>
            </a:r>
          </a:p>
          <a:p>
            <a:pPr algn="l">
              <a:lnSpc>
                <a:spcPct val="150000"/>
              </a:lnSpc>
              <a:buFont typeface="Arial" panose="020B0604020202020204" pitchFamily="34" charset="0"/>
              <a:buChar char="•"/>
            </a:pPr>
            <a:r>
              <a:rPr lang="en-US" sz="1400" b="1" dirty="0"/>
              <a:t>Multi-modal retrieval engine</a:t>
            </a:r>
            <a:r>
              <a:rPr lang="en-US" sz="1400" dirty="0"/>
              <a:t>, beyond just videos</a:t>
            </a:r>
          </a:p>
          <a:p>
            <a:pPr algn="l">
              <a:lnSpc>
                <a:spcPct val="150000"/>
              </a:lnSpc>
              <a:buFont typeface="Arial" panose="020B0604020202020204" pitchFamily="34" charset="0"/>
              <a:buChar char="•"/>
            </a:pPr>
            <a:r>
              <a:rPr lang="en-US" sz="1400" b="1" dirty="0"/>
              <a:t>Improves Scalability</a:t>
            </a:r>
            <a:r>
              <a:rPr lang="en-US" sz="1400" dirty="0"/>
              <a:t>, new learning materials without heavy processing</a:t>
            </a:r>
          </a:p>
          <a:p>
            <a:pPr algn="l">
              <a:buFont typeface="Arial" panose="020B0604020202020204" pitchFamily="34" charset="0"/>
              <a:buChar char="•"/>
            </a:pPr>
            <a:endParaRPr lang="en-US" sz="1400" dirty="0"/>
          </a:p>
        </p:txBody>
      </p:sp>
      <p:sp>
        <p:nvSpPr>
          <p:cNvPr id="4" name="Subtitle 3">
            <a:extLst>
              <a:ext uri="{FF2B5EF4-FFF2-40B4-BE49-F238E27FC236}">
                <a16:creationId xmlns:a16="http://schemas.microsoft.com/office/drawing/2014/main" id="{104F569F-9E18-11E5-FBFC-E6BD35D20EE9}"/>
              </a:ext>
            </a:extLst>
          </p:cNvPr>
          <p:cNvSpPr>
            <a:spLocks noGrp="1"/>
          </p:cNvSpPr>
          <p:nvPr>
            <p:ph type="subTitle" idx="2"/>
          </p:nvPr>
        </p:nvSpPr>
        <p:spPr>
          <a:xfrm>
            <a:off x="1255200" y="1683919"/>
            <a:ext cx="6718368" cy="831150"/>
          </a:xfrm>
        </p:spPr>
        <p:txBody>
          <a:bodyPr/>
          <a:lstStyle/>
          <a:p>
            <a:pPr algn="l">
              <a:buFont typeface="Arial" panose="020B0604020202020204" pitchFamily="34" charset="0"/>
              <a:buChar char="•"/>
            </a:pPr>
            <a:r>
              <a:rPr lang="en-US" sz="1400" dirty="0"/>
              <a:t>Improve </a:t>
            </a:r>
            <a:r>
              <a:rPr lang="en-US" sz="1400" b="1" dirty="0"/>
              <a:t>holistic reasoning </a:t>
            </a:r>
            <a:r>
              <a:rPr lang="en-US" sz="1400" dirty="0"/>
              <a:t>by linking lectures to tutorial exercises</a:t>
            </a:r>
          </a:p>
          <a:p>
            <a:pPr algn="l"/>
            <a:endParaRPr lang="en-US" dirty="0"/>
          </a:p>
        </p:txBody>
      </p:sp>
      <p:sp>
        <p:nvSpPr>
          <p:cNvPr id="5" name="Subtitle 4">
            <a:extLst>
              <a:ext uri="{FF2B5EF4-FFF2-40B4-BE49-F238E27FC236}">
                <a16:creationId xmlns:a16="http://schemas.microsoft.com/office/drawing/2014/main" id="{FDA8A5AC-07D7-15D4-2943-9DDEF9B2DB3A}"/>
              </a:ext>
            </a:extLst>
          </p:cNvPr>
          <p:cNvSpPr>
            <a:spLocks noGrp="1"/>
          </p:cNvSpPr>
          <p:nvPr>
            <p:ph type="subTitle" idx="3"/>
          </p:nvPr>
        </p:nvSpPr>
        <p:spPr>
          <a:xfrm>
            <a:off x="1032056" y="1279867"/>
            <a:ext cx="6763657" cy="492600"/>
          </a:xfrm>
        </p:spPr>
        <p:txBody>
          <a:bodyPr/>
          <a:lstStyle/>
          <a:p>
            <a:pPr algn="l"/>
            <a:r>
              <a:rPr lang="en-US" dirty="0"/>
              <a:t>Integration of Tutorial and Assignment Contexts</a:t>
            </a:r>
          </a:p>
        </p:txBody>
      </p:sp>
      <p:sp>
        <p:nvSpPr>
          <p:cNvPr id="6" name="Subtitle 5">
            <a:extLst>
              <a:ext uri="{FF2B5EF4-FFF2-40B4-BE49-F238E27FC236}">
                <a16:creationId xmlns:a16="http://schemas.microsoft.com/office/drawing/2014/main" id="{3C0753F7-5709-119B-2E42-5407A7F586CD}"/>
              </a:ext>
            </a:extLst>
          </p:cNvPr>
          <p:cNvSpPr>
            <a:spLocks noGrp="1"/>
          </p:cNvSpPr>
          <p:nvPr>
            <p:ph type="subTitle" idx="4"/>
          </p:nvPr>
        </p:nvSpPr>
        <p:spPr>
          <a:xfrm>
            <a:off x="1023256" y="2607661"/>
            <a:ext cx="5900279" cy="492600"/>
          </a:xfrm>
        </p:spPr>
        <p:txBody>
          <a:bodyPr/>
          <a:lstStyle/>
          <a:p>
            <a:pPr algn="l"/>
            <a:r>
              <a:rPr lang="en-US" dirty="0"/>
              <a:t>Lecture Slide and PDF Upload Functionality</a:t>
            </a:r>
          </a:p>
        </p:txBody>
      </p:sp>
      <p:pic>
        <p:nvPicPr>
          <p:cNvPr id="8" name="Picture 7">
            <a:extLst>
              <a:ext uri="{FF2B5EF4-FFF2-40B4-BE49-F238E27FC236}">
                <a16:creationId xmlns:a16="http://schemas.microsoft.com/office/drawing/2014/main" id="{1E6126DB-F562-D6EC-43EE-91C2C4246E6D}"/>
              </a:ext>
            </a:extLst>
          </p:cNvPr>
          <p:cNvPicPr>
            <a:picLocks noChangeAspect="1"/>
          </p:cNvPicPr>
          <p:nvPr/>
        </p:nvPicPr>
        <p:blipFill>
          <a:blip r:embed="rId3"/>
          <a:stretch>
            <a:fillRect/>
          </a:stretch>
        </p:blipFill>
        <p:spPr>
          <a:xfrm>
            <a:off x="600377" y="2700253"/>
            <a:ext cx="431679" cy="431679"/>
          </a:xfrm>
          <a:prstGeom prst="rect">
            <a:avLst/>
          </a:prstGeom>
        </p:spPr>
      </p:pic>
      <p:pic>
        <p:nvPicPr>
          <p:cNvPr id="10" name="Picture 9">
            <a:extLst>
              <a:ext uri="{FF2B5EF4-FFF2-40B4-BE49-F238E27FC236}">
                <a16:creationId xmlns:a16="http://schemas.microsoft.com/office/drawing/2014/main" id="{42EDD137-B515-80C8-35B6-75F57E794EB7}"/>
              </a:ext>
            </a:extLst>
          </p:cNvPr>
          <p:cNvPicPr>
            <a:picLocks noChangeAspect="1"/>
          </p:cNvPicPr>
          <p:nvPr/>
        </p:nvPicPr>
        <p:blipFill>
          <a:blip r:embed="rId4"/>
          <a:stretch>
            <a:fillRect/>
          </a:stretch>
        </p:blipFill>
        <p:spPr>
          <a:xfrm>
            <a:off x="651019" y="1372459"/>
            <a:ext cx="492600" cy="492600"/>
          </a:xfrm>
          <a:prstGeom prst="rect">
            <a:avLst/>
          </a:prstGeom>
        </p:spPr>
      </p:pic>
    </p:spTree>
    <p:extLst>
      <p:ext uri="{BB962C8B-B14F-4D97-AF65-F5344CB8AC3E}">
        <p14:creationId xmlns:p14="http://schemas.microsoft.com/office/powerpoint/2010/main" val="23772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1000"/>
                                        <p:tgtEl>
                                          <p:spTgt spid="5">
                                            <p:txEl>
                                              <p:pRg st="0" end="0"/>
                                            </p:txEl>
                                          </p:spTgt>
                                        </p:tgtEl>
                                      </p:cBhvr>
                                    </p:animEffect>
                                    <p:anim calcmode="lin" valueType="num">
                                      <p:cBhvr>
                                        <p:cTn id="1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1000"/>
                                        <p:tgtEl>
                                          <p:spTgt spid="6">
                                            <p:txEl>
                                              <p:pRg st="0" end="0"/>
                                            </p:txEl>
                                          </p:spTgt>
                                        </p:tgtEl>
                                      </p:cBhvr>
                                    </p:animEffect>
                                    <p:anim calcmode="lin" valueType="num">
                                      <p:cBhvr>
                                        <p:cTn id="3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fade">
                                      <p:cBhvr>
                                        <p:cTn id="38" dur="1000"/>
                                        <p:tgtEl>
                                          <p:spTgt spid="3">
                                            <p:txEl>
                                              <p:pRg st="0" end="0"/>
                                            </p:txEl>
                                          </p:spTgt>
                                        </p:tgtEl>
                                      </p:cBhvr>
                                    </p:animEffect>
                                    <p:anim calcmode="lin" valueType="num">
                                      <p:cBhvr>
                                        <p:cTn id="3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Effect transition="in" filter="fade">
                                      <p:cBhvr>
                                        <p:cTn id="43" dur="1000"/>
                                        <p:tgtEl>
                                          <p:spTgt spid="3">
                                            <p:txEl>
                                              <p:pRg st="1" end="1"/>
                                            </p:txEl>
                                          </p:spTgt>
                                        </p:tgtEl>
                                      </p:cBhvr>
                                    </p:animEffect>
                                    <p:anim calcmode="lin" valueType="num">
                                      <p:cBhvr>
                                        <p:cTn id="4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1000"/>
                                        <p:tgtEl>
                                          <p:spTgt spid="3">
                                            <p:txEl>
                                              <p:pRg st="2" end="2"/>
                                            </p:txEl>
                                          </p:spTgt>
                                        </p:tgtEl>
                                      </p:cBhvr>
                                    </p:animEffect>
                                    <p:anim calcmode="lin" valueType="num">
                                      <p:cBhvr>
                                        <p:cTn id="4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BAE4-B861-35E3-43F5-B5C45571EC4C}"/>
              </a:ext>
            </a:extLst>
          </p:cNvPr>
          <p:cNvSpPr>
            <a:spLocks noGrp="1"/>
          </p:cNvSpPr>
          <p:nvPr>
            <p:ph type="title"/>
          </p:nvPr>
        </p:nvSpPr>
        <p:spPr>
          <a:xfrm>
            <a:off x="1134940" y="444535"/>
            <a:ext cx="6874119" cy="572700"/>
          </a:xfrm>
        </p:spPr>
        <p:txBody>
          <a:bodyPr/>
          <a:lstStyle/>
          <a:p>
            <a:r>
              <a:rPr lang="en-US" dirty="0"/>
              <a:t>To Conclude the Main Contributions</a:t>
            </a:r>
          </a:p>
        </p:txBody>
      </p:sp>
      <p:sp>
        <p:nvSpPr>
          <p:cNvPr id="4" name="Subtitle 3">
            <a:extLst>
              <a:ext uri="{FF2B5EF4-FFF2-40B4-BE49-F238E27FC236}">
                <a16:creationId xmlns:a16="http://schemas.microsoft.com/office/drawing/2014/main" id="{554A0AD5-1F19-9D5B-C937-60FDA3B541A5}"/>
              </a:ext>
            </a:extLst>
          </p:cNvPr>
          <p:cNvSpPr>
            <a:spLocks noGrp="1"/>
          </p:cNvSpPr>
          <p:nvPr>
            <p:ph type="subTitle" idx="2"/>
          </p:nvPr>
        </p:nvSpPr>
        <p:spPr>
          <a:xfrm>
            <a:off x="5030793" y="1806344"/>
            <a:ext cx="3122249" cy="618600"/>
          </a:xfrm>
        </p:spPr>
        <p:txBody>
          <a:bodyPr/>
          <a:lstStyle/>
          <a:p>
            <a:pPr algn="ctr"/>
            <a:r>
              <a:rPr lang="en-US" sz="2000" dirty="0">
                <a:latin typeface="Vidaloka" panose="020B0604020202020204" charset="0"/>
              </a:rPr>
              <a:t>Document</a:t>
            </a:r>
          </a:p>
          <a:p>
            <a:pPr algn="ctr"/>
            <a:r>
              <a:rPr lang="en-US" sz="2000" dirty="0">
                <a:latin typeface="Vidaloka" panose="020B0604020202020204" charset="0"/>
              </a:rPr>
              <a:t> Scope Module</a:t>
            </a:r>
          </a:p>
          <a:p>
            <a:pPr algn="ctr"/>
            <a:endParaRPr lang="en-US" sz="2000" dirty="0">
              <a:latin typeface="Vidaloka" panose="020B0604020202020204" charset="0"/>
            </a:endParaRPr>
          </a:p>
        </p:txBody>
      </p:sp>
      <p:sp>
        <p:nvSpPr>
          <p:cNvPr id="6" name="Subtitle 5">
            <a:extLst>
              <a:ext uri="{FF2B5EF4-FFF2-40B4-BE49-F238E27FC236}">
                <a16:creationId xmlns:a16="http://schemas.microsoft.com/office/drawing/2014/main" id="{2AA9258B-7128-0A60-3757-128326B090D8}"/>
              </a:ext>
            </a:extLst>
          </p:cNvPr>
          <p:cNvSpPr>
            <a:spLocks noGrp="1"/>
          </p:cNvSpPr>
          <p:nvPr>
            <p:ph type="subTitle" idx="4"/>
          </p:nvPr>
        </p:nvSpPr>
        <p:spPr>
          <a:xfrm>
            <a:off x="990956" y="1806344"/>
            <a:ext cx="3122249" cy="618600"/>
          </a:xfrm>
        </p:spPr>
        <p:txBody>
          <a:bodyPr/>
          <a:lstStyle/>
          <a:p>
            <a:pPr algn="ctr"/>
            <a:r>
              <a:rPr lang="en-US" sz="2000" dirty="0">
                <a:latin typeface="Vidaloka" panose="020B0604020202020204" charset="0"/>
              </a:rPr>
              <a:t>Temporal </a:t>
            </a:r>
          </a:p>
          <a:p>
            <a:pPr algn="ctr"/>
            <a:r>
              <a:rPr lang="en-US" sz="2000" dirty="0">
                <a:latin typeface="Vidaloka" panose="020B0604020202020204" charset="0"/>
              </a:rPr>
              <a:t>Identifier Module</a:t>
            </a:r>
          </a:p>
          <a:p>
            <a:pPr algn="ctr"/>
            <a:endParaRPr lang="en-US" sz="2000" dirty="0">
              <a:latin typeface="Vidaloka" panose="020B0604020202020204" charset="0"/>
            </a:endParaRPr>
          </a:p>
        </p:txBody>
      </p:sp>
      <p:sp>
        <p:nvSpPr>
          <p:cNvPr id="8" name="Subtitle 7">
            <a:extLst>
              <a:ext uri="{FF2B5EF4-FFF2-40B4-BE49-F238E27FC236}">
                <a16:creationId xmlns:a16="http://schemas.microsoft.com/office/drawing/2014/main" id="{875C5C39-C985-FFDA-BD29-0621C0DBE01F}"/>
              </a:ext>
            </a:extLst>
          </p:cNvPr>
          <p:cNvSpPr>
            <a:spLocks noGrp="1"/>
          </p:cNvSpPr>
          <p:nvPr>
            <p:ph type="subTitle" idx="6"/>
          </p:nvPr>
        </p:nvSpPr>
        <p:spPr>
          <a:xfrm>
            <a:off x="5327356" y="3565414"/>
            <a:ext cx="2636574" cy="618600"/>
          </a:xfrm>
        </p:spPr>
        <p:txBody>
          <a:bodyPr/>
          <a:lstStyle/>
          <a:p>
            <a:pPr algn="ctr"/>
            <a:r>
              <a:rPr lang="en-US" sz="2000" dirty="0">
                <a:latin typeface="Vidaloka" panose="020B0604020202020204" charset="0"/>
              </a:rPr>
              <a:t>Complete end-to-end system</a:t>
            </a:r>
          </a:p>
          <a:p>
            <a:pPr algn="ctr"/>
            <a:endParaRPr lang="en-US" sz="2000" dirty="0">
              <a:latin typeface="Vidaloka" panose="020B0604020202020204" charset="0"/>
            </a:endParaRPr>
          </a:p>
        </p:txBody>
      </p:sp>
      <p:sp>
        <p:nvSpPr>
          <p:cNvPr id="10" name="Subtitle 9">
            <a:extLst>
              <a:ext uri="{FF2B5EF4-FFF2-40B4-BE49-F238E27FC236}">
                <a16:creationId xmlns:a16="http://schemas.microsoft.com/office/drawing/2014/main" id="{345FDD03-1AF7-0D22-0B2B-EF81A7294684}"/>
              </a:ext>
            </a:extLst>
          </p:cNvPr>
          <p:cNvSpPr>
            <a:spLocks noGrp="1"/>
          </p:cNvSpPr>
          <p:nvPr>
            <p:ph type="subTitle" idx="8"/>
          </p:nvPr>
        </p:nvSpPr>
        <p:spPr>
          <a:xfrm>
            <a:off x="990956" y="3565414"/>
            <a:ext cx="3122249" cy="618600"/>
          </a:xfrm>
        </p:spPr>
        <p:txBody>
          <a:bodyPr/>
          <a:lstStyle/>
          <a:p>
            <a:pPr algn="ctr"/>
            <a:r>
              <a:rPr lang="en-US" sz="2000" dirty="0">
                <a:latin typeface="Vidaloka" panose="020B0604020202020204" charset="0"/>
              </a:rPr>
              <a:t>Improve </a:t>
            </a:r>
          </a:p>
          <a:p>
            <a:pPr algn="ctr"/>
            <a:r>
              <a:rPr lang="en-US" sz="2000" dirty="0">
                <a:latin typeface="Vidaloka" panose="020B0604020202020204" charset="0"/>
              </a:rPr>
              <a:t>Retrieval Accuracy</a:t>
            </a:r>
          </a:p>
          <a:p>
            <a:pPr algn="ctr"/>
            <a:endParaRPr lang="en-US" sz="2000" dirty="0">
              <a:latin typeface="Vidaloka" panose="020B0604020202020204" charset="0"/>
            </a:endParaRPr>
          </a:p>
        </p:txBody>
      </p:sp>
      <p:pic>
        <p:nvPicPr>
          <p:cNvPr id="13" name="Picture 12">
            <a:extLst>
              <a:ext uri="{FF2B5EF4-FFF2-40B4-BE49-F238E27FC236}">
                <a16:creationId xmlns:a16="http://schemas.microsoft.com/office/drawing/2014/main" id="{08478508-0DCD-DB97-78AB-7016DD48C205}"/>
              </a:ext>
            </a:extLst>
          </p:cNvPr>
          <p:cNvPicPr>
            <a:picLocks noChangeAspect="1"/>
          </p:cNvPicPr>
          <p:nvPr/>
        </p:nvPicPr>
        <p:blipFill>
          <a:blip r:embed="rId3"/>
          <a:stretch>
            <a:fillRect/>
          </a:stretch>
        </p:blipFill>
        <p:spPr>
          <a:xfrm>
            <a:off x="2342801" y="1393170"/>
            <a:ext cx="413174" cy="413174"/>
          </a:xfrm>
          <a:prstGeom prst="rect">
            <a:avLst/>
          </a:prstGeom>
        </p:spPr>
      </p:pic>
      <p:pic>
        <p:nvPicPr>
          <p:cNvPr id="14" name="Picture 13">
            <a:extLst>
              <a:ext uri="{FF2B5EF4-FFF2-40B4-BE49-F238E27FC236}">
                <a16:creationId xmlns:a16="http://schemas.microsoft.com/office/drawing/2014/main" id="{CFE4B938-A476-98C5-A28A-E16F543076C1}"/>
              </a:ext>
            </a:extLst>
          </p:cNvPr>
          <p:cNvPicPr>
            <a:picLocks noChangeAspect="1"/>
          </p:cNvPicPr>
          <p:nvPr/>
        </p:nvPicPr>
        <p:blipFill>
          <a:blip r:embed="rId4"/>
          <a:stretch>
            <a:fillRect/>
          </a:stretch>
        </p:blipFill>
        <p:spPr>
          <a:xfrm>
            <a:off x="6388026" y="1393170"/>
            <a:ext cx="413174" cy="413174"/>
          </a:xfrm>
          <a:prstGeom prst="rect">
            <a:avLst/>
          </a:prstGeom>
        </p:spPr>
      </p:pic>
      <p:pic>
        <p:nvPicPr>
          <p:cNvPr id="15" name="Picture 14">
            <a:extLst>
              <a:ext uri="{FF2B5EF4-FFF2-40B4-BE49-F238E27FC236}">
                <a16:creationId xmlns:a16="http://schemas.microsoft.com/office/drawing/2014/main" id="{FF98C1E9-73E6-821C-821E-6FEE550CB6B1}"/>
              </a:ext>
            </a:extLst>
          </p:cNvPr>
          <p:cNvPicPr>
            <a:picLocks noChangeAspect="1"/>
          </p:cNvPicPr>
          <p:nvPr/>
        </p:nvPicPr>
        <p:blipFill>
          <a:blip r:embed="rId5"/>
          <a:stretch>
            <a:fillRect/>
          </a:stretch>
        </p:blipFill>
        <p:spPr>
          <a:xfrm>
            <a:off x="2342801" y="3214053"/>
            <a:ext cx="413174" cy="413174"/>
          </a:xfrm>
          <a:prstGeom prst="rect">
            <a:avLst/>
          </a:prstGeom>
        </p:spPr>
      </p:pic>
      <p:pic>
        <p:nvPicPr>
          <p:cNvPr id="16" name="Picture 15">
            <a:extLst>
              <a:ext uri="{FF2B5EF4-FFF2-40B4-BE49-F238E27FC236}">
                <a16:creationId xmlns:a16="http://schemas.microsoft.com/office/drawing/2014/main" id="{66971755-186C-9AC8-C17C-5A581CF31E70}"/>
              </a:ext>
            </a:extLst>
          </p:cNvPr>
          <p:cNvPicPr>
            <a:picLocks noChangeAspect="1"/>
          </p:cNvPicPr>
          <p:nvPr/>
        </p:nvPicPr>
        <p:blipFill>
          <a:blip r:embed="rId6"/>
          <a:stretch>
            <a:fillRect/>
          </a:stretch>
        </p:blipFill>
        <p:spPr>
          <a:xfrm>
            <a:off x="6594613" y="3214053"/>
            <a:ext cx="413174" cy="413174"/>
          </a:xfrm>
          <a:prstGeom prst="rect">
            <a:avLst/>
          </a:prstGeom>
        </p:spPr>
      </p:pic>
      <p:sp>
        <p:nvSpPr>
          <p:cNvPr id="3" name="TextBox 2">
            <a:extLst>
              <a:ext uri="{FF2B5EF4-FFF2-40B4-BE49-F238E27FC236}">
                <a16:creationId xmlns:a16="http://schemas.microsoft.com/office/drawing/2014/main" id="{F6FBE712-392F-A5AF-3D18-05D291321FD2}"/>
              </a:ext>
            </a:extLst>
          </p:cNvPr>
          <p:cNvSpPr txBox="1"/>
          <p:nvPr/>
        </p:nvSpPr>
        <p:spPr>
          <a:xfrm>
            <a:off x="1462600" y="2503282"/>
            <a:ext cx="2173576" cy="246221"/>
          </a:xfrm>
          <a:prstGeom prst="rect">
            <a:avLst/>
          </a:prstGeom>
          <a:noFill/>
        </p:spPr>
        <p:txBody>
          <a:bodyPr wrap="square">
            <a:spAutoFit/>
          </a:bodyPr>
          <a:lstStyle/>
          <a:p>
            <a:pPr algn="ctr"/>
            <a:r>
              <a:rPr lang="en-US" sz="1000" dirty="0">
                <a:latin typeface="Montserrat Light" panose="00000400000000000000" pitchFamily="2" charset="0"/>
              </a:rPr>
              <a:t>Timestamp accurate retrieval</a:t>
            </a:r>
          </a:p>
        </p:txBody>
      </p:sp>
      <p:sp>
        <p:nvSpPr>
          <p:cNvPr id="5" name="TextBox 4">
            <a:extLst>
              <a:ext uri="{FF2B5EF4-FFF2-40B4-BE49-F238E27FC236}">
                <a16:creationId xmlns:a16="http://schemas.microsoft.com/office/drawing/2014/main" id="{EAC9900C-DF6F-12D0-31CB-9AF62CE57694}"/>
              </a:ext>
            </a:extLst>
          </p:cNvPr>
          <p:cNvSpPr txBox="1"/>
          <p:nvPr/>
        </p:nvSpPr>
        <p:spPr>
          <a:xfrm>
            <a:off x="5558855" y="2503282"/>
            <a:ext cx="2173576" cy="246221"/>
          </a:xfrm>
          <a:prstGeom prst="rect">
            <a:avLst/>
          </a:prstGeom>
          <a:noFill/>
        </p:spPr>
        <p:txBody>
          <a:bodyPr wrap="square">
            <a:spAutoFit/>
          </a:bodyPr>
          <a:lstStyle/>
          <a:p>
            <a:pPr algn="ctr"/>
            <a:r>
              <a:rPr lang="en-US" sz="1000" dirty="0">
                <a:latin typeface="Montserrat Light" panose="00000400000000000000" pitchFamily="2" charset="0"/>
              </a:rPr>
              <a:t>Single/Multi doc Reasoning</a:t>
            </a:r>
          </a:p>
        </p:txBody>
      </p:sp>
      <p:sp>
        <p:nvSpPr>
          <p:cNvPr id="7" name="TextBox 6">
            <a:extLst>
              <a:ext uri="{FF2B5EF4-FFF2-40B4-BE49-F238E27FC236}">
                <a16:creationId xmlns:a16="http://schemas.microsoft.com/office/drawing/2014/main" id="{F145E1D0-6E35-9DAD-2A28-A9E5FA7FAC65}"/>
              </a:ext>
            </a:extLst>
          </p:cNvPr>
          <p:cNvSpPr txBox="1"/>
          <p:nvPr/>
        </p:nvSpPr>
        <p:spPr>
          <a:xfrm>
            <a:off x="1045114" y="4289154"/>
            <a:ext cx="3008547" cy="246221"/>
          </a:xfrm>
          <a:prstGeom prst="rect">
            <a:avLst/>
          </a:prstGeom>
          <a:noFill/>
        </p:spPr>
        <p:txBody>
          <a:bodyPr wrap="square">
            <a:spAutoFit/>
          </a:bodyPr>
          <a:lstStyle/>
          <a:p>
            <a:pPr algn="ctr"/>
            <a:r>
              <a:rPr lang="en-US" sz="1000" dirty="0">
                <a:latin typeface="Montserrat Light" panose="00000400000000000000" pitchFamily="2" charset="0"/>
              </a:rPr>
              <a:t>Enhanced chunking and query rewriting</a:t>
            </a:r>
          </a:p>
        </p:txBody>
      </p:sp>
      <p:sp>
        <p:nvSpPr>
          <p:cNvPr id="9" name="TextBox 8">
            <a:extLst>
              <a:ext uri="{FF2B5EF4-FFF2-40B4-BE49-F238E27FC236}">
                <a16:creationId xmlns:a16="http://schemas.microsoft.com/office/drawing/2014/main" id="{08E01EBF-8F98-3E0D-DBC1-F394DBCB1B73}"/>
              </a:ext>
            </a:extLst>
          </p:cNvPr>
          <p:cNvSpPr txBox="1"/>
          <p:nvPr/>
        </p:nvSpPr>
        <p:spPr>
          <a:xfrm>
            <a:off x="5296926" y="4320027"/>
            <a:ext cx="3008547" cy="246221"/>
          </a:xfrm>
          <a:prstGeom prst="rect">
            <a:avLst/>
          </a:prstGeom>
          <a:noFill/>
        </p:spPr>
        <p:txBody>
          <a:bodyPr wrap="square">
            <a:spAutoFit/>
          </a:bodyPr>
          <a:lstStyle/>
          <a:p>
            <a:pPr algn="ctr"/>
            <a:r>
              <a:rPr lang="en-US" sz="1000" dirty="0">
                <a:latin typeface="Montserrat Light" panose="00000400000000000000" pitchFamily="2" charset="0"/>
              </a:rPr>
              <a:t>Usable interface</a:t>
            </a:r>
          </a:p>
        </p:txBody>
      </p:sp>
    </p:spTree>
    <p:extLst>
      <p:ext uri="{BB962C8B-B14F-4D97-AF65-F5344CB8AC3E}">
        <p14:creationId xmlns:p14="http://schemas.microsoft.com/office/powerpoint/2010/main" val="360136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par>
                                <p:cTn id="11" presetID="2" presetClass="entr" presetSubtype="8"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ppt_y"/>
                                          </p:val>
                                        </p:tav>
                                        <p:tav tm="100000">
                                          <p:val>
                                            <p:strVal val="#ppt_y"/>
                                          </p:val>
                                        </p:tav>
                                      </p:tavLst>
                                    </p:anim>
                                  </p:childTnLst>
                                </p:cTn>
                              </p:par>
                              <p:par>
                                <p:cTn id="19" presetID="32" presetClass="emph" presetSubtype="0" fill="hold" nodeType="withEffect">
                                  <p:stCondLst>
                                    <p:cond delay="0"/>
                                  </p:stCondLst>
                                  <p:childTnLst>
                                    <p:animRot by="120000">
                                      <p:cBhvr>
                                        <p:cTn id="20" dur="100" fill="hold">
                                          <p:stCondLst>
                                            <p:cond delay="0"/>
                                          </p:stCondLst>
                                        </p:cTn>
                                        <p:tgtEl>
                                          <p:spTgt spid="15"/>
                                        </p:tgtEl>
                                        <p:attrNameLst>
                                          <p:attrName>r</p:attrName>
                                        </p:attrNameLst>
                                      </p:cBhvr>
                                    </p:animRot>
                                    <p:animRot by="-240000">
                                      <p:cBhvr>
                                        <p:cTn id="21" dur="200" fill="hold">
                                          <p:stCondLst>
                                            <p:cond delay="200"/>
                                          </p:stCondLst>
                                        </p:cTn>
                                        <p:tgtEl>
                                          <p:spTgt spid="15"/>
                                        </p:tgtEl>
                                        <p:attrNameLst>
                                          <p:attrName>r</p:attrName>
                                        </p:attrNameLst>
                                      </p:cBhvr>
                                    </p:animRot>
                                    <p:animRot by="240000">
                                      <p:cBhvr>
                                        <p:cTn id="22" dur="200" fill="hold">
                                          <p:stCondLst>
                                            <p:cond delay="400"/>
                                          </p:stCondLst>
                                        </p:cTn>
                                        <p:tgtEl>
                                          <p:spTgt spid="15"/>
                                        </p:tgtEl>
                                        <p:attrNameLst>
                                          <p:attrName>r</p:attrName>
                                        </p:attrNameLst>
                                      </p:cBhvr>
                                    </p:animRot>
                                    <p:animRot by="-240000">
                                      <p:cBhvr>
                                        <p:cTn id="23" dur="200" fill="hold">
                                          <p:stCondLst>
                                            <p:cond delay="600"/>
                                          </p:stCondLst>
                                        </p:cTn>
                                        <p:tgtEl>
                                          <p:spTgt spid="15"/>
                                        </p:tgtEl>
                                        <p:attrNameLst>
                                          <p:attrName>r</p:attrName>
                                        </p:attrNameLst>
                                      </p:cBhvr>
                                    </p:animRot>
                                    <p:animRot by="120000">
                                      <p:cBhvr>
                                        <p:cTn id="24" dur="200" fill="hold">
                                          <p:stCondLst>
                                            <p:cond delay="800"/>
                                          </p:stCondLst>
                                        </p:cTn>
                                        <p:tgtEl>
                                          <p:spTgt spid="15"/>
                                        </p:tgtEl>
                                        <p:attrNameLst>
                                          <p:attrName>r</p:attrName>
                                        </p:attrNameLst>
                                      </p:cBhvr>
                                    </p:animRot>
                                  </p:childTnLst>
                                </p:cTn>
                              </p:par>
                              <p:par>
                                <p:cTn id="25" presetID="2" presetClass="entr" presetSubtype="8" fill="hold" grpId="0"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0">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anim calcmode="lin" valueType="num">
                                      <p:cBhvr additive="base">
                                        <p:cTn id="31" dur="5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
                                            <p:txEl>
                                              <p:pRg st="1" end="1"/>
                                            </p:txEl>
                                          </p:spTgt>
                                        </p:tgtEl>
                                        <p:attrNameLst>
                                          <p:attrName>ppt_y</p:attrName>
                                        </p:attrNameLst>
                                      </p:cBhvr>
                                      <p:tavLst>
                                        <p:tav tm="0">
                                          <p:val>
                                            <p:strVal val="#ppt_y"/>
                                          </p:val>
                                        </p:tav>
                                        <p:tav tm="100000">
                                          <p:val>
                                            <p:strVal val="#ppt_y"/>
                                          </p:val>
                                        </p:tav>
                                      </p:tavLst>
                                    </p:anim>
                                  </p:childTnLst>
                                </p:cTn>
                              </p:par>
                              <p:par>
                                <p:cTn id="33" presetID="32" presetClass="emph" presetSubtype="0" fill="hold" nodeType="withEffect">
                                  <p:stCondLst>
                                    <p:cond delay="0"/>
                                  </p:stCondLst>
                                  <p:childTnLst>
                                    <p:animRot by="120000">
                                      <p:cBhvr>
                                        <p:cTn id="34" dur="100" fill="hold">
                                          <p:stCondLst>
                                            <p:cond delay="0"/>
                                          </p:stCondLst>
                                        </p:cTn>
                                        <p:tgtEl>
                                          <p:spTgt spid="14"/>
                                        </p:tgtEl>
                                        <p:attrNameLst>
                                          <p:attrName>r</p:attrName>
                                        </p:attrNameLst>
                                      </p:cBhvr>
                                    </p:animRot>
                                    <p:animRot by="-240000">
                                      <p:cBhvr>
                                        <p:cTn id="35" dur="200" fill="hold">
                                          <p:stCondLst>
                                            <p:cond delay="200"/>
                                          </p:stCondLst>
                                        </p:cTn>
                                        <p:tgtEl>
                                          <p:spTgt spid="14"/>
                                        </p:tgtEl>
                                        <p:attrNameLst>
                                          <p:attrName>r</p:attrName>
                                        </p:attrNameLst>
                                      </p:cBhvr>
                                    </p:animRot>
                                    <p:animRot by="240000">
                                      <p:cBhvr>
                                        <p:cTn id="36" dur="200" fill="hold">
                                          <p:stCondLst>
                                            <p:cond delay="400"/>
                                          </p:stCondLst>
                                        </p:cTn>
                                        <p:tgtEl>
                                          <p:spTgt spid="14"/>
                                        </p:tgtEl>
                                        <p:attrNameLst>
                                          <p:attrName>r</p:attrName>
                                        </p:attrNameLst>
                                      </p:cBhvr>
                                    </p:animRot>
                                    <p:animRot by="-240000">
                                      <p:cBhvr>
                                        <p:cTn id="37" dur="200" fill="hold">
                                          <p:stCondLst>
                                            <p:cond delay="600"/>
                                          </p:stCondLst>
                                        </p:cTn>
                                        <p:tgtEl>
                                          <p:spTgt spid="14"/>
                                        </p:tgtEl>
                                        <p:attrNameLst>
                                          <p:attrName>r</p:attrName>
                                        </p:attrNameLst>
                                      </p:cBhvr>
                                    </p:animRot>
                                    <p:animRot by="120000">
                                      <p:cBhvr>
                                        <p:cTn id="38" dur="200" fill="hold">
                                          <p:stCondLst>
                                            <p:cond delay="800"/>
                                          </p:stCondLst>
                                        </p:cTn>
                                        <p:tgtEl>
                                          <p:spTgt spid="14"/>
                                        </p:tgtEl>
                                        <p:attrNameLst>
                                          <p:attrName>r</p:attrName>
                                        </p:attrNameLst>
                                      </p:cBhvr>
                                    </p:animRot>
                                  </p:childTnLst>
                                </p:cTn>
                              </p:par>
                              <p:par>
                                <p:cTn id="39" presetID="2" presetClass="entr" presetSubtype="2"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 calcmode="lin" valueType="num">
                                      <p:cBhvr additive="base">
                                        <p:cTn id="4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4">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 calcmode="lin" valueType="num">
                                      <p:cBhvr additive="base">
                                        <p:cTn id="4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4">
                                            <p:txEl>
                                              <p:pRg st="1" end="1"/>
                                            </p:txEl>
                                          </p:spTgt>
                                        </p:tgtEl>
                                        <p:attrNameLst>
                                          <p:attrName>ppt_y</p:attrName>
                                        </p:attrNameLst>
                                      </p:cBhvr>
                                      <p:tavLst>
                                        <p:tav tm="0">
                                          <p:val>
                                            <p:strVal val="#ppt_y"/>
                                          </p:val>
                                        </p:tav>
                                        <p:tav tm="100000">
                                          <p:val>
                                            <p:strVal val="#ppt_y"/>
                                          </p:val>
                                        </p:tav>
                                      </p:tavLst>
                                    </p:anim>
                                  </p:childTnLst>
                                </p:cTn>
                              </p:par>
                              <p:par>
                                <p:cTn id="47" presetID="32" presetClass="emph" presetSubtype="0" fill="hold" nodeType="withEffect">
                                  <p:stCondLst>
                                    <p:cond delay="0"/>
                                  </p:stCondLst>
                                  <p:childTnLst>
                                    <p:animRot by="120000">
                                      <p:cBhvr>
                                        <p:cTn id="48" dur="100" fill="hold">
                                          <p:stCondLst>
                                            <p:cond delay="0"/>
                                          </p:stCondLst>
                                        </p:cTn>
                                        <p:tgtEl>
                                          <p:spTgt spid="16"/>
                                        </p:tgtEl>
                                        <p:attrNameLst>
                                          <p:attrName>r</p:attrName>
                                        </p:attrNameLst>
                                      </p:cBhvr>
                                    </p:animRot>
                                    <p:animRot by="-240000">
                                      <p:cBhvr>
                                        <p:cTn id="49" dur="200" fill="hold">
                                          <p:stCondLst>
                                            <p:cond delay="200"/>
                                          </p:stCondLst>
                                        </p:cTn>
                                        <p:tgtEl>
                                          <p:spTgt spid="16"/>
                                        </p:tgtEl>
                                        <p:attrNameLst>
                                          <p:attrName>r</p:attrName>
                                        </p:attrNameLst>
                                      </p:cBhvr>
                                    </p:animRot>
                                    <p:animRot by="240000">
                                      <p:cBhvr>
                                        <p:cTn id="50" dur="200" fill="hold">
                                          <p:stCondLst>
                                            <p:cond delay="400"/>
                                          </p:stCondLst>
                                        </p:cTn>
                                        <p:tgtEl>
                                          <p:spTgt spid="16"/>
                                        </p:tgtEl>
                                        <p:attrNameLst>
                                          <p:attrName>r</p:attrName>
                                        </p:attrNameLst>
                                      </p:cBhvr>
                                    </p:animRot>
                                    <p:animRot by="-240000">
                                      <p:cBhvr>
                                        <p:cTn id="51" dur="200" fill="hold">
                                          <p:stCondLst>
                                            <p:cond delay="600"/>
                                          </p:stCondLst>
                                        </p:cTn>
                                        <p:tgtEl>
                                          <p:spTgt spid="16"/>
                                        </p:tgtEl>
                                        <p:attrNameLst>
                                          <p:attrName>r</p:attrName>
                                        </p:attrNameLst>
                                      </p:cBhvr>
                                    </p:animRot>
                                    <p:animRot by="120000">
                                      <p:cBhvr>
                                        <p:cTn id="52" dur="200" fill="hold">
                                          <p:stCondLst>
                                            <p:cond delay="800"/>
                                          </p:stCondLst>
                                        </p:cTn>
                                        <p:tgtEl>
                                          <p:spTgt spid="16"/>
                                        </p:tgtEl>
                                        <p:attrNameLst>
                                          <p:attrName>r</p:attrName>
                                        </p:attrNameLst>
                                      </p:cBhvr>
                                    </p:animRot>
                                  </p:childTnLst>
                                </p:cTn>
                              </p:par>
                              <p:par>
                                <p:cTn id="53" presetID="2" presetClass="entr" presetSubtype="2" fill="hold" grpId="0" nodeType="withEffect">
                                  <p:stCondLst>
                                    <p:cond delay="0"/>
                                  </p:stCondLst>
                                  <p:childTnLst>
                                    <p:set>
                                      <p:cBhvr>
                                        <p:cTn id="54" dur="1" fill="hold">
                                          <p:stCondLst>
                                            <p:cond delay="0"/>
                                          </p:stCondLst>
                                        </p:cTn>
                                        <p:tgtEl>
                                          <p:spTgt spid="8">
                                            <p:txEl>
                                              <p:pRg st="0" end="0"/>
                                            </p:txEl>
                                          </p:spTgt>
                                        </p:tgtEl>
                                        <p:attrNameLst>
                                          <p:attrName>style.visibility</p:attrName>
                                        </p:attrNameLst>
                                      </p:cBhvr>
                                      <p:to>
                                        <p:strVal val="visible"/>
                                      </p:to>
                                    </p:set>
                                    <p:anim calcmode="lin" valueType="num">
                                      <p:cBhvr additive="base">
                                        <p:cTn id="55"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8">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ppt_x"/>
                                          </p:val>
                                        </p:tav>
                                        <p:tav tm="100000">
                                          <p:val>
                                            <p:strVal val="#ppt_x"/>
                                          </p:val>
                                        </p:tav>
                                      </p:tavLst>
                                    </p:anim>
                                    <p:anim calcmode="lin" valueType="num">
                                      <p:cBhvr additive="base">
                                        <p:cTn id="60" dur="500" fill="hold"/>
                                        <p:tgtEl>
                                          <p:spTgt spid="3"/>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8" grpId="0" build="p"/>
      <p:bldP spid="10" grpId="0" build="p"/>
      <p:bldP spid="3" grpId="0"/>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60E33-83C8-225E-6C72-B82670781DD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CD56B72-B65E-A697-1CB5-ECC65720BC2A}"/>
              </a:ext>
            </a:extLst>
          </p:cNvPr>
          <p:cNvSpPr>
            <a:spLocks noGrp="1"/>
          </p:cNvSpPr>
          <p:nvPr>
            <p:ph type="title"/>
          </p:nvPr>
        </p:nvSpPr>
        <p:spPr>
          <a:xfrm>
            <a:off x="713224" y="445025"/>
            <a:ext cx="6682657" cy="572700"/>
          </a:xfrm>
        </p:spPr>
        <p:txBody>
          <a:bodyPr/>
          <a:lstStyle/>
          <a:p>
            <a:r>
              <a:rPr lang="en-US" dirty="0"/>
              <a:t>Baseline System (1st Generation ) </a:t>
            </a:r>
          </a:p>
        </p:txBody>
      </p:sp>
      <p:grpSp>
        <p:nvGrpSpPr>
          <p:cNvPr id="78" name="Group 77">
            <a:extLst>
              <a:ext uri="{FF2B5EF4-FFF2-40B4-BE49-F238E27FC236}">
                <a16:creationId xmlns:a16="http://schemas.microsoft.com/office/drawing/2014/main" id="{7CB3F1B4-DEDC-0EE9-B02B-3AF5976E5E04}"/>
              </a:ext>
            </a:extLst>
          </p:cNvPr>
          <p:cNvGrpSpPr/>
          <p:nvPr/>
        </p:nvGrpSpPr>
        <p:grpSpPr>
          <a:xfrm>
            <a:off x="146037" y="1371627"/>
            <a:ext cx="8851925" cy="2757375"/>
            <a:chOff x="195913" y="1438128"/>
            <a:chExt cx="8851925" cy="2757375"/>
          </a:xfrm>
        </p:grpSpPr>
        <p:sp>
          <p:nvSpPr>
            <p:cNvPr id="10" name="Google Shape;61;p14">
              <a:extLst>
                <a:ext uri="{FF2B5EF4-FFF2-40B4-BE49-F238E27FC236}">
                  <a16:creationId xmlns:a16="http://schemas.microsoft.com/office/drawing/2014/main" id="{FEFB38A6-F32E-31D0-5886-EC6DDE5F37FD}"/>
                </a:ext>
              </a:extLst>
            </p:cNvPr>
            <p:cNvSpPr/>
            <p:nvPr/>
          </p:nvSpPr>
          <p:spPr>
            <a:xfrm>
              <a:off x="2276388" y="1802141"/>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C1</a:t>
              </a:r>
              <a:endParaRPr sz="800">
                <a:solidFill>
                  <a:srgbClr val="1D1D1C"/>
                </a:solidFill>
                <a:latin typeface="Nunito"/>
                <a:ea typeface="Nunito"/>
                <a:cs typeface="Nunito"/>
                <a:sym typeface="Nunito"/>
              </a:endParaRPr>
            </a:p>
          </p:txBody>
        </p:sp>
        <p:sp>
          <p:nvSpPr>
            <p:cNvPr id="11" name="Google Shape;62;p14">
              <a:extLst>
                <a:ext uri="{FF2B5EF4-FFF2-40B4-BE49-F238E27FC236}">
                  <a16:creationId xmlns:a16="http://schemas.microsoft.com/office/drawing/2014/main" id="{F64AD643-4137-6C71-EF17-16D987FE8BA2}"/>
                </a:ext>
              </a:extLst>
            </p:cNvPr>
            <p:cNvSpPr/>
            <p:nvPr/>
          </p:nvSpPr>
          <p:spPr>
            <a:xfrm>
              <a:off x="2276388" y="3028335"/>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C3</a:t>
              </a:r>
              <a:endParaRPr sz="800">
                <a:solidFill>
                  <a:srgbClr val="1D1D1C"/>
                </a:solidFill>
                <a:latin typeface="Nunito"/>
                <a:ea typeface="Nunito"/>
                <a:cs typeface="Nunito"/>
                <a:sym typeface="Nunito"/>
              </a:endParaRPr>
            </a:p>
          </p:txBody>
        </p:sp>
        <p:sp>
          <p:nvSpPr>
            <p:cNvPr id="12" name="Google Shape;63;p14">
              <a:extLst>
                <a:ext uri="{FF2B5EF4-FFF2-40B4-BE49-F238E27FC236}">
                  <a16:creationId xmlns:a16="http://schemas.microsoft.com/office/drawing/2014/main" id="{DB729124-2C87-02D7-5752-7930AE19E365}"/>
                </a:ext>
              </a:extLst>
            </p:cNvPr>
            <p:cNvSpPr/>
            <p:nvPr/>
          </p:nvSpPr>
          <p:spPr>
            <a:xfrm>
              <a:off x="2276388" y="2415228"/>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900">
                  <a:solidFill>
                    <a:srgbClr val="1D1D1C"/>
                  </a:solidFill>
                  <a:latin typeface="Nunito"/>
                  <a:ea typeface="Nunito"/>
                  <a:cs typeface="Nunito"/>
                  <a:sym typeface="Nunito"/>
                </a:rPr>
                <a:t>C2</a:t>
              </a:r>
              <a:endParaRPr sz="900">
                <a:solidFill>
                  <a:srgbClr val="1D1D1C"/>
                </a:solidFill>
                <a:latin typeface="Nunito"/>
                <a:ea typeface="Nunito"/>
                <a:cs typeface="Nunito"/>
                <a:sym typeface="Nunito"/>
              </a:endParaRPr>
            </a:p>
          </p:txBody>
        </p:sp>
        <p:sp>
          <p:nvSpPr>
            <p:cNvPr id="13" name="Google Shape;64;p14">
              <a:extLst>
                <a:ext uri="{FF2B5EF4-FFF2-40B4-BE49-F238E27FC236}">
                  <a16:creationId xmlns:a16="http://schemas.microsoft.com/office/drawing/2014/main" id="{FDC83966-583B-EA1E-0070-98C734CE173F}"/>
                </a:ext>
              </a:extLst>
            </p:cNvPr>
            <p:cNvSpPr/>
            <p:nvPr/>
          </p:nvSpPr>
          <p:spPr>
            <a:xfrm>
              <a:off x="3449317" y="17103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14" name="Google Shape;65;p14">
              <a:extLst>
                <a:ext uri="{FF2B5EF4-FFF2-40B4-BE49-F238E27FC236}">
                  <a16:creationId xmlns:a16="http://schemas.microsoft.com/office/drawing/2014/main" id="{7EE4BE80-5C28-3FC9-B76A-BE8ECF6FC236}"/>
                </a:ext>
              </a:extLst>
            </p:cNvPr>
            <p:cNvSpPr/>
            <p:nvPr/>
          </p:nvSpPr>
          <p:spPr>
            <a:xfrm>
              <a:off x="3449317" y="201767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15" name="Google Shape;66;p14">
              <a:extLst>
                <a:ext uri="{FF2B5EF4-FFF2-40B4-BE49-F238E27FC236}">
                  <a16:creationId xmlns:a16="http://schemas.microsoft.com/office/drawing/2014/main" id="{5BE8EC2C-750E-D7DD-5D2D-5FC1D49FCEBA}"/>
                </a:ext>
              </a:extLst>
            </p:cNvPr>
            <p:cNvSpPr/>
            <p:nvPr/>
          </p:nvSpPr>
          <p:spPr>
            <a:xfrm>
              <a:off x="3449317" y="2299830"/>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16" name="Google Shape;67;p14">
              <a:extLst>
                <a:ext uri="{FF2B5EF4-FFF2-40B4-BE49-F238E27FC236}">
                  <a16:creationId xmlns:a16="http://schemas.microsoft.com/office/drawing/2014/main" id="{35334B5B-C2AE-E4F6-90F6-1A088BC89681}"/>
                </a:ext>
              </a:extLst>
            </p:cNvPr>
            <p:cNvSpPr/>
            <p:nvPr/>
          </p:nvSpPr>
          <p:spPr>
            <a:xfrm>
              <a:off x="3449317" y="26071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7" name="Google Shape;68;p14">
              <a:extLst>
                <a:ext uri="{FF2B5EF4-FFF2-40B4-BE49-F238E27FC236}">
                  <a16:creationId xmlns:a16="http://schemas.microsoft.com/office/drawing/2014/main" id="{5E233FB2-204C-21ED-06F5-976790A8DA5C}"/>
                </a:ext>
              </a:extLst>
            </p:cNvPr>
            <p:cNvSpPr/>
            <p:nvPr/>
          </p:nvSpPr>
          <p:spPr>
            <a:xfrm>
              <a:off x="3449317" y="291445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8" name="Google Shape;69;p14">
              <a:extLst>
                <a:ext uri="{FF2B5EF4-FFF2-40B4-BE49-F238E27FC236}">
                  <a16:creationId xmlns:a16="http://schemas.microsoft.com/office/drawing/2014/main" id="{3935D1D4-EF44-E45C-F8E3-42A3876B0DB8}"/>
                </a:ext>
              </a:extLst>
            </p:cNvPr>
            <p:cNvSpPr/>
            <p:nvPr/>
          </p:nvSpPr>
          <p:spPr>
            <a:xfrm>
              <a:off x="3449317" y="3221779"/>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9" name="Google Shape;70;p14">
              <a:extLst>
                <a:ext uri="{FF2B5EF4-FFF2-40B4-BE49-F238E27FC236}">
                  <a16:creationId xmlns:a16="http://schemas.microsoft.com/office/drawing/2014/main" id="{74843980-70C8-45BB-00C2-D296C756B9F7}"/>
                </a:ext>
              </a:extLst>
            </p:cNvPr>
            <p:cNvPicPr preferRelativeResize="0"/>
            <p:nvPr/>
          </p:nvPicPr>
          <p:blipFill rotWithShape="1">
            <a:blip r:embed="rId3">
              <a:alphaModFix/>
            </a:blip>
            <a:srcRect l="20160" r="20908"/>
            <a:stretch/>
          </p:blipFill>
          <p:spPr>
            <a:xfrm>
              <a:off x="1072813" y="2441691"/>
              <a:ext cx="342314" cy="304975"/>
            </a:xfrm>
            <a:prstGeom prst="rect">
              <a:avLst/>
            </a:prstGeom>
            <a:noFill/>
            <a:ln>
              <a:noFill/>
            </a:ln>
          </p:spPr>
        </p:pic>
        <p:sp>
          <p:nvSpPr>
            <p:cNvPr id="20" name="Google Shape;71;p14">
              <a:extLst>
                <a:ext uri="{FF2B5EF4-FFF2-40B4-BE49-F238E27FC236}">
                  <a16:creationId xmlns:a16="http://schemas.microsoft.com/office/drawing/2014/main" id="{D0FD3D76-E928-BBBA-69F5-B14BBBACE532}"/>
                </a:ext>
              </a:extLst>
            </p:cNvPr>
            <p:cNvSpPr/>
            <p:nvPr/>
          </p:nvSpPr>
          <p:spPr>
            <a:xfrm>
              <a:off x="195913" y="2415216"/>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21" name="Google Shape;72;p14">
              <a:extLst>
                <a:ext uri="{FF2B5EF4-FFF2-40B4-BE49-F238E27FC236}">
                  <a16:creationId xmlns:a16="http://schemas.microsoft.com/office/drawing/2014/main" id="{CD29244B-40B6-1BF9-3799-7C4B399AE531}"/>
                </a:ext>
              </a:extLst>
            </p:cNvPr>
            <p:cNvPicPr preferRelativeResize="0"/>
            <p:nvPr/>
          </p:nvPicPr>
          <p:blipFill>
            <a:blip r:embed="rId4">
              <a:alphaModFix/>
            </a:blip>
            <a:stretch>
              <a:fillRect/>
            </a:stretch>
          </p:blipFill>
          <p:spPr>
            <a:xfrm>
              <a:off x="1658576" y="2407003"/>
              <a:ext cx="374374" cy="374374"/>
            </a:xfrm>
            <a:prstGeom prst="rect">
              <a:avLst/>
            </a:prstGeom>
            <a:noFill/>
            <a:ln>
              <a:noFill/>
            </a:ln>
          </p:spPr>
        </p:pic>
        <p:cxnSp>
          <p:nvCxnSpPr>
            <p:cNvPr id="22" name="Google Shape;73;p14">
              <a:extLst>
                <a:ext uri="{FF2B5EF4-FFF2-40B4-BE49-F238E27FC236}">
                  <a16:creationId xmlns:a16="http://schemas.microsoft.com/office/drawing/2014/main" id="{2011709D-D2C9-E28C-2A85-488711B91F84}"/>
                </a:ext>
              </a:extLst>
            </p:cNvPr>
            <p:cNvCxnSpPr>
              <a:cxnSpLocks/>
              <a:stCxn id="20" idx="3"/>
              <a:endCxn id="19" idx="1"/>
            </p:cNvCxnSpPr>
            <p:nvPr/>
          </p:nvCxnSpPr>
          <p:spPr>
            <a:xfrm>
              <a:off x="826813" y="2594166"/>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23" name="Google Shape;74;p14">
              <a:extLst>
                <a:ext uri="{FF2B5EF4-FFF2-40B4-BE49-F238E27FC236}">
                  <a16:creationId xmlns:a16="http://schemas.microsoft.com/office/drawing/2014/main" id="{E9173647-C38F-8D3A-C5E1-38E29157DD78}"/>
                </a:ext>
              </a:extLst>
            </p:cNvPr>
            <p:cNvCxnSpPr>
              <a:cxnSpLocks/>
              <a:stCxn id="19" idx="3"/>
              <a:endCxn id="21" idx="1"/>
            </p:cNvCxnSpPr>
            <p:nvPr/>
          </p:nvCxnSpPr>
          <p:spPr>
            <a:xfrm>
              <a:off x="1415127" y="2594178"/>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24" name="Google Shape;75;p14">
              <a:extLst>
                <a:ext uri="{FF2B5EF4-FFF2-40B4-BE49-F238E27FC236}">
                  <a16:creationId xmlns:a16="http://schemas.microsoft.com/office/drawing/2014/main" id="{4759A305-707F-3662-3C92-3A3C0F9348C6}"/>
                </a:ext>
              </a:extLst>
            </p:cNvPr>
            <p:cNvCxnSpPr>
              <a:cxnSpLocks/>
              <a:stCxn id="21" idx="3"/>
              <a:endCxn id="10" idx="1"/>
            </p:cNvCxnSpPr>
            <p:nvPr/>
          </p:nvCxnSpPr>
          <p:spPr>
            <a:xfrm rot="10800000" flipH="1">
              <a:off x="2032950" y="19809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5" name="Google Shape;76;p14">
              <a:extLst>
                <a:ext uri="{FF2B5EF4-FFF2-40B4-BE49-F238E27FC236}">
                  <a16:creationId xmlns:a16="http://schemas.microsoft.com/office/drawing/2014/main" id="{25A29C02-AAC1-0610-6758-9D48983DC516}"/>
                </a:ext>
              </a:extLst>
            </p:cNvPr>
            <p:cNvCxnSpPr>
              <a:cxnSpLocks/>
              <a:stCxn id="21" idx="3"/>
              <a:endCxn id="11" idx="1"/>
            </p:cNvCxnSpPr>
            <p:nvPr/>
          </p:nvCxnSpPr>
          <p:spPr>
            <a:xfrm>
              <a:off x="2032950" y="25941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6" name="Google Shape;77;p14">
              <a:extLst>
                <a:ext uri="{FF2B5EF4-FFF2-40B4-BE49-F238E27FC236}">
                  <a16:creationId xmlns:a16="http://schemas.microsoft.com/office/drawing/2014/main" id="{A8F3C6E3-0D29-C2E9-2300-9E932ECA6F6F}"/>
                </a:ext>
              </a:extLst>
            </p:cNvPr>
            <p:cNvCxnSpPr>
              <a:cxnSpLocks/>
              <a:stCxn id="21" idx="3"/>
              <a:endCxn id="12" idx="1"/>
            </p:cNvCxnSpPr>
            <p:nvPr/>
          </p:nvCxnSpPr>
          <p:spPr>
            <a:xfrm>
              <a:off x="2032950" y="2594190"/>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7" name="Google Shape;78;p14">
              <a:extLst>
                <a:ext uri="{FF2B5EF4-FFF2-40B4-BE49-F238E27FC236}">
                  <a16:creationId xmlns:a16="http://schemas.microsoft.com/office/drawing/2014/main" id="{D4FFAE11-3F88-709A-F6D6-F3773D9F3578}"/>
                </a:ext>
              </a:extLst>
            </p:cNvPr>
            <p:cNvPicPr preferRelativeResize="0"/>
            <p:nvPr/>
          </p:nvPicPr>
          <p:blipFill rotWithShape="1">
            <a:blip r:embed="rId5">
              <a:alphaModFix/>
            </a:blip>
            <a:srcRect l="12514" r="14895"/>
            <a:stretch/>
          </p:blipFill>
          <p:spPr>
            <a:xfrm>
              <a:off x="4762788" y="2247678"/>
              <a:ext cx="374350" cy="515700"/>
            </a:xfrm>
            <a:prstGeom prst="rect">
              <a:avLst/>
            </a:prstGeom>
            <a:noFill/>
            <a:ln>
              <a:noFill/>
            </a:ln>
          </p:spPr>
        </p:pic>
        <p:cxnSp>
          <p:nvCxnSpPr>
            <p:cNvPr id="28" name="Google Shape;79;p14">
              <a:extLst>
                <a:ext uri="{FF2B5EF4-FFF2-40B4-BE49-F238E27FC236}">
                  <a16:creationId xmlns:a16="http://schemas.microsoft.com/office/drawing/2014/main" id="{55683592-010E-5F48-8263-B5981FECD67B}"/>
                </a:ext>
              </a:extLst>
            </p:cNvPr>
            <p:cNvCxnSpPr>
              <a:cxnSpLocks/>
              <a:stCxn id="10" idx="3"/>
              <a:endCxn id="13" idx="1"/>
            </p:cNvCxnSpPr>
            <p:nvPr/>
          </p:nvCxnSpPr>
          <p:spPr>
            <a:xfrm rot="10800000" flipH="1">
              <a:off x="2907288" y="18274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9" name="Google Shape;80;p14">
              <a:extLst>
                <a:ext uri="{FF2B5EF4-FFF2-40B4-BE49-F238E27FC236}">
                  <a16:creationId xmlns:a16="http://schemas.microsoft.com/office/drawing/2014/main" id="{63EF5ED4-111A-6E74-2901-36474E981080}"/>
                </a:ext>
              </a:extLst>
            </p:cNvPr>
            <p:cNvCxnSpPr>
              <a:cxnSpLocks/>
              <a:stCxn id="10" idx="3"/>
              <a:endCxn id="14" idx="1"/>
            </p:cNvCxnSpPr>
            <p:nvPr/>
          </p:nvCxnSpPr>
          <p:spPr>
            <a:xfrm>
              <a:off x="2907288" y="19810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0" name="Google Shape;81;p14">
              <a:extLst>
                <a:ext uri="{FF2B5EF4-FFF2-40B4-BE49-F238E27FC236}">
                  <a16:creationId xmlns:a16="http://schemas.microsoft.com/office/drawing/2014/main" id="{0235FD8F-2686-9973-2C7F-AD9298450991}"/>
                </a:ext>
              </a:extLst>
            </p:cNvPr>
            <p:cNvCxnSpPr>
              <a:cxnSpLocks/>
              <a:stCxn id="12" idx="3"/>
              <a:endCxn id="15" idx="1"/>
            </p:cNvCxnSpPr>
            <p:nvPr/>
          </p:nvCxnSpPr>
          <p:spPr>
            <a:xfrm rot="10800000" flipH="1">
              <a:off x="2907288" y="2416878"/>
              <a:ext cx="5421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1" name="Google Shape;82;p14">
              <a:extLst>
                <a:ext uri="{FF2B5EF4-FFF2-40B4-BE49-F238E27FC236}">
                  <a16:creationId xmlns:a16="http://schemas.microsoft.com/office/drawing/2014/main" id="{AA3942E4-7CBE-6162-5FBB-A55411717257}"/>
                </a:ext>
              </a:extLst>
            </p:cNvPr>
            <p:cNvCxnSpPr>
              <a:cxnSpLocks/>
              <a:stCxn id="12" idx="3"/>
              <a:endCxn id="16" idx="1"/>
            </p:cNvCxnSpPr>
            <p:nvPr/>
          </p:nvCxnSpPr>
          <p:spPr>
            <a:xfrm>
              <a:off x="2907288" y="2594178"/>
              <a:ext cx="5421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2" name="Google Shape;83;p14">
              <a:extLst>
                <a:ext uri="{FF2B5EF4-FFF2-40B4-BE49-F238E27FC236}">
                  <a16:creationId xmlns:a16="http://schemas.microsoft.com/office/drawing/2014/main" id="{33179CB3-F4B2-8FA9-A8DD-7B1B65AB7F6C}"/>
                </a:ext>
              </a:extLst>
            </p:cNvPr>
            <p:cNvCxnSpPr>
              <a:cxnSpLocks/>
              <a:stCxn id="11" idx="3"/>
              <a:endCxn id="17" idx="1"/>
            </p:cNvCxnSpPr>
            <p:nvPr/>
          </p:nvCxnSpPr>
          <p:spPr>
            <a:xfrm rot="10800000" flipH="1">
              <a:off x="2907288" y="3031485"/>
              <a:ext cx="5421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3" name="Google Shape;84;p14">
              <a:extLst>
                <a:ext uri="{FF2B5EF4-FFF2-40B4-BE49-F238E27FC236}">
                  <a16:creationId xmlns:a16="http://schemas.microsoft.com/office/drawing/2014/main" id="{FFB71AFB-05DA-8357-FCAF-5DDB53ED1197}"/>
                </a:ext>
              </a:extLst>
            </p:cNvPr>
            <p:cNvCxnSpPr>
              <a:cxnSpLocks/>
              <a:stCxn id="11" idx="3"/>
              <a:endCxn id="18" idx="1"/>
            </p:cNvCxnSpPr>
            <p:nvPr/>
          </p:nvCxnSpPr>
          <p:spPr>
            <a:xfrm>
              <a:off x="2907288" y="3207285"/>
              <a:ext cx="5421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4" name="Google Shape;85;p14">
              <a:extLst>
                <a:ext uri="{FF2B5EF4-FFF2-40B4-BE49-F238E27FC236}">
                  <a16:creationId xmlns:a16="http://schemas.microsoft.com/office/drawing/2014/main" id="{2B6A5BB5-ACF0-31DC-9262-85E7EAD5979C}"/>
                </a:ext>
              </a:extLst>
            </p:cNvPr>
            <p:cNvCxnSpPr>
              <a:cxnSpLocks/>
              <a:stCxn id="13" idx="3"/>
            </p:cNvCxnSpPr>
            <p:nvPr/>
          </p:nvCxnSpPr>
          <p:spPr>
            <a:xfrm>
              <a:off x="3965017" y="18275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5" name="Google Shape;86;p14">
              <a:extLst>
                <a:ext uri="{FF2B5EF4-FFF2-40B4-BE49-F238E27FC236}">
                  <a16:creationId xmlns:a16="http://schemas.microsoft.com/office/drawing/2014/main" id="{051935F3-BF4C-D995-319D-48EB2764BD0A}"/>
                </a:ext>
              </a:extLst>
            </p:cNvPr>
            <p:cNvCxnSpPr>
              <a:cxnSpLocks/>
              <a:stCxn id="14" idx="3"/>
            </p:cNvCxnSpPr>
            <p:nvPr/>
          </p:nvCxnSpPr>
          <p:spPr>
            <a:xfrm>
              <a:off x="3965017" y="213482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6" name="Google Shape;87;p14">
              <a:extLst>
                <a:ext uri="{FF2B5EF4-FFF2-40B4-BE49-F238E27FC236}">
                  <a16:creationId xmlns:a16="http://schemas.microsoft.com/office/drawing/2014/main" id="{292C275D-9288-1944-2790-A7EC7869C1A7}"/>
                </a:ext>
              </a:extLst>
            </p:cNvPr>
            <p:cNvCxnSpPr>
              <a:cxnSpLocks/>
              <a:stCxn id="15" idx="3"/>
            </p:cNvCxnSpPr>
            <p:nvPr/>
          </p:nvCxnSpPr>
          <p:spPr>
            <a:xfrm>
              <a:off x="3965017" y="2416980"/>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7" name="Google Shape;88;p14">
              <a:extLst>
                <a:ext uri="{FF2B5EF4-FFF2-40B4-BE49-F238E27FC236}">
                  <a16:creationId xmlns:a16="http://schemas.microsoft.com/office/drawing/2014/main" id="{69EEFB5C-3F1D-6A15-996B-AF062D508CCA}"/>
                </a:ext>
              </a:extLst>
            </p:cNvPr>
            <p:cNvCxnSpPr>
              <a:cxnSpLocks/>
              <a:stCxn id="16" idx="3"/>
            </p:cNvCxnSpPr>
            <p:nvPr/>
          </p:nvCxnSpPr>
          <p:spPr>
            <a:xfrm>
              <a:off x="3965017" y="27243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8" name="Google Shape;89;p14">
              <a:extLst>
                <a:ext uri="{FF2B5EF4-FFF2-40B4-BE49-F238E27FC236}">
                  <a16:creationId xmlns:a16="http://schemas.microsoft.com/office/drawing/2014/main" id="{3A7FDE1E-D127-469E-4F72-F31B2F049A42}"/>
                </a:ext>
              </a:extLst>
            </p:cNvPr>
            <p:cNvCxnSpPr>
              <a:cxnSpLocks/>
              <a:stCxn id="17" idx="3"/>
            </p:cNvCxnSpPr>
            <p:nvPr/>
          </p:nvCxnSpPr>
          <p:spPr>
            <a:xfrm>
              <a:off x="3965017" y="303160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9" name="Google Shape;90;p14">
              <a:extLst>
                <a:ext uri="{FF2B5EF4-FFF2-40B4-BE49-F238E27FC236}">
                  <a16:creationId xmlns:a16="http://schemas.microsoft.com/office/drawing/2014/main" id="{F67EC723-2DA6-D528-5B24-04EC111FFF69}"/>
                </a:ext>
              </a:extLst>
            </p:cNvPr>
            <p:cNvCxnSpPr>
              <a:cxnSpLocks/>
              <a:stCxn id="18" idx="3"/>
            </p:cNvCxnSpPr>
            <p:nvPr/>
          </p:nvCxnSpPr>
          <p:spPr>
            <a:xfrm>
              <a:off x="3965017" y="3338929"/>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40" name="Google Shape;91;p14">
              <a:extLst>
                <a:ext uri="{FF2B5EF4-FFF2-40B4-BE49-F238E27FC236}">
                  <a16:creationId xmlns:a16="http://schemas.microsoft.com/office/drawing/2014/main" id="{900B9240-C7E5-63EB-1050-A08D02FF26A2}"/>
                </a:ext>
              </a:extLst>
            </p:cNvPr>
            <p:cNvCxnSpPr/>
            <p:nvPr/>
          </p:nvCxnSpPr>
          <p:spPr>
            <a:xfrm flipH="1">
              <a:off x="4255113" y="1438128"/>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41" name="Google Shape;92;p14">
              <a:extLst>
                <a:ext uri="{FF2B5EF4-FFF2-40B4-BE49-F238E27FC236}">
                  <a16:creationId xmlns:a16="http://schemas.microsoft.com/office/drawing/2014/main" id="{37796AD8-54BB-D96E-75DF-3B5DE24F2153}"/>
                </a:ext>
              </a:extLst>
            </p:cNvPr>
            <p:cNvCxnSpPr>
              <a:cxnSpLocks/>
              <a:endCxn id="27" idx="1"/>
            </p:cNvCxnSpPr>
            <p:nvPr/>
          </p:nvCxnSpPr>
          <p:spPr>
            <a:xfrm rot="10800000" flipH="1">
              <a:off x="4259388" y="2505528"/>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42" name="Google Shape;93;p14">
              <a:extLst>
                <a:ext uri="{FF2B5EF4-FFF2-40B4-BE49-F238E27FC236}">
                  <a16:creationId xmlns:a16="http://schemas.microsoft.com/office/drawing/2014/main" id="{F7E1007E-E83A-6675-BA04-F5986D9C2ECC}"/>
                </a:ext>
              </a:extLst>
            </p:cNvPr>
            <p:cNvSpPr/>
            <p:nvPr/>
          </p:nvSpPr>
          <p:spPr>
            <a:xfrm>
              <a:off x="5625063" y="215182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43" name="Google Shape;94;p14">
              <a:extLst>
                <a:ext uri="{FF2B5EF4-FFF2-40B4-BE49-F238E27FC236}">
                  <a16:creationId xmlns:a16="http://schemas.microsoft.com/office/drawing/2014/main" id="{2E2DB685-1B47-93C6-52B8-52CA8BC034B4}"/>
                </a:ext>
              </a:extLst>
            </p:cNvPr>
            <p:cNvSpPr/>
            <p:nvPr/>
          </p:nvSpPr>
          <p:spPr>
            <a:xfrm>
              <a:off x="5628576" y="256911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44" name="Google Shape;95;p14">
              <a:extLst>
                <a:ext uri="{FF2B5EF4-FFF2-40B4-BE49-F238E27FC236}">
                  <a16:creationId xmlns:a16="http://schemas.microsoft.com/office/drawing/2014/main" id="{CFD4D78D-24FC-D24A-362F-52575DB74E86}"/>
                </a:ext>
              </a:extLst>
            </p:cNvPr>
            <p:cNvSpPr/>
            <p:nvPr/>
          </p:nvSpPr>
          <p:spPr>
            <a:xfrm>
              <a:off x="6493341" y="23697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45" name="Google Shape;96;p14">
              <a:extLst>
                <a:ext uri="{FF2B5EF4-FFF2-40B4-BE49-F238E27FC236}">
                  <a16:creationId xmlns:a16="http://schemas.microsoft.com/office/drawing/2014/main" id="{6CDCB0AE-E1BE-4DC7-CFD4-990B799B1D01}"/>
                </a:ext>
              </a:extLst>
            </p:cNvPr>
            <p:cNvSpPr/>
            <p:nvPr/>
          </p:nvSpPr>
          <p:spPr>
            <a:xfrm>
              <a:off x="7319444" y="184534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46" name="Google Shape;97;p14">
              <a:extLst>
                <a:ext uri="{FF2B5EF4-FFF2-40B4-BE49-F238E27FC236}">
                  <a16:creationId xmlns:a16="http://schemas.microsoft.com/office/drawing/2014/main" id="{5E260552-58F9-D01F-07C9-8846BE5D9F50}"/>
                </a:ext>
              </a:extLst>
            </p:cNvPr>
            <p:cNvSpPr/>
            <p:nvPr/>
          </p:nvSpPr>
          <p:spPr>
            <a:xfrm>
              <a:off x="7319419" y="23730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7" name="Google Shape;98;p14">
              <a:extLst>
                <a:ext uri="{FF2B5EF4-FFF2-40B4-BE49-F238E27FC236}">
                  <a16:creationId xmlns:a16="http://schemas.microsoft.com/office/drawing/2014/main" id="{65A7C5B6-7DD4-A687-B1EE-40169BAC849A}"/>
                </a:ext>
              </a:extLst>
            </p:cNvPr>
            <p:cNvSpPr/>
            <p:nvPr/>
          </p:nvSpPr>
          <p:spPr>
            <a:xfrm>
              <a:off x="8360238" y="2373078"/>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8" name="Google Shape;99;p14">
              <a:extLst>
                <a:ext uri="{FF2B5EF4-FFF2-40B4-BE49-F238E27FC236}">
                  <a16:creationId xmlns:a16="http://schemas.microsoft.com/office/drawing/2014/main" id="{E67DB0BC-0666-EC09-E611-D7895FBEA1EF}"/>
                </a:ext>
              </a:extLst>
            </p:cNvPr>
            <p:cNvSpPr/>
            <p:nvPr/>
          </p:nvSpPr>
          <p:spPr>
            <a:xfrm>
              <a:off x="7319444" y="290079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9" name="Google Shape;100;p14">
              <a:extLst>
                <a:ext uri="{FF2B5EF4-FFF2-40B4-BE49-F238E27FC236}">
                  <a16:creationId xmlns:a16="http://schemas.microsoft.com/office/drawing/2014/main" id="{01D4DD17-86FF-E918-55FE-812871051EE0}"/>
                </a:ext>
              </a:extLst>
            </p:cNvPr>
            <p:cNvSpPr/>
            <p:nvPr/>
          </p:nvSpPr>
          <p:spPr>
            <a:xfrm>
              <a:off x="43450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50" name="Google Shape;101;p14">
              <a:extLst>
                <a:ext uri="{FF2B5EF4-FFF2-40B4-BE49-F238E27FC236}">
                  <a16:creationId xmlns:a16="http://schemas.microsoft.com/office/drawing/2014/main" id="{F5667D85-F598-63D7-CB28-91F34D72B9A4}"/>
                </a:ext>
              </a:extLst>
            </p:cNvPr>
            <p:cNvSpPr/>
            <p:nvPr/>
          </p:nvSpPr>
          <p:spPr>
            <a:xfrm>
              <a:off x="50075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51" name="Google Shape;102;p14">
              <a:extLst>
                <a:ext uri="{FF2B5EF4-FFF2-40B4-BE49-F238E27FC236}">
                  <a16:creationId xmlns:a16="http://schemas.microsoft.com/office/drawing/2014/main" id="{DD4A74C8-B9E7-9733-F744-B6DDAC188FBA}"/>
                </a:ext>
              </a:extLst>
            </p:cNvPr>
            <p:cNvCxnSpPr>
              <a:cxnSpLocks/>
              <a:stCxn id="49" idx="0"/>
            </p:cNvCxnSpPr>
            <p:nvPr/>
          </p:nvCxnSpPr>
          <p:spPr>
            <a:xfrm rot="10800000">
              <a:off x="46248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2" name="Google Shape;103;p14">
              <a:extLst>
                <a:ext uri="{FF2B5EF4-FFF2-40B4-BE49-F238E27FC236}">
                  <a16:creationId xmlns:a16="http://schemas.microsoft.com/office/drawing/2014/main" id="{A372422C-2D63-37A3-4E28-BF80B5EF623E}"/>
                </a:ext>
              </a:extLst>
            </p:cNvPr>
            <p:cNvCxnSpPr>
              <a:cxnSpLocks/>
              <a:stCxn id="50" idx="0"/>
            </p:cNvCxnSpPr>
            <p:nvPr/>
          </p:nvCxnSpPr>
          <p:spPr>
            <a:xfrm rot="10800000">
              <a:off x="52873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3" name="Google Shape;104;p14">
              <a:extLst>
                <a:ext uri="{FF2B5EF4-FFF2-40B4-BE49-F238E27FC236}">
                  <a16:creationId xmlns:a16="http://schemas.microsoft.com/office/drawing/2014/main" id="{72E91A15-3C11-9347-2461-FDA591823A10}"/>
                </a:ext>
              </a:extLst>
            </p:cNvPr>
            <p:cNvCxnSpPr/>
            <p:nvPr/>
          </p:nvCxnSpPr>
          <p:spPr>
            <a:xfrm>
              <a:off x="4389213" y="3265428"/>
              <a:ext cx="1203600" cy="8700"/>
            </a:xfrm>
            <a:prstGeom prst="straightConnector1">
              <a:avLst/>
            </a:prstGeom>
            <a:noFill/>
            <a:ln w="9525" cap="flat" cmpd="sng">
              <a:solidFill>
                <a:srgbClr val="4A4A48"/>
              </a:solidFill>
              <a:prstDash val="solid"/>
              <a:round/>
              <a:headEnd type="none" w="med" len="med"/>
              <a:tailEnd type="none" w="med" len="med"/>
            </a:ln>
          </p:spPr>
        </p:cxnSp>
        <p:cxnSp>
          <p:nvCxnSpPr>
            <p:cNvPr id="54" name="Google Shape;105;p14">
              <a:extLst>
                <a:ext uri="{FF2B5EF4-FFF2-40B4-BE49-F238E27FC236}">
                  <a16:creationId xmlns:a16="http://schemas.microsoft.com/office/drawing/2014/main" id="{619561D7-539E-4497-DED6-6796B3262E5B}"/>
                </a:ext>
              </a:extLst>
            </p:cNvPr>
            <p:cNvCxnSpPr>
              <a:cxnSpLocks/>
              <a:endCxn id="27" idx="2"/>
            </p:cNvCxnSpPr>
            <p:nvPr/>
          </p:nvCxnSpPr>
          <p:spPr>
            <a:xfrm rot="10800000">
              <a:off x="4949963" y="2763378"/>
              <a:ext cx="4500" cy="519300"/>
            </a:xfrm>
            <a:prstGeom prst="straightConnector1">
              <a:avLst/>
            </a:prstGeom>
            <a:noFill/>
            <a:ln w="9525" cap="flat" cmpd="sng">
              <a:solidFill>
                <a:srgbClr val="4A4A48"/>
              </a:solidFill>
              <a:prstDash val="solid"/>
              <a:round/>
              <a:headEnd type="none" w="med" len="med"/>
              <a:tailEnd type="stealth" w="med" len="med"/>
            </a:ln>
          </p:spPr>
        </p:cxnSp>
        <p:cxnSp>
          <p:nvCxnSpPr>
            <p:cNvPr id="55" name="Google Shape;106;p14">
              <a:extLst>
                <a:ext uri="{FF2B5EF4-FFF2-40B4-BE49-F238E27FC236}">
                  <a16:creationId xmlns:a16="http://schemas.microsoft.com/office/drawing/2014/main" id="{2BCC012A-B520-8FED-D146-52398D45E7C9}"/>
                </a:ext>
              </a:extLst>
            </p:cNvPr>
            <p:cNvCxnSpPr>
              <a:cxnSpLocks/>
              <a:stCxn id="27" idx="3"/>
              <a:endCxn id="42" idx="1"/>
            </p:cNvCxnSpPr>
            <p:nvPr/>
          </p:nvCxnSpPr>
          <p:spPr>
            <a:xfrm rot="10800000" flipH="1">
              <a:off x="5137138" y="2287428"/>
              <a:ext cx="487800" cy="2181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6" name="Google Shape;107;p14">
              <a:extLst>
                <a:ext uri="{FF2B5EF4-FFF2-40B4-BE49-F238E27FC236}">
                  <a16:creationId xmlns:a16="http://schemas.microsoft.com/office/drawing/2014/main" id="{5D201C29-FEA5-F65A-C5C8-CA343DCACC94}"/>
                </a:ext>
              </a:extLst>
            </p:cNvPr>
            <p:cNvCxnSpPr>
              <a:cxnSpLocks/>
              <a:stCxn id="27" idx="3"/>
              <a:endCxn id="43" idx="1"/>
            </p:cNvCxnSpPr>
            <p:nvPr/>
          </p:nvCxnSpPr>
          <p:spPr>
            <a:xfrm>
              <a:off x="5137138" y="2505528"/>
              <a:ext cx="491400" cy="1992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57" name="Google Shape;108;p14">
              <a:extLst>
                <a:ext uri="{FF2B5EF4-FFF2-40B4-BE49-F238E27FC236}">
                  <a16:creationId xmlns:a16="http://schemas.microsoft.com/office/drawing/2014/main" id="{F60F2EFD-64CC-3946-A38C-260D1CC105B7}"/>
                </a:ext>
              </a:extLst>
            </p:cNvPr>
            <p:cNvCxnSpPr>
              <a:cxnSpLocks/>
              <a:stCxn id="42" idx="3"/>
              <a:endCxn id="44" idx="1"/>
            </p:cNvCxnSpPr>
            <p:nvPr/>
          </p:nvCxnSpPr>
          <p:spPr>
            <a:xfrm>
              <a:off x="6184563" y="2287578"/>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8" name="Google Shape;109;p14">
              <a:extLst>
                <a:ext uri="{FF2B5EF4-FFF2-40B4-BE49-F238E27FC236}">
                  <a16:creationId xmlns:a16="http://schemas.microsoft.com/office/drawing/2014/main" id="{61F681CF-A7F1-3842-ECBD-99D1AB92CB5E}"/>
                </a:ext>
              </a:extLst>
            </p:cNvPr>
            <p:cNvCxnSpPr>
              <a:cxnSpLocks/>
              <a:stCxn id="43" idx="3"/>
              <a:endCxn id="44" idx="1"/>
            </p:cNvCxnSpPr>
            <p:nvPr/>
          </p:nvCxnSpPr>
          <p:spPr>
            <a:xfrm rot="10800000" flipH="1">
              <a:off x="6188076" y="2505664"/>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9" name="Google Shape;110;p14">
              <a:extLst>
                <a:ext uri="{FF2B5EF4-FFF2-40B4-BE49-F238E27FC236}">
                  <a16:creationId xmlns:a16="http://schemas.microsoft.com/office/drawing/2014/main" id="{364B3AC5-5FC4-5B1D-902C-059A3D69DA70}"/>
                </a:ext>
              </a:extLst>
            </p:cNvPr>
            <p:cNvCxnSpPr>
              <a:cxnSpLocks/>
              <a:stCxn id="44" idx="3"/>
              <a:endCxn id="46" idx="1"/>
            </p:cNvCxnSpPr>
            <p:nvPr/>
          </p:nvCxnSpPr>
          <p:spPr>
            <a:xfrm>
              <a:off x="7052841" y="2505522"/>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60" name="Google Shape;111;p14">
              <a:extLst>
                <a:ext uri="{FF2B5EF4-FFF2-40B4-BE49-F238E27FC236}">
                  <a16:creationId xmlns:a16="http://schemas.microsoft.com/office/drawing/2014/main" id="{DB4F8892-CCFB-DA66-33FB-7809271E4E16}"/>
                </a:ext>
              </a:extLst>
            </p:cNvPr>
            <p:cNvCxnSpPr>
              <a:cxnSpLocks/>
              <a:stCxn id="45" idx="2"/>
              <a:endCxn id="46" idx="0"/>
            </p:cNvCxnSpPr>
            <p:nvPr/>
          </p:nvCxnSpPr>
          <p:spPr>
            <a:xfrm>
              <a:off x="7599194" y="211684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1" name="Google Shape;112;p14">
              <a:extLst>
                <a:ext uri="{FF2B5EF4-FFF2-40B4-BE49-F238E27FC236}">
                  <a16:creationId xmlns:a16="http://schemas.microsoft.com/office/drawing/2014/main" id="{1F8F3139-746F-5FF7-91B7-116F930399CF}"/>
                </a:ext>
              </a:extLst>
            </p:cNvPr>
            <p:cNvCxnSpPr>
              <a:cxnSpLocks/>
              <a:stCxn id="48" idx="0"/>
              <a:endCxn id="46" idx="2"/>
            </p:cNvCxnSpPr>
            <p:nvPr/>
          </p:nvCxnSpPr>
          <p:spPr>
            <a:xfrm rot="10800000">
              <a:off x="7599194" y="264459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2" name="Google Shape;113;p14">
              <a:extLst>
                <a:ext uri="{FF2B5EF4-FFF2-40B4-BE49-F238E27FC236}">
                  <a16:creationId xmlns:a16="http://schemas.microsoft.com/office/drawing/2014/main" id="{465ABBD1-07EA-E4F9-5610-61E1D2B2A26A}"/>
                </a:ext>
              </a:extLst>
            </p:cNvPr>
            <p:cNvCxnSpPr>
              <a:cxnSpLocks/>
              <a:stCxn id="46" idx="3"/>
              <a:endCxn id="47" idx="1"/>
            </p:cNvCxnSpPr>
            <p:nvPr/>
          </p:nvCxnSpPr>
          <p:spPr>
            <a:xfrm>
              <a:off x="7878919" y="2508822"/>
              <a:ext cx="481200" cy="0"/>
            </a:xfrm>
            <a:prstGeom prst="straightConnector1">
              <a:avLst/>
            </a:prstGeom>
            <a:noFill/>
            <a:ln w="9525" cap="flat" cmpd="sng">
              <a:solidFill>
                <a:srgbClr val="4A4A48"/>
              </a:solidFill>
              <a:prstDash val="solid"/>
              <a:round/>
              <a:headEnd type="none" w="med" len="med"/>
              <a:tailEnd type="stealth" w="med" len="med"/>
            </a:ln>
          </p:spPr>
        </p:cxnSp>
        <p:cxnSp>
          <p:nvCxnSpPr>
            <p:cNvPr id="63" name="Google Shape;114;p14">
              <a:extLst>
                <a:ext uri="{FF2B5EF4-FFF2-40B4-BE49-F238E27FC236}">
                  <a16:creationId xmlns:a16="http://schemas.microsoft.com/office/drawing/2014/main" id="{5B529A80-0DD5-6859-31D8-8711F1FBA299}"/>
                </a:ext>
              </a:extLst>
            </p:cNvPr>
            <p:cNvCxnSpPr>
              <a:cxnSpLocks/>
              <a:stCxn id="48" idx="2"/>
              <a:endCxn id="50" idx="2"/>
            </p:cNvCxnSpPr>
            <p:nvPr/>
          </p:nvCxnSpPr>
          <p:spPr>
            <a:xfrm rot="5400000">
              <a:off x="6130394" y="2329297"/>
              <a:ext cx="625800" cy="2311800"/>
            </a:xfrm>
            <a:prstGeom prst="bentConnector3">
              <a:avLst>
                <a:gd name="adj1" fmla="val 138048"/>
              </a:avLst>
            </a:prstGeom>
            <a:noFill/>
            <a:ln w="9525" cap="flat" cmpd="sng">
              <a:solidFill>
                <a:srgbClr val="4A4A48"/>
              </a:solidFill>
              <a:prstDash val="solid"/>
              <a:round/>
              <a:headEnd type="none" w="med" len="med"/>
              <a:tailEnd type="stealth" w="med" len="med"/>
            </a:ln>
          </p:spPr>
        </p:cxnSp>
        <p:cxnSp>
          <p:nvCxnSpPr>
            <p:cNvPr id="64" name="Google Shape;115;p14">
              <a:extLst>
                <a:ext uri="{FF2B5EF4-FFF2-40B4-BE49-F238E27FC236}">
                  <a16:creationId xmlns:a16="http://schemas.microsoft.com/office/drawing/2014/main" id="{FABDF9B8-94A6-F886-9E5C-F63BFE2297F5}"/>
                </a:ext>
              </a:extLst>
            </p:cNvPr>
            <p:cNvCxnSpPr>
              <a:cxnSpLocks/>
              <a:stCxn id="48" idx="2"/>
              <a:endCxn id="49" idx="2"/>
            </p:cNvCxnSpPr>
            <p:nvPr/>
          </p:nvCxnSpPr>
          <p:spPr>
            <a:xfrm rot="5400000">
              <a:off x="5799044" y="1997947"/>
              <a:ext cx="625800" cy="2974500"/>
            </a:xfrm>
            <a:prstGeom prst="bentConnector3">
              <a:avLst>
                <a:gd name="adj1" fmla="val 138048"/>
              </a:avLst>
            </a:prstGeom>
            <a:noFill/>
            <a:ln w="9525" cap="flat" cmpd="sng">
              <a:solidFill>
                <a:srgbClr val="4A4A48"/>
              </a:solidFill>
              <a:prstDash val="solid"/>
              <a:round/>
              <a:headEnd type="none" w="med" len="med"/>
              <a:tailEnd type="stealth" w="med" len="med"/>
            </a:ln>
          </p:spPr>
        </p:cxnSp>
        <p:sp>
          <p:nvSpPr>
            <p:cNvPr id="65" name="Google Shape;116;p14">
              <a:extLst>
                <a:ext uri="{FF2B5EF4-FFF2-40B4-BE49-F238E27FC236}">
                  <a16:creationId xmlns:a16="http://schemas.microsoft.com/office/drawing/2014/main" id="{9B923ACB-214B-BE97-B10B-55A998BA452E}"/>
                </a:ext>
              </a:extLst>
            </p:cNvPr>
            <p:cNvSpPr txBox="1"/>
            <p:nvPr/>
          </p:nvSpPr>
          <p:spPr>
            <a:xfrm>
              <a:off x="2183043" y="3529103"/>
              <a:ext cx="7692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66" name="Google Shape;117;p14">
              <a:extLst>
                <a:ext uri="{FF2B5EF4-FFF2-40B4-BE49-F238E27FC236}">
                  <a16:creationId xmlns:a16="http://schemas.microsoft.com/office/drawing/2014/main" id="{B12C355B-5B49-9F9F-3F5F-DDE3D8B8458A}"/>
                </a:ext>
              </a:extLst>
            </p:cNvPr>
            <p:cNvSpPr txBox="1"/>
            <p:nvPr/>
          </p:nvSpPr>
          <p:spPr>
            <a:xfrm>
              <a:off x="3125791" y="3592578"/>
              <a:ext cx="11163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sp>
          <p:nvSpPr>
            <p:cNvPr id="67" name="Google Shape;118;p14">
              <a:extLst>
                <a:ext uri="{FF2B5EF4-FFF2-40B4-BE49-F238E27FC236}">
                  <a16:creationId xmlns:a16="http://schemas.microsoft.com/office/drawing/2014/main" id="{531A0A26-5DD4-42E2-4BB7-EEF791B68FBA}"/>
                </a:ext>
              </a:extLst>
            </p:cNvPr>
            <p:cNvSpPr txBox="1"/>
            <p:nvPr/>
          </p:nvSpPr>
          <p:spPr>
            <a:xfrm>
              <a:off x="5104663" y="1765553"/>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68" name="Google Shape;119;p14">
              <a:extLst>
                <a:ext uri="{FF2B5EF4-FFF2-40B4-BE49-F238E27FC236}">
                  <a16:creationId xmlns:a16="http://schemas.microsoft.com/office/drawing/2014/main" id="{ABD09B7D-E400-77E8-E9B6-D31025DA8BA3}"/>
                </a:ext>
              </a:extLst>
            </p:cNvPr>
            <p:cNvSpPr txBox="1"/>
            <p:nvPr/>
          </p:nvSpPr>
          <p:spPr>
            <a:xfrm>
              <a:off x="5038476" y="2623366"/>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69" name="Google Shape;120;p14">
              <a:extLst>
                <a:ext uri="{FF2B5EF4-FFF2-40B4-BE49-F238E27FC236}">
                  <a16:creationId xmlns:a16="http://schemas.microsoft.com/office/drawing/2014/main" id="{49345A62-10C8-B673-D1C9-1B89B28A5CFA}"/>
                </a:ext>
              </a:extLst>
            </p:cNvPr>
            <p:cNvSpPr txBox="1"/>
            <p:nvPr/>
          </p:nvSpPr>
          <p:spPr>
            <a:xfrm>
              <a:off x="6163526" y="2004178"/>
              <a:ext cx="559500" cy="307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pic>
          <p:nvPicPr>
            <p:cNvPr id="70" name="Google Shape;121;p14">
              <a:extLst>
                <a:ext uri="{FF2B5EF4-FFF2-40B4-BE49-F238E27FC236}">
                  <a16:creationId xmlns:a16="http://schemas.microsoft.com/office/drawing/2014/main" id="{835334B7-B3C6-06BE-2D3D-169DF0175CE7}"/>
                </a:ext>
              </a:extLst>
            </p:cNvPr>
            <p:cNvPicPr preferRelativeResize="0"/>
            <p:nvPr/>
          </p:nvPicPr>
          <p:blipFill rotWithShape="1">
            <a:blip r:embed="rId3">
              <a:alphaModFix/>
            </a:blip>
            <a:srcRect l="20160" r="20908"/>
            <a:stretch/>
          </p:blipFill>
          <p:spPr>
            <a:xfrm>
              <a:off x="430891" y="3495412"/>
              <a:ext cx="131063" cy="130942"/>
            </a:xfrm>
            <a:prstGeom prst="rect">
              <a:avLst/>
            </a:prstGeom>
            <a:noFill/>
            <a:ln>
              <a:noFill/>
            </a:ln>
          </p:spPr>
        </p:pic>
        <p:pic>
          <p:nvPicPr>
            <p:cNvPr id="71" name="Google Shape;122;p14">
              <a:extLst>
                <a:ext uri="{FF2B5EF4-FFF2-40B4-BE49-F238E27FC236}">
                  <a16:creationId xmlns:a16="http://schemas.microsoft.com/office/drawing/2014/main" id="{F84AEEA1-A041-EC39-AC35-A741759FF00A}"/>
                </a:ext>
              </a:extLst>
            </p:cNvPr>
            <p:cNvPicPr preferRelativeResize="0"/>
            <p:nvPr/>
          </p:nvPicPr>
          <p:blipFill>
            <a:blip r:embed="rId4">
              <a:alphaModFix/>
            </a:blip>
            <a:stretch>
              <a:fillRect/>
            </a:stretch>
          </p:blipFill>
          <p:spPr>
            <a:xfrm>
              <a:off x="416949" y="3709535"/>
              <a:ext cx="143338" cy="160740"/>
            </a:xfrm>
            <a:prstGeom prst="rect">
              <a:avLst/>
            </a:prstGeom>
            <a:noFill/>
            <a:ln>
              <a:noFill/>
            </a:ln>
          </p:spPr>
        </p:pic>
        <p:pic>
          <p:nvPicPr>
            <p:cNvPr id="72" name="Google Shape;123;p14">
              <a:extLst>
                <a:ext uri="{FF2B5EF4-FFF2-40B4-BE49-F238E27FC236}">
                  <a16:creationId xmlns:a16="http://schemas.microsoft.com/office/drawing/2014/main" id="{1E1CD493-88CE-CDB5-3BAF-8DEAC1D8FADF}"/>
                </a:ext>
              </a:extLst>
            </p:cNvPr>
            <p:cNvPicPr preferRelativeResize="0"/>
            <p:nvPr/>
          </p:nvPicPr>
          <p:blipFill rotWithShape="1">
            <a:blip r:embed="rId5">
              <a:alphaModFix/>
            </a:blip>
            <a:srcRect l="12514" r="14895"/>
            <a:stretch/>
          </p:blipFill>
          <p:spPr>
            <a:xfrm>
              <a:off x="422608" y="3907345"/>
              <a:ext cx="143329" cy="221418"/>
            </a:xfrm>
            <a:prstGeom prst="rect">
              <a:avLst/>
            </a:prstGeom>
            <a:noFill/>
            <a:ln>
              <a:noFill/>
            </a:ln>
          </p:spPr>
        </p:pic>
        <p:sp>
          <p:nvSpPr>
            <p:cNvPr id="73" name="Google Shape;124;p14">
              <a:extLst>
                <a:ext uri="{FF2B5EF4-FFF2-40B4-BE49-F238E27FC236}">
                  <a16:creationId xmlns:a16="http://schemas.microsoft.com/office/drawing/2014/main" id="{D5919C85-28B3-0D43-AAB2-BDEBA425C1D8}"/>
                </a:ext>
              </a:extLst>
            </p:cNvPr>
            <p:cNvSpPr txBox="1"/>
            <p:nvPr/>
          </p:nvSpPr>
          <p:spPr>
            <a:xfrm>
              <a:off x="595652" y="3416953"/>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74" name="Google Shape;125;p14">
              <a:extLst>
                <a:ext uri="{FF2B5EF4-FFF2-40B4-BE49-F238E27FC236}">
                  <a16:creationId xmlns:a16="http://schemas.microsoft.com/office/drawing/2014/main" id="{13A30CF8-7151-9DF0-EDA4-22A5CDB0BE06}"/>
                </a:ext>
              </a:extLst>
            </p:cNvPr>
            <p:cNvSpPr txBox="1"/>
            <p:nvPr/>
          </p:nvSpPr>
          <p:spPr>
            <a:xfrm>
              <a:off x="604582" y="3645987"/>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dirty="0">
                  <a:solidFill>
                    <a:srgbClr val="1D1D1C"/>
                  </a:solidFill>
                  <a:latin typeface="Nunito"/>
                  <a:ea typeface="Nunito"/>
                  <a:cs typeface="Nunito"/>
                  <a:sym typeface="Nunito"/>
                </a:rPr>
                <a:t>Azure Open AI</a:t>
              </a:r>
              <a:endParaRPr sz="935" dirty="0">
                <a:solidFill>
                  <a:srgbClr val="1D1D1C"/>
                </a:solidFill>
                <a:latin typeface="Nunito"/>
                <a:ea typeface="Nunito"/>
                <a:cs typeface="Nunito"/>
                <a:sym typeface="Nunito"/>
              </a:endParaRPr>
            </a:p>
          </p:txBody>
        </p:sp>
        <p:sp>
          <p:nvSpPr>
            <p:cNvPr id="75" name="Google Shape;126;p14">
              <a:extLst>
                <a:ext uri="{FF2B5EF4-FFF2-40B4-BE49-F238E27FC236}">
                  <a16:creationId xmlns:a16="http://schemas.microsoft.com/office/drawing/2014/main" id="{87710227-172F-2C62-16C4-E7E278BF57D2}"/>
                </a:ext>
              </a:extLst>
            </p:cNvPr>
            <p:cNvSpPr txBox="1"/>
            <p:nvPr/>
          </p:nvSpPr>
          <p:spPr>
            <a:xfrm>
              <a:off x="604583" y="3907361"/>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76" name="Google Shape;127;p14">
              <a:extLst>
                <a:ext uri="{FF2B5EF4-FFF2-40B4-BE49-F238E27FC236}">
                  <a16:creationId xmlns:a16="http://schemas.microsoft.com/office/drawing/2014/main" id="{CDCBFD8C-0E5D-12E4-C686-73474E55F23A}"/>
                </a:ext>
              </a:extLst>
            </p:cNvPr>
            <p:cNvSpPr txBox="1"/>
            <p:nvPr/>
          </p:nvSpPr>
          <p:spPr>
            <a:xfrm>
              <a:off x="356340" y="3190219"/>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77" name="Google Shape;128;p14">
              <a:extLst>
                <a:ext uri="{FF2B5EF4-FFF2-40B4-BE49-F238E27FC236}">
                  <a16:creationId xmlns:a16="http://schemas.microsoft.com/office/drawing/2014/main" id="{8DB0820A-1867-758E-5FE4-8ADB61253C19}"/>
                </a:ext>
              </a:extLst>
            </p:cNvPr>
            <p:cNvSpPr/>
            <p:nvPr/>
          </p:nvSpPr>
          <p:spPr>
            <a:xfrm>
              <a:off x="325731" y="3240903"/>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grpSp>
      <p:sp>
        <p:nvSpPr>
          <p:cNvPr id="2" name="Rectangle 1">
            <a:extLst>
              <a:ext uri="{FF2B5EF4-FFF2-40B4-BE49-F238E27FC236}">
                <a16:creationId xmlns:a16="http://schemas.microsoft.com/office/drawing/2014/main" id="{141A51EA-AC92-D600-6708-062F57B76450}"/>
              </a:ext>
            </a:extLst>
          </p:cNvPr>
          <p:cNvSpPr/>
          <p:nvPr/>
        </p:nvSpPr>
        <p:spPr>
          <a:xfrm>
            <a:off x="99265" y="1234682"/>
            <a:ext cx="3942950" cy="301401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 name="Rectangle 2">
            <a:extLst>
              <a:ext uri="{FF2B5EF4-FFF2-40B4-BE49-F238E27FC236}">
                <a16:creationId xmlns:a16="http://schemas.microsoft.com/office/drawing/2014/main" id="{3285B7EE-873A-D121-449F-8FE43E728387}"/>
              </a:ext>
            </a:extLst>
          </p:cNvPr>
          <p:cNvSpPr/>
          <p:nvPr/>
        </p:nvSpPr>
        <p:spPr>
          <a:xfrm>
            <a:off x="4261975" y="1234682"/>
            <a:ext cx="4812425" cy="301401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extBox 3">
            <a:extLst>
              <a:ext uri="{FF2B5EF4-FFF2-40B4-BE49-F238E27FC236}">
                <a16:creationId xmlns:a16="http://schemas.microsoft.com/office/drawing/2014/main" id="{D9C8A235-88A8-F474-A27E-09AB00247723}"/>
              </a:ext>
            </a:extLst>
          </p:cNvPr>
          <p:cNvSpPr txBox="1"/>
          <p:nvPr/>
        </p:nvSpPr>
        <p:spPr>
          <a:xfrm>
            <a:off x="917587" y="4306293"/>
            <a:ext cx="2431160" cy="307777"/>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Video Indexing Flow </a:t>
            </a:r>
            <a:endParaRPr lang="en-US" sz="1200" b="1" dirty="0">
              <a:solidFill>
                <a:srgbClr val="C00000"/>
              </a:solidFill>
              <a:latin typeface="Montserrat" panose="00000500000000000000" pitchFamily="2" charset="0"/>
            </a:endParaRPr>
          </a:p>
        </p:txBody>
      </p:sp>
      <p:sp>
        <p:nvSpPr>
          <p:cNvPr id="5" name="TextBox 4">
            <a:extLst>
              <a:ext uri="{FF2B5EF4-FFF2-40B4-BE49-F238E27FC236}">
                <a16:creationId xmlns:a16="http://schemas.microsoft.com/office/drawing/2014/main" id="{86DDD9A9-43FA-BB7E-0C55-6BD24A3FD906}"/>
              </a:ext>
            </a:extLst>
          </p:cNvPr>
          <p:cNvSpPr txBox="1"/>
          <p:nvPr/>
        </p:nvSpPr>
        <p:spPr>
          <a:xfrm>
            <a:off x="5353855" y="4296413"/>
            <a:ext cx="2738719" cy="492443"/>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Query Processing Flow </a:t>
            </a:r>
            <a:endParaRPr lang="en-US" sz="1200" b="1" dirty="0">
              <a:solidFill>
                <a:srgbClr val="C00000"/>
              </a:solidFill>
              <a:latin typeface="Montserrat" panose="00000500000000000000" pitchFamily="2" charset="0"/>
            </a:endParaRPr>
          </a:p>
          <a:p>
            <a:pPr algn="ctr"/>
            <a:endParaRPr lang="en-US" sz="1200" b="1" dirty="0">
              <a:solidFill>
                <a:srgbClr val="C00000"/>
              </a:solidFill>
              <a:latin typeface="Montserrat" panose="00000500000000000000" pitchFamily="2" charset="0"/>
            </a:endParaRPr>
          </a:p>
        </p:txBody>
      </p:sp>
    </p:spTree>
    <p:extLst>
      <p:ext uri="{BB962C8B-B14F-4D97-AF65-F5344CB8AC3E}">
        <p14:creationId xmlns:p14="http://schemas.microsoft.com/office/powerpoint/2010/main" val="296303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CDBAC-DA60-C95D-9795-0A803398B50C}"/>
              </a:ext>
            </a:extLst>
          </p:cNvPr>
          <p:cNvSpPr>
            <a:spLocks noGrp="1"/>
          </p:cNvSpPr>
          <p:nvPr>
            <p:ph type="title"/>
          </p:nvPr>
        </p:nvSpPr>
        <p:spPr>
          <a:xfrm>
            <a:off x="2829700" y="2048782"/>
            <a:ext cx="3188043" cy="818400"/>
          </a:xfrm>
        </p:spPr>
        <p:txBody>
          <a:bodyPr/>
          <a:lstStyle/>
          <a:p>
            <a:r>
              <a:rPr lang="en-US" sz="2400" dirty="0"/>
              <a:t>Other Applications </a:t>
            </a:r>
            <a:br>
              <a:rPr lang="en-US" sz="2400" dirty="0"/>
            </a:br>
            <a:r>
              <a:rPr lang="en-US" sz="2400" dirty="0"/>
              <a:t>for this project</a:t>
            </a:r>
          </a:p>
        </p:txBody>
      </p:sp>
      <p:sp>
        <p:nvSpPr>
          <p:cNvPr id="7" name="Oval 6">
            <a:extLst>
              <a:ext uri="{FF2B5EF4-FFF2-40B4-BE49-F238E27FC236}">
                <a16:creationId xmlns:a16="http://schemas.microsoft.com/office/drawing/2014/main" id="{8D5E23B4-ED90-25BC-E31C-CD47C4EDE0DF}"/>
              </a:ext>
            </a:extLst>
          </p:cNvPr>
          <p:cNvSpPr/>
          <p:nvPr/>
        </p:nvSpPr>
        <p:spPr>
          <a:xfrm>
            <a:off x="2631993" y="1598656"/>
            <a:ext cx="3583459" cy="177319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7E50F66C-132B-A43C-5F50-ECF685E649B7}"/>
              </a:ext>
            </a:extLst>
          </p:cNvPr>
          <p:cNvSpPr txBox="1">
            <a:spLocks/>
          </p:cNvSpPr>
          <p:nvPr/>
        </p:nvSpPr>
        <p:spPr>
          <a:xfrm>
            <a:off x="373127" y="1239548"/>
            <a:ext cx="3122249" cy="618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dirty="0">
                <a:latin typeface="Montserrat Medium" panose="00000600000000000000" pitchFamily="2" charset="0"/>
              </a:rPr>
              <a:t>Healthcare Training &amp; Clinical Procedure Libraries</a:t>
            </a:r>
          </a:p>
        </p:txBody>
      </p:sp>
      <p:sp>
        <p:nvSpPr>
          <p:cNvPr id="9" name="Subtitle 5">
            <a:extLst>
              <a:ext uri="{FF2B5EF4-FFF2-40B4-BE49-F238E27FC236}">
                <a16:creationId xmlns:a16="http://schemas.microsoft.com/office/drawing/2014/main" id="{6E9C3691-5D6E-8B18-E7AF-AE6D9873D5B4}"/>
              </a:ext>
            </a:extLst>
          </p:cNvPr>
          <p:cNvSpPr txBox="1">
            <a:spLocks/>
          </p:cNvSpPr>
          <p:nvPr/>
        </p:nvSpPr>
        <p:spPr>
          <a:xfrm>
            <a:off x="5861118" y="1115978"/>
            <a:ext cx="3122249" cy="618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dirty="0">
                <a:latin typeface="Montserrat Medium" panose="00000600000000000000" pitchFamily="2" charset="0"/>
              </a:rPr>
              <a:t>Corporate L&amp;D (Learning &amp; Development) / HR Compliance Platforms</a:t>
            </a:r>
          </a:p>
        </p:txBody>
      </p:sp>
      <p:sp>
        <p:nvSpPr>
          <p:cNvPr id="10" name="Subtitle 5">
            <a:extLst>
              <a:ext uri="{FF2B5EF4-FFF2-40B4-BE49-F238E27FC236}">
                <a16:creationId xmlns:a16="http://schemas.microsoft.com/office/drawing/2014/main" id="{B4B078DD-43E4-87F3-C77D-AE676C8D62F1}"/>
              </a:ext>
            </a:extLst>
          </p:cNvPr>
          <p:cNvSpPr txBox="1">
            <a:spLocks/>
          </p:cNvSpPr>
          <p:nvPr/>
        </p:nvSpPr>
        <p:spPr>
          <a:xfrm>
            <a:off x="441085" y="3355508"/>
            <a:ext cx="3122249" cy="618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dirty="0">
                <a:latin typeface="Montserrat Medium" panose="00000600000000000000" pitchFamily="2" charset="0"/>
              </a:rPr>
              <a:t>Legal &amp; Litigation Support (Deposition or Court Video Analysis)</a:t>
            </a:r>
          </a:p>
        </p:txBody>
      </p:sp>
      <p:sp>
        <p:nvSpPr>
          <p:cNvPr id="11" name="Subtitle 5">
            <a:extLst>
              <a:ext uri="{FF2B5EF4-FFF2-40B4-BE49-F238E27FC236}">
                <a16:creationId xmlns:a16="http://schemas.microsoft.com/office/drawing/2014/main" id="{7D7BEF6C-2FA6-5FF5-F9C3-A50B2C5130C0}"/>
              </a:ext>
            </a:extLst>
          </p:cNvPr>
          <p:cNvSpPr txBox="1">
            <a:spLocks/>
          </p:cNvSpPr>
          <p:nvPr/>
        </p:nvSpPr>
        <p:spPr>
          <a:xfrm>
            <a:off x="5861117" y="3382779"/>
            <a:ext cx="3122249" cy="618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dirty="0">
                <a:latin typeface="Montserrat Medium" panose="00000600000000000000" pitchFamily="2" charset="0"/>
              </a:rPr>
              <a:t>Customer Support &amp; Technical Documentation for Engineering Firms</a:t>
            </a:r>
          </a:p>
        </p:txBody>
      </p:sp>
      <p:sp>
        <p:nvSpPr>
          <p:cNvPr id="19" name="TextBox 18">
            <a:extLst>
              <a:ext uri="{FF2B5EF4-FFF2-40B4-BE49-F238E27FC236}">
                <a16:creationId xmlns:a16="http://schemas.microsoft.com/office/drawing/2014/main" id="{481E12DE-BC09-8B17-E158-5F771A8FFBEE}"/>
              </a:ext>
            </a:extLst>
          </p:cNvPr>
          <p:cNvSpPr txBox="1"/>
          <p:nvPr/>
        </p:nvSpPr>
        <p:spPr>
          <a:xfrm>
            <a:off x="847463" y="1700244"/>
            <a:ext cx="2173576" cy="400110"/>
          </a:xfrm>
          <a:prstGeom prst="rect">
            <a:avLst/>
          </a:prstGeom>
          <a:noFill/>
        </p:spPr>
        <p:txBody>
          <a:bodyPr wrap="square">
            <a:spAutoFit/>
          </a:bodyPr>
          <a:lstStyle/>
          <a:p>
            <a:pPr algn="ctr"/>
            <a:r>
              <a:rPr lang="en-US" sz="1000" dirty="0">
                <a:latin typeface="Montserrat Light" panose="00000400000000000000" pitchFamily="2" charset="0"/>
              </a:rPr>
              <a:t>Index surgical and training videos </a:t>
            </a:r>
          </a:p>
        </p:txBody>
      </p:sp>
      <p:sp>
        <p:nvSpPr>
          <p:cNvPr id="20" name="TextBox 19">
            <a:extLst>
              <a:ext uri="{FF2B5EF4-FFF2-40B4-BE49-F238E27FC236}">
                <a16:creationId xmlns:a16="http://schemas.microsoft.com/office/drawing/2014/main" id="{806AA266-7A74-91D1-2DE0-B0107730D0F8}"/>
              </a:ext>
            </a:extLst>
          </p:cNvPr>
          <p:cNvSpPr txBox="1"/>
          <p:nvPr/>
        </p:nvSpPr>
        <p:spPr>
          <a:xfrm>
            <a:off x="6335453" y="1764220"/>
            <a:ext cx="2173576" cy="553998"/>
          </a:xfrm>
          <a:prstGeom prst="rect">
            <a:avLst/>
          </a:prstGeom>
          <a:noFill/>
        </p:spPr>
        <p:txBody>
          <a:bodyPr wrap="square">
            <a:spAutoFit/>
          </a:bodyPr>
          <a:lstStyle/>
          <a:p>
            <a:pPr algn="ctr"/>
            <a:r>
              <a:rPr lang="en-US" sz="1000" dirty="0">
                <a:latin typeface="Montserrat Light" panose="00000400000000000000" pitchFamily="2" charset="0"/>
              </a:rPr>
              <a:t>Employees search long compliance or onboarding recordings</a:t>
            </a:r>
          </a:p>
        </p:txBody>
      </p:sp>
      <p:sp>
        <p:nvSpPr>
          <p:cNvPr id="21" name="TextBox 20">
            <a:extLst>
              <a:ext uri="{FF2B5EF4-FFF2-40B4-BE49-F238E27FC236}">
                <a16:creationId xmlns:a16="http://schemas.microsoft.com/office/drawing/2014/main" id="{DA71C26C-FEE8-14FC-1E2D-33F7535921F2}"/>
              </a:ext>
            </a:extLst>
          </p:cNvPr>
          <p:cNvSpPr txBox="1"/>
          <p:nvPr/>
        </p:nvSpPr>
        <p:spPr>
          <a:xfrm>
            <a:off x="6335453" y="3990450"/>
            <a:ext cx="2173576" cy="553998"/>
          </a:xfrm>
          <a:prstGeom prst="rect">
            <a:avLst/>
          </a:prstGeom>
          <a:noFill/>
        </p:spPr>
        <p:txBody>
          <a:bodyPr wrap="square">
            <a:spAutoFit/>
          </a:bodyPr>
          <a:lstStyle/>
          <a:p>
            <a:pPr algn="ctr"/>
            <a:r>
              <a:rPr lang="en-US" sz="1000" dirty="0">
                <a:latin typeface="Montserrat Light" panose="00000400000000000000" pitchFamily="2" charset="0"/>
              </a:rPr>
              <a:t>Help technicians troubleshooting and repair videos fully searchable</a:t>
            </a:r>
          </a:p>
        </p:txBody>
      </p:sp>
      <p:sp>
        <p:nvSpPr>
          <p:cNvPr id="22" name="TextBox 21">
            <a:extLst>
              <a:ext uri="{FF2B5EF4-FFF2-40B4-BE49-F238E27FC236}">
                <a16:creationId xmlns:a16="http://schemas.microsoft.com/office/drawing/2014/main" id="{0FD5F2CB-585A-BC5C-D40B-5033DFA82616}"/>
              </a:ext>
            </a:extLst>
          </p:cNvPr>
          <p:cNvSpPr txBox="1"/>
          <p:nvPr/>
        </p:nvSpPr>
        <p:spPr>
          <a:xfrm>
            <a:off x="915421" y="4001379"/>
            <a:ext cx="2173576" cy="400110"/>
          </a:xfrm>
          <a:prstGeom prst="rect">
            <a:avLst/>
          </a:prstGeom>
          <a:noFill/>
        </p:spPr>
        <p:txBody>
          <a:bodyPr wrap="square">
            <a:spAutoFit/>
          </a:bodyPr>
          <a:lstStyle/>
          <a:p>
            <a:pPr algn="ctr"/>
            <a:r>
              <a:rPr lang="en-US" sz="1000" dirty="0">
                <a:latin typeface="Montserrat Light" panose="00000400000000000000" pitchFamily="2" charset="0"/>
              </a:rPr>
              <a:t>Analyze deposition videos with timestamp-based retrieval</a:t>
            </a:r>
          </a:p>
        </p:txBody>
      </p:sp>
      <p:pic>
        <p:nvPicPr>
          <p:cNvPr id="24" name="Picture 23">
            <a:extLst>
              <a:ext uri="{FF2B5EF4-FFF2-40B4-BE49-F238E27FC236}">
                <a16:creationId xmlns:a16="http://schemas.microsoft.com/office/drawing/2014/main" id="{A859B879-8573-162D-CED0-1278B4F7599B}"/>
              </a:ext>
            </a:extLst>
          </p:cNvPr>
          <p:cNvPicPr>
            <a:picLocks noChangeAspect="1"/>
          </p:cNvPicPr>
          <p:nvPr/>
        </p:nvPicPr>
        <p:blipFill>
          <a:blip r:embed="rId3"/>
          <a:stretch>
            <a:fillRect/>
          </a:stretch>
        </p:blipFill>
        <p:spPr>
          <a:xfrm>
            <a:off x="1654029" y="620880"/>
            <a:ext cx="560444" cy="560444"/>
          </a:xfrm>
          <a:prstGeom prst="rect">
            <a:avLst/>
          </a:prstGeom>
        </p:spPr>
      </p:pic>
      <p:pic>
        <p:nvPicPr>
          <p:cNvPr id="26" name="Picture 25">
            <a:extLst>
              <a:ext uri="{FF2B5EF4-FFF2-40B4-BE49-F238E27FC236}">
                <a16:creationId xmlns:a16="http://schemas.microsoft.com/office/drawing/2014/main" id="{C77C3A33-E170-96A8-9D83-7B48421F8D84}"/>
              </a:ext>
            </a:extLst>
          </p:cNvPr>
          <p:cNvPicPr>
            <a:picLocks noChangeAspect="1"/>
          </p:cNvPicPr>
          <p:nvPr/>
        </p:nvPicPr>
        <p:blipFill>
          <a:blip r:embed="rId4"/>
          <a:stretch>
            <a:fillRect/>
          </a:stretch>
        </p:blipFill>
        <p:spPr>
          <a:xfrm>
            <a:off x="1654029" y="2751115"/>
            <a:ext cx="519205" cy="519205"/>
          </a:xfrm>
          <a:prstGeom prst="rect">
            <a:avLst/>
          </a:prstGeom>
        </p:spPr>
      </p:pic>
      <p:pic>
        <p:nvPicPr>
          <p:cNvPr id="28" name="Picture 27">
            <a:extLst>
              <a:ext uri="{FF2B5EF4-FFF2-40B4-BE49-F238E27FC236}">
                <a16:creationId xmlns:a16="http://schemas.microsoft.com/office/drawing/2014/main" id="{4884DA55-3669-6E00-C537-3A0D2D1D7055}"/>
              </a:ext>
            </a:extLst>
          </p:cNvPr>
          <p:cNvPicPr>
            <a:picLocks noChangeAspect="1"/>
          </p:cNvPicPr>
          <p:nvPr/>
        </p:nvPicPr>
        <p:blipFill>
          <a:blip r:embed="rId5"/>
          <a:stretch>
            <a:fillRect/>
          </a:stretch>
        </p:blipFill>
        <p:spPr>
          <a:xfrm>
            <a:off x="7290109" y="2836303"/>
            <a:ext cx="519205" cy="519205"/>
          </a:xfrm>
          <a:prstGeom prst="rect">
            <a:avLst/>
          </a:prstGeom>
        </p:spPr>
      </p:pic>
      <p:pic>
        <p:nvPicPr>
          <p:cNvPr id="30" name="Picture 29">
            <a:extLst>
              <a:ext uri="{FF2B5EF4-FFF2-40B4-BE49-F238E27FC236}">
                <a16:creationId xmlns:a16="http://schemas.microsoft.com/office/drawing/2014/main" id="{3B63BC1F-3559-5C4A-5CFC-D1AB6CED0778}"/>
              </a:ext>
            </a:extLst>
          </p:cNvPr>
          <p:cNvPicPr>
            <a:picLocks noChangeAspect="1"/>
          </p:cNvPicPr>
          <p:nvPr/>
        </p:nvPicPr>
        <p:blipFill>
          <a:blip r:embed="rId6"/>
          <a:stretch>
            <a:fillRect/>
          </a:stretch>
        </p:blipFill>
        <p:spPr>
          <a:xfrm>
            <a:off x="7173044" y="557482"/>
            <a:ext cx="498393" cy="498393"/>
          </a:xfrm>
          <a:prstGeom prst="rect">
            <a:avLst/>
          </a:prstGeom>
        </p:spPr>
      </p:pic>
    </p:spTree>
    <p:extLst>
      <p:ext uri="{BB962C8B-B14F-4D97-AF65-F5344CB8AC3E}">
        <p14:creationId xmlns:p14="http://schemas.microsoft.com/office/powerpoint/2010/main" val="354909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 calcmode="lin" valueType="num">
                                      <p:cBhvr additive="base">
                                        <p:cTn id="3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9" grpId="0" build="allAtOnce"/>
      <p:bldP spid="10" grpId="0" build="allAtOnce"/>
      <p:bldP spid="11" grpId="0" build="allAtOnce"/>
      <p:bldP spid="19" grpId="0"/>
      <p:bldP spid="20" grpId="0"/>
      <p:bldP spid="21" grpId="0"/>
      <p:bldP spid="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7">
          <a:extLst>
            <a:ext uri="{FF2B5EF4-FFF2-40B4-BE49-F238E27FC236}">
              <a16:creationId xmlns:a16="http://schemas.microsoft.com/office/drawing/2014/main" id="{373E542D-E458-5493-CE9E-A0534CC7627D}"/>
            </a:ext>
          </a:extLst>
        </p:cNvPr>
        <p:cNvGrpSpPr/>
        <p:nvPr/>
      </p:nvGrpSpPr>
      <p:grpSpPr>
        <a:xfrm>
          <a:off x="0" y="0"/>
          <a:ext cx="0" cy="0"/>
          <a:chOff x="0" y="0"/>
          <a:chExt cx="0" cy="0"/>
        </a:xfrm>
      </p:grpSpPr>
      <p:sp>
        <p:nvSpPr>
          <p:cNvPr id="488" name="Google Shape;488;p60">
            <a:extLst>
              <a:ext uri="{FF2B5EF4-FFF2-40B4-BE49-F238E27FC236}">
                <a16:creationId xmlns:a16="http://schemas.microsoft.com/office/drawing/2014/main" id="{AFA3AEBF-4FED-FEBA-6535-FDE6FA43A413}"/>
              </a:ext>
            </a:extLst>
          </p:cNvPr>
          <p:cNvSpPr txBox="1">
            <a:spLocks noGrp="1"/>
          </p:cNvSpPr>
          <p:nvPr>
            <p:ph type="ctrTitle"/>
          </p:nvPr>
        </p:nvSpPr>
        <p:spPr>
          <a:xfrm>
            <a:off x="130233" y="2094448"/>
            <a:ext cx="8883534" cy="954603"/>
          </a:xfrm>
          <a:prstGeom prst="rect">
            <a:avLst/>
          </a:prstGeom>
        </p:spPr>
        <p:txBody>
          <a:bodyPr spcFirstLastPara="1" wrap="square" lIns="91425" tIns="91425" rIns="91425" bIns="91425" anchor="b" anchorCtr="0">
            <a:noAutofit/>
          </a:bodyPr>
          <a:lstStyle/>
          <a:p>
            <a:pPr lvl="0"/>
            <a:br>
              <a:rPr lang="en" sz="3000" dirty="0"/>
            </a:br>
            <a:r>
              <a:rPr lang="en-US" sz="4500" dirty="0"/>
              <a:t>Thank you!</a:t>
            </a:r>
            <a:endParaRPr sz="2500" b="1" dirty="0"/>
          </a:p>
        </p:txBody>
      </p:sp>
      <p:sp>
        <p:nvSpPr>
          <p:cNvPr id="489" name="Google Shape;489;p60">
            <a:extLst>
              <a:ext uri="{FF2B5EF4-FFF2-40B4-BE49-F238E27FC236}">
                <a16:creationId xmlns:a16="http://schemas.microsoft.com/office/drawing/2014/main" id="{8FAEB7DA-9230-4AA9-C464-63FEB098AE61}"/>
              </a:ext>
            </a:extLst>
          </p:cNvPr>
          <p:cNvSpPr txBox="1">
            <a:spLocks noGrp="1"/>
          </p:cNvSpPr>
          <p:nvPr>
            <p:ph type="subTitle" idx="1"/>
          </p:nvPr>
        </p:nvSpPr>
        <p:spPr>
          <a:xfrm>
            <a:off x="1039950" y="3216388"/>
            <a:ext cx="7064100" cy="441900"/>
          </a:xfrm>
          <a:prstGeom prst="rect">
            <a:avLst/>
          </a:prstGeom>
        </p:spPr>
        <p:txBody>
          <a:bodyPr spcFirstLastPara="1" wrap="square" lIns="91425" tIns="91425" rIns="91425" bIns="91425" anchor="t" anchorCtr="0">
            <a:noAutofit/>
          </a:bodyPr>
          <a:lstStyle/>
          <a:p>
            <a:r>
              <a:rPr lang="en-US" sz="1200" b="1" dirty="0"/>
              <a:t>Name: </a:t>
            </a:r>
            <a:r>
              <a:rPr lang="en-US" sz="1200" dirty="0"/>
              <a:t>Nicole Kaira Almonte Imatong </a:t>
            </a:r>
          </a:p>
          <a:p>
            <a:r>
              <a:rPr lang="en-US" sz="1200" b="1" dirty="0"/>
              <a:t>Project ID: </a:t>
            </a:r>
            <a:r>
              <a:rPr lang="en-US" sz="1200" dirty="0"/>
              <a:t>CCDS24-1273</a:t>
            </a:r>
          </a:p>
          <a:p>
            <a:r>
              <a:rPr lang="en-US" sz="1200" b="1" dirty="0"/>
              <a:t>Supervisor: </a:t>
            </a:r>
            <a:r>
              <a:rPr lang="en-US" sz="1200" dirty="0"/>
              <a:t>Mr. Ong Chin Ann</a:t>
            </a:r>
          </a:p>
        </p:txBody>
      </p:sp>
      <p:pic>
        <p:nvPicPr>
          <p:cNvPr id="2" name="Picture 2" descr="Nanyang Technological University – Logos Download">
            <a:extLst>
              <a:ext uri="{FF2B5EF4-FFF2-40B4-BE49-F238E27FC236}">
                <a16:creationId xmlns:a16="http://schemas.microsoft.com/office/drawing/2014/main" id="{4033B23A-6ABB-3EFD-C527-90A5F5AAF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269" y="1099785"/>
            <a:ext cx="2305462" cy="82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86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9"/>
                                        </p:tgtEl>
                                        <p:attrNameLst>
                                          <p:attrName>style.visibility</p:attrName>
                                        </p:attrNameLst>
                                      </p:cBhvr>
                                      <p:to>
                                        <p:strVal val="visible"/>
                                      </p:to>
                                    </p:set>
                                    <p:anim calcmode="lin" valueType="num">
                                      <p:cBhvr additive="base">
                                        <p:cTn id="10" dur="1000"/>
                                        <p:tgtEl>
                                          <p:spTgt spid="489"/>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36BD5FC-B2DD-910E-D5CF-C76D6B9B4B7F}"/>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63012B7-005A-2DFB-B2AD-7078E71A5FBE}"/>
              </a:ext>
            </a:extLst>
          </p:cNvPr>
          <p:cNvSpPr>
            <a:spLocks noGrp="1"/>
          </p:cNvSpPr>
          <p:nvPr>
            <p:ph type="subTitle" idx="1"/>
          </p:nvPr>
        </p:nvSpPr>
        <p:spPr>
          <a:xfrm>
            <a:off x="428962" y="2990850"/>
            <a:ext cx="8004467" cy="357000"/>
          </a:xfrm>
        </p:spPr>
        <p:txBody>
          <a:bodyPr/>
          <a:lstStyle/>
          <a:p>
            <a:r>
              <a:rPr lang="en-US" sz="1400" b="1" dirty="0"/>
              <a:t>How were the </a:t>
            </a:r>
            <a:r>
              <a:rPr lang="en-US" sz="1400" b="1" dirty="0" err="1"/>
              <a:t>surveyees</a:t>
            </a:r>
            <a:r>
              <a:rPr lang="en-US" sz="1400" b="1" dirty="0"/>
              <a:t> chosen? Randomly? Or what year, or from a certain course?</a:t>
            </a:r>
          </a:p>
          <a:p>
            <a:r>
              <a:rPr lang="en-US" sz="1400" dirty="0"/>
              <a:t>	</a:t>
            </a:r>
            <a:r>
              <a:rPr lang="en-US" sz="1200" dirty="0">
                <a:latin typeface="+mn-lt"/>
              </a:rPr>
              <a:t>A user testing survey was conducted with 13 NTU students from the College of Computing and Data Science (CCDS) to evaluate the application and gather feedback through Google Forms. The majority had previously taken the SC1007: Data Structures and Algorithms module, which served as the primary video dataset for the system. Their familiarity with the course content allowed for more relevant and contextual feedback on the chatbot’s retrieval and reasoning capabilities.</a:t>
            </a:r>
          </a:p>
          <a:p>
            <a:endParaRPr lang="en-US" sz="1400" dirty="0">
              <a:latin typeface="+mn-lt"/>
            </a:endParaRPr>
          </a:p>
          <a:p>
            <a:r>
              <a:rPr lang="en-US" sz="1400" b="1" dirty="0"/>
              <a:t>How should I interpret the satisfaction scores? They are numbers 1 to 5, I assume 5 means the best?</a:t>
            </a:r>
          </a:p>
          <a:p>
            <a:r>
              <a:rPr lang="en-US" sz="1400" dirty="0">
                <a:latin typeface="+mn-lt"/>
              </a:rPr>
              <a:t>	</a:t>
            </a:r>
            <a:r>
              <a:rPr lang="en-US" sz="1200" dirty="0">
                <a:latin typeface="+mn-lt"/>
              </a:rPr>
              <a:t>Responses were rated on a five-point Likert scale, where 1 indicated “least satisfied” and 5 indicated “most satisfied”.</a:t>
            </a:r>
          </a:p>
          <a:p>
            <a:endParaRPr lang="en-US" sz="1400" dirty="0">
              <a:latin typeface="+mn-lt"/>
            </a:endParaRPr>
          </a:p>
          <a:p>
            <a:pPr marL="114300" indent="0"/>
            <a:r>
              <a:rPr lang="en-US" sz="1400" b="1" dirty="0"/>
              <a:t>Did you consider A/B testing and seeing whether the system indeed improved the satisfaction scores compared to the baseline?</a:t>
            </a:r>
          </a:p>
          <a:p>
            <a:r>
              <a:rPr lang="en-US" sz="1200" dirty="0">
                <a:latin typeface="+mn-lt"/>
              </a:rPr>
              <a:t>	I did a user feedback, but not strictly A/B testing. I did RAGAS to compare the baseline and the enhanced pipeline. It showed it performed significantly well. Therefore, user feedback I focused on evaluating the usefulness of the new features. </a:t>
            </a:r>
          </a:p>
          <a:p>
            <a:endParaRPr lang="en-US" sz="1400" dirty="0"/>
          </a:p>
          <a:p>
            <a:endParaRPr lang="en-US" sz="1400" dirty="0"/>
          </a:p>
          <a:p>
            <a:endParaRPr lang="en-US" sz="1400" dirty="0"/>
          </a:p>
        </p:txBody>
      </p:sp>
      <p:sp>
        <p:nvSpPr>
          <p:cNvPr id="7" name="Google Shape;354;p47">
            <a:extLst>
              <a:ext uri="{FF2B5EF4-FFF2-40B4-BE49-F238E27FC236}">
                <a16:creationId xmlns:a16="http://schemas.microsoft.com/office/drawing/2014/main" id="{B096D471-9748-8530-51CF-D1622F537782}"/>
              </a:ext>
            </a:extLst>
          </p:cNvPr>
          <p:cNvSpPr txBox="1">
            <a:spLocks noGrp="1"/>
          </p:cNvSpPr>
          <p:nvPr>
            <p:ph type="title"/>
          </p:nvPr>
        </p:nvSpPr>
        <p:spPr>
          <a:xfrm>
            <a:off x="595121" y="418131"/>
            <a:ext cx="78323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Questions</a:t>
            </a:r>
            <a:endParaRPr dirty="0"/>
          </a:p>
        </p:txBody>
      </p:sp>
    </p:spTree>
    <p:extLst>
      <p:ext uri="{BB962C8B-B14F-4D97-AF65-F5344CB8AC3E}">
        <p14:creationId xmlns:p14="http://schemas.microsoft.com/office/powerpoint/2010/main" val="2907308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E0B84-FA4F-E79E-2B0E-5B1ABD532C3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EEA1316-7EDF-63C3-4730-FE35159E9A4B}"/>
              </a:ext>
            </a:extLst>
          </p:cNvPr>
          <p:cNvSpPr>
            <a:spLocks noGrp="1"/>
          </p:cNvSpPr>
          <p:nvPr>
            <p:ph type="title"/>
          </p:nvPr>
        </p:nvSpPr>
        <p:spPr>
          <a:xfrm>
            <a:off x="713224" y="445025"/>
            <a:ext cx="6682657" cy="572700"/>
          </a:xfrm>
        </p:spPr>
        <p:txBody>
          <a:bodyPr/>
          <a:lstStyle/>
          <a:p>
            <a:r>
              <a:rPr lang="en-US" dirty="0"/>
              <a:t>Baseline System (1st Generation ) </a:t>
            </a:r>
          </a:p>
        </p:txBody>
      </p:sp>
      <p:grpSp>
        <p:nvGrpSpPr>
          <p:cNvPr id="78" name="Group 77">
            <a:extLst>
              <a:ext uri="{FF2B5EF4-FFF2-40B4-BE49-F238E27FC236}">
                <a16:creationId xmlns:a16="http://schemas.microsoft.com/office/drawing/2014/main" id="{662AB3E4-C4AD-3A01-3C88-823D725ACB6D}"/>
              </a:ext>
            </a:extLst>
          </p:cNvPr>
          <p:cNvGrpSpPr/>
          <p:nvPr/>
        </p:nvGrpSpPr>
        <p:grpSpPr>
          <a:xfrm>
            <a:off x="146037" y="1371627"/>
            <a:ext cx="8851925" cy="2757375"/>
            <a:chOff x="195913" y="1438128"/>
            <a:chExt cx="8851925" cy="2757375"/>
          </a:xfrm>
        </p:grpSpPr>
        <p:sp>
          <p:nvSpPr>
            <p:cNvPr id="10" name="Google Shape;61;p14">
              <a:extLst>
                <a:ext uri="{FF2B5EF4-FFF2-40B4-BE49-F238E27FC236}">
                  <a16:creationId xmlns:a16="http://schemas.microsoft.com/office/drawing/2014/main" id="{D3D7E917-3929-F4A0-B96B-2BE0D2659C32}"/>
                </a:ext>
              </a:extLst>
            </p:cNvPr>
            <p:cNvSpPr/>
            <p:nvPr/>
          </p:nvSpPr>
          <p:spPr>
            <a:xfrm>
              <a:off x="2276388" y="1802141"/>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C1</a:t>
              </a:r>
              <a:endParaRPr sz="800">
                <a:solidFill>
                  <a:srgbClr val="1D1D1C"/>
                </a:solidFill>
                <a:latin typeface="Nunito"/>
                <a:ea typeface="Nunito"/>
                <a:cs typeface="Nunito"/>
                <a:sym typeface="Nunito"/>
              </a:endParaRPr>
            </a:p>
          </p:txBody>
        </p:sp>
        <p:sp>
          <p:nvSpPr>
            <p:cNvPr id="11" name="Google Shape;62;p14">
              <a:extLst>
                <a:ext uri="{FF2B5EF4-FFF2-40B4-BE49-F238E27FC236}">
                  <a16:creationId xmlns:a16="http://schemas.microsoft.com/office/drawing/2014/main" id="{A0A254D6-3935-9DAD-7A32-FC11E9C6879C}"/>
                </a:ext>
              </a:extLst>
            </p:cNvPr>
            <p:cNvSpPr/>
            <p:nvPr/>
          </p:nvSpPr>
          <p:spPr>
            <a:xfrm>
              <a:off x="2276388" y="3028335"/>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C3</a:t>
              </a:r>
              <a:endParaRPr sz="800">
                <a:solidFill>
                  <a:srgbClr val="1D1D1C"/>
                </a:solidFill>
                <a:latin typeface="Nunito"/>
                <a:ea typeface="Nunito"/>
                <a:cs typeface="Nunito"/>
                <a:sym typeface="Nunito"/>
              </a:endParaRPr>
            </a:p>
          </p:txBody>
        </p:sp>
        <p:sp>
          <p:nvSpPr>
            <p:cNvPr id="12" name="Google Shape;63;p14">
              <a:extLst>
                <a:ext uri="{FF2B5EF4-FFF2-40B4-BE49-F238E27FC236}">
                  <a16:creationId xmlns:a16="http://schemas.microsoft.com/office/drawing/2014/main" id="{BD0F0C0B-4257-C677-6458-68C93E519DFB}"/>
                </a:ext>
              </a:extLst>
            </p:cNvPr>
            <p:cNvSpPr/>
            <p:nvPr/>
          </p:nvSpPr>
          <p:spPr>
            <a:xfrm>
              <a:off x="2276388" y="2415228"/>
              <a:ext cx="630900" cy="3579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900">
                  <a:solidFill>
                    <a:srgbClr val="1D1D1C"/>
                  </a:solidFill>
                  <a:latin typeface="Nunito"/>
                  <a:ea typeface="Nunito"/>
                  <a:cs typeface="Nunito"/>
                  <a:sym typeface="Nunito"/>
                </a:rPr>
                <a:t>C2</a:t>
              </a:r>
              <a:endParaRPr sz="900">
                <a:solidFill>
                  <a:srgbClr val="1D1D1C"/>
                </a:solidFill>
                <a:latin typeface="Nunito"/>
                <a:ea typeface="Nunito"/>
                <a:cs typeface="Nunito"/>
                <a:sym typeface="Nunito"/>
              </a:endParaRPr>
            </a:p>
          </p:txBody>
        </p:sp>
        <p:sp>
          <p:nvSpPr>
            <p:cNvPr id="13" name="Google Shape;64;p14">
              <a:extLst>
                <a:ext uri="{FF2B5EF4-FFF2-40B4-BE49-F238E27FC236}">
                  <a16:creationId xmlns:a16="http://schemas.microsoft.com/office/drawing/2014/main" id="{969709A4-DC7E-04B3-3B52-63D6A52F73DA}"/>
                </a:ext>
              </a:extLst>
            </p:cNvPr>
            <p:cNvSpPr/>
            <p:nvPr/>
          </p:nvSpPr>
          <p:spPr>
            <a:xfrm>
              <a:off x="3449317" y="17103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D1</a:t>
              </a:r>
              <a:endParaRPr sz="800">
                <a:solidFill>
                  <a:srgbClr val="FFFFFF"/>
                </a:solidFill>
                <a:latin typeface="Nunito"/>
                <a:ea typeface="Nunito"/>
                <a:cs typeface="Nunito"/>
                <a:sym typeface="Nunito"/>
              </a:endParaRPr>
            </a:p>
          </p:txBody>
        </p:sp>
        <p:sp>
          <p:nvSpPr>
            <p:cNvPr id="14" name="Google Shape;65;p14">
              <a:extLst>
                <a:ext uri="{FF2B5EF4-FFF2-40B4-BE49-F238E27FC236}">
                  <a16:creationId xmlns:a16="http://schemas.microsoft.com/office/drawing/2014/main" id="{0205388D-98E9-D1C2-1E2E-FD87BD549574}"/>
                </a:ext>
              </a:extLst>
            </p:cNvPr>
            <p:cNvSpPr/>
            <p:nvPr/>
          </p:nvSpPr>
          <p:spPr>
            <a:xfrm>
              <a:off x="3449317" y="201767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S1</a:t>
              </a:r>
              <a:endParaRPr sz="800">
                <a:solidFill>
                  <a:srgbClr val="FFFFFF"/>
                </a:solidFill>
                <a:latin typeface="Nunito"/>
                <a:ea typeface="Nunito"/>
                <a:cs typeface="Nunito"/>
                <a:sym typeface="Nunito"/>
              </a:endParaRPr>
            </a:p>
          </p:txBody>
        </p:sp>
        <p:sp>
          <p:nvSpPr>
            <p:cNvPr id="15" name="Google Shape;66;p14">
              <a:extLst>
                <a:ext uri="{FF2B5EF4-FFF2-40B4-BE49-F238E27FC236}">
                  <a16:creationId xmlns:a16="http://schemas.microsoft.com/office/drawing/2014/main" id="{0BFA0954-AFBC-8C0B-89A5-2EE68851A63A}"/>
                </a:ext>
              </a:extLst>
            </p:cNvPr>
            <p:cNvSpPr/>
            <p:nvPr/>
          </p:nvSpPr>
          <p:spPr>
            <a:xfrm>
              <a:off x="3449317" y="2299830"/>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D2</a:t>
              </a:r>
              <a:endParaRPr sz="800">
                <a:solidFill>
                  <a:srgbClr val="FFFFFF"/>
                </a:solidFill>
                <a:latin typeface="Nunito"/>
                <a:ea typeface="Nunito"/>
                <a:cs typeface="Nunito"/>
                <a:sym typeface="Nunito"/>
              </a:endParaRPr>
            </a:p>
          </p:txBody>
        </p:sp>
        <p:sp>
          <p:nvSpPr>
            <p:cNvPr id="16" name="Google Shape;67;p14">
              <a:extLst>
                <a:ext uri="{FF2B5EF4-FFF2-40B4-BE49-F238E27FC236}">
                  <a16:creationId xmlns:a16="http://schemas.microsoft.com/office/drawing/2014/main" id="{AB9D5A76-444F-A2A7-475F-024F19BCC65D}"/>
                </a:ext>
              </a:extLst>
            </p:cNvPr>
            <p:cNvSpPr/>
            <p:nvPr/>
          </p:nvSpPr>
          <p:spPr>
            <a:xfrm>
              <a:off x="3449317" y="2607153"/>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S2</a:t>
              </a:r>
              <a:endParaRPr sz="800">
                <a:solidFill>
                  <a:srgbClr val="FFFFFF"/>
                </a:solidFill>
                <a:latin typeface="Nunito"/>
                <a:ea typeface="Nunito"/>
                <a:cs typeface="Nunito"/>
                <a:sym typeface="Nunito"/>
              </a:endParaRPr>
            </a:p>
          </p:txBody>
        </p:sp>
        <p:sp>
          <p:nvSpPr>
            <p:cNvPr id="17" name="Google Shape;68;p14">
              <a:extLst>
                <a:ext uri="{FF2B5EF4-FFF2-40B4-BE49-F238E27FC236}">
                  <a16:creationId xmlns:a16="http://schemas.microsoft.com/office/drawing/2014/main" id="{2959FBC8-FFDA-8D68-FFF3-3F36F29EE58F}"/>
                </a:ext>
              </a:extLst>
            </p:cNvPr>
            <p:cNvSpPr/>
            <p:nvPr/>
          </p:nvSpPr>
          <p:spPr>
            <a:xfrm>
              <a:off x="3449317" y="2914456"/>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D3</a:t>
              </a:r>
              <a:endParaRPr sz="800">
                <a:solidFill>
                  <a:srgbClr val="FFFFFF"/>
                </a:solidFill>
                <a:latin typeface="Nunito"/>
                <a:ea typeface="Nunito"/>
                <a:cs typeface="Nunito"/>
                <a:sym typeface="Nunito"/>
              </a:endParaRPr>
            </a:p>
          </p:txBody>
        </p:sp>
        <p:sp>
          <p:nvSpPr>
            <p:cNvPr id="18" name="Google Shape;69;p14">
              <a:extLst>
                <a:ext uri="{FF2B5EF4-FFF2-40B4-BE49-F238E27FC236}">
                  <a16:creationId xmlns:a16="http://schemas.microsoft.com/office/drawing/2014/main" id="{21088D04-77B1-2963-3118-A449D1E1481E}"/>
                </a:ext>
              </a:extLst>
            </p:cNvPr>
            <p:cNvSpPr/>
            <p:nvPr/>
          </p:nvSpPr>
          <p:spPr>
            <a:xfrm>
              <a:off x="3449317" y="3221779"/>
              <a:ext cx="515700" cy="234300"/>
            </a:xfrm>
            <a:prstGeom prst="roundRect">
              <a:avLst>
                <a:gd name="adj" fmla="val 16667"/>
              </a:avLst>
            </a:prstGeom>
            <a:solidFill>
              <a:srgbClr val="73736F"/>
            </a:solid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FFFFFF"/>
                  </a:solidFill>
                  <a:latin typeface="Nunito"/>
                  <a:ea typeface="Nunito"/>
                  <a:cs typeface="Nunito"/>
                  <a:sym typeface="Nunito"/>
                </a:rPr>
                <a:t>S3</a:t>
              </a:r>
              <a:endParaRPr sz="800">
                <a:solidFill>
                  <a:srgbClr val="FFFFFF"/>
                </a:solidFill>
                <a:latin typeface="Nunito"/>
                <a:ea typeface="Nunito"/>
                <a:cs typeface="Nunito"/>
                <a:sym typeface="Nunito"/>
              </a:endParaRPr>
            </a:p>
          </p:txBody>
        </p:sp>
        <p:pic>
          <p:nvPicPr>
            <p:cNvPr id="19" name="Google Shape;70;p14">
              <a:extLst>
                <a:ext uri="{FF2B5EF4-FFF2-40B4-BE49-F238E27FC236}">
                  <a16:creationId xmlns:a16="http://schemas.microsoft.com/office/drawing/2014/main" id="{D277CC59-719E-E607-26A5-90EB7F3A0A60}"/>
                </a:ext>
              </a:extLst>
            </p:cNvPr>
            <p:cNvPicPr preferRelativeResize="0"/>
            <p:nvPr/>
          </p:nvPicPr>
          <p:blipFill rotWithShape="1">
            <a:blip r:embed="rId3">
              <a:alphaModFix/>
            </a:blip>
            <a:srcRect l="20160" r="20908"/>
            <a:stretch/>
          </p:blipFill>
          <p:spPr>
            <a:xfrm>
              <a:off x="1072813" y="2441691"/>
              <a:ext cx="342314" cy="304975"/>
            </a:xfrm>
            <a:prstGeom prst="rect">
              <a:avLst/>
            </a:prstGeom>
            <a:noFill/>
            <a:ln>
              <a:noFill/>
            </a:ln>
          </p:spPr>
        </p:pic>
        <p:sp>
          <p:nvSpPr>
            <p:cNvPr id="20" name="Google Shape;71;p14">
              <a:extLst>
                <a:ext uri="{FF2B5EF4-FFF2-40B4-BE49-F238E27FC236}">
                  <a16:creationId xmlns:a16="http://schemas.microsoft.com/office/drawing/2014/main" id="{7C7B2AC3-1D71-66EA-FF5F-B80AE9FBB0BF}"/>
                </a:ext>
              </a:extLst>
            </p:cNvPr>
            <p:cNvSpPr/>
            <p:nvPr/>
          </p:nvSpPr>
          <p:spPr>
            <a:xfrm>
              <a:off x="195913" y="2415216"/>
              <a:ext cx="630900" cy="357900"/>
            </a:xfrm>
            <a:prstGeom prst="roundRect">
              <a:avLst>
                <a:gd name="adj" fmla="val 16667"/>
              </a:avLst>
            </a:prstGeom>
            <a:solidFill>
              <a:srgbClr val="FFFFFF"/>
            </a:solidFill>
            <a:ln w="9525" cap="flat" cmpd="sng">
              <a:solidFill>
                <a:srgbClr val="1D1D1C"/>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Video</a:t>
              </a:r>
              <a:endParaRPr sz="800">
                <a:solidFill>
                  <a:srgbClr val="1D1D1C"/>
                </a:solidFill>
                <a:latin typeface="Nunito"/>
                <a:ea typeface="Nunito"/>
                <a:cs typeface="Nunito"/>
                <a:sym typeface="Nunito"/>
              </a:endParaRPr>
            </a:p>
          </p:txBody>
        </p:sp>
        <p:pic>
          <p:nvPicPr>
            <p:cNvPr id="21" name="Google Shape;72;p14">
              <a:extLst>
                <a:ext uri="{FF2B5EF4-FFF2-40B4-BE49-F238E27FC236}">
                  <a16:creationId xmlns:a16="http://schemas.microsoft.com/office/drawing/2014/main" id="{8D982772-131F-2D61-1889-366F92F8DBE0}"/>
                </a:ext>
              </a:extLst>
            </p:cNvPr>
            <p:cNvPicPr preferRelativeResize="0"/>
            <p:nvPr/>
          </p:nvPicPr>
          <p:blipFill>
            <a:blip r:embed="rId4">
              <a:alphaModFix/>
            </a:blip>
            <a:stretch>
              <a:fillRect/>
            </a:stretch>
          </p:blipFill>
          <p:spPr>
            <a:xfrm>
              <a:off x="1658576" y="2407003"/>
              <a:ext cx="374374" cy="374374"/>
            </a:xfrm>
            <a:prstGeom prst="rect">
              <a:avLst/>
            </a:prstGeom>
            <a:noFill/>
            <a:ln>
              <a:noFill/>
            </a:ln>
          </p:spPr>
        </p:pic>
        <p:cxnSp>
          <p:nvCxnSpPr>
            <p:cNvPr id="22" name="Google Shape;73;p14">
              <a:extLst>
                <a:ext uri="{FF2B5EF4-FFF2-40B4-BE49-F238E27FC236}">
                  <a16:creationId xmlns:a16="http://schemas.microsoft.com/office/drawing/2014/main" id="{EA8FCD74-69AA-6497-623F-E545D773AA25}"/>
                </a:ext>
              </a:extLst>
            </p:cNvPr>
            <p:cNvCxnSpPr>
              <a:cxnSpLocks/>
              <a:stCxn id="20" idx="3"/>
              <a:endCxn id="19" idx="1"/>
            </p:cNvCxnSpPr>
            <p:nvPr/>
          </p:nvCxnSpPr>
          <p:spPr>
            <a:xfrm>
              <a:off x="826813" y="2594166"/>
              <a:ext cx="246000" cy="0"/>
            </a:xfrm>
            <a:prstGeom prst="straightConnector1">
              <a:avLst/>
            </a:prstGeom>
            <a:noFill/>
            <a:ln w="9525" cap="flat" cmpd="sng">
              <a:solidFill>
                <a:srgbClr val="4A4A48"/>
              </a:solidFill>
              <a:prstDash val="solid"/>
              <a:round/>
              <a:headEnd type="none" w="med" len="med"/>
              <a:tailEnd type="triangle" w="med" len="med"/>
            </a:ln>
          </p:spPr>
        </p:cxnSp>
        <p:cxnSp>
          <p:nvCxnSpPr>
            <p:cNvPr id="23" name="Google Shape;74;p14">
              <a:extLst>
                <a:ext uri="{FF2B5EF4-FFF2-40B4-BE49-F238E27FC236}">
                  <a16:creationId xmlns:a16="http://schemas.microsoft.com/office/drawing/2014/main" id="{1455945D-EA30-717C-EDF5-44E0F5A11BD9}"/>
                </a:ext>
              </a:extLst>
            </p:cNvPr>
            <p:cNvCxnSpPr>
              <a:cxnSpLocks/>
              <a:stCxn id="19" idx="3"/>
              <a:endCxn id="21" idx="1"/>
            </p:cNvCxnSpPr>
            <p:nvPr/>
          </p:nvCxnSpPr>
          <p:spPr>
            <a:xfrm>
              <a:off x="1415127" y="2594178"/>
              <a:ext cx="243300" cy="0"/>
            </a:xfrm>
            <a:prstGeom prst="straightConnector1">
              <a:avLst/>
            </a:prstGeom>
            <a:noFill/>
            <a:ln w="9525" cap="flat" cmpd="sng">
              <a:solidFill>
                <a:srgbClr val="4A4A48"/>
              </a:solidFill>
              <a:prstDash val="solid"/>
              <a:round/>
              <a:headEnd type="none" w="med" len="med"/>
              <a:tailEnd type="triangle" w="med" len="med"/>
            </a:ln>
          </p:spPr>
        </p:cxnSp>
        <p:cxnSp>
          <p:nvCxnSpPr>
            <p:cNvPr id="24" name="Google Shape;75;p14">
              <a:extLst>
                <a:ext uri="{FF2B5EF4-FFF2-40B4-BE49-F238E27FC236}">
                  <a16:creationId xmlns:a16="http://schemas.microsoft.com/office/drawing/2014/main" id="{B9A60A1B-880E-9F29-C87F-8C4D00DBDF04}"/>
                </a:ext>
              </a:extLst>
            </p:cNvPr>
            <p:cNvCxnSpPr>
              <a:cxnSpLocks/>
              <a:stCxn id="21" idx="3"/>
              <a:endCxn id="10" idx="1"/>
            </p:cNvCxnSpPr>
            <p:nvPr/>
          </p:nvCxnSpPr>
          <p:spPr>
            <a:xfrm rot="10800000" flipH="1">
              <a:off x="2032950" y="19809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5" name="Google Shape;76;p14">
              <a:extLst>
                <a:ext uri="{FF2B5EF4-FFF2-40B4-BE49-F238E27FC236}">
                  <a16:creationId xmlns:a16="http://schemas.microsoft.com/office/drawing/2014/main" id="{77EB53DC-6D87-1D28-C214-D98922BE6512}"/>
                </a:ext>
              </a:extLst>
            </p:cNvPr>
            <p:cNvCxnSpPr>
              <a:cxnSpLocks/>
              <a:stCxn id="21" idx="3"/>
              <a:endCxn id="11" idx="1"/>
            </p:cNvCxnSpPr>
            <p:nvPr/>
          </p:nvCxnSpPr>
          <p:spPr>
            <a:xfrm>
              <a:off x="2032950" y="2594190"/>
              <a:ext cx="243300" cy="613200"/>
            </a:xfrm>
            <a:prstGeom prst="bentConnector3">
              <a:avLst>
                <a:gd name="adj1" fmla="val 50028"/>
              </a:avLst>
            </a:prstGeom>
            <a:noFill/>
            <a:ln w="9525" cap="flat" cmpd="sng">
              <a:solidFill>
                <a:srgbClr val="4A4A48"/>
              </a:solidFill>
              <a:prstDash val="solid"/>
              <a:round/>
              <a:headEnd type="none" w="med" len="med"/>
              <a:tailEnd type="stealth" w="med" len="med"/>
            </a:ln>
          </p:spPr>
        </p:cxnSp>
        <p:cxnSp>
          <p:nvCxnSpPr>
            <p:cNvPr id="26" name="Google Shape;77;p14">
              <a:extLst>
                <a:ext uri="{FF2B5EF4-FFF2-40B4-BE49-F238E27FC236}">
                  <a16:creationId xmlns:a16="http://schemas.microsoft.com/office/drawing/2014/main" id="{3616EA43-68B0-7C07-3558-F4C595EEE04B}"/>
                </a:ext>
              </a:extLst>
            </p:cNvPr>
            <p:cNvCxnSpPr>
              <a:cxnSpLocks/>
              <a:stCxn id="21" idx="3"/>
              <a:endCxn id="12" idx="1"/>
            </p:cNvCxnSpPr>
            <p:nvPr/>
          </p:nvCxnSpPr>
          <p:spPr>
            <a:xfrm>
              <a:off x="2032950" y="2594190"/>
              <a:ext cx="243300" cy="600"/>
            </a:xfrm>
            <a:prstGeom prst="bentConnector3">
              <a:avLst>
                <a:gd name="adj1" fmla="val 50028"/>
              </a:avLst>
            </a:prstGeom>
            <a:noFill/>
            <a:ln w="9525" cap="flat" cmpd="sng">
              <a:solidFill>
                <a:srgbClr val="4A4A48"/>
              </a:solidFill>
              <a:prstDash val="solid"/>
              <a:round/>
              <a:headEnd type="none" w="med" len="med"/>
              <a:tailEnd type="stealth" w="med" len="med"/>
            </a:ln>
          </p:spPr>
        </p:cxnSp>
        <p:pic>
          <p:nvPicPr>
            <p:cNvPr id="27" name="Google Shape;78;p14">
              <a:extLst>
                <a:ext uri="{FF2B5EF4-FFF2-40B4-BE49-F238E27FC236}">
                  <a16:creationId xmlns:a16="http://schemas.microsoft.com/office/drawing/2014/main" id="{9C3F692C-6CF0-3D5C-81A1-83B59E2D4FFA}"/>
                </a:ext>
              </a:extLst>
            </p:cNvPr>
            <p:cNvPicPr preferRelativeResize="0"/>
            <p:nvPr/>
          </p:nvPicPr>
          <p:blipFill rotWithShape="1">
            <a:blip r:embed="rId5">
              <a:alphaModFix/>
            </a:blip>
            <a:srcRect l="12514" r="14895"/>
            <a:stretch/>
          </p:blipFill>
          <p:spPr>
            <a:xfrm>
              <a:off x="4762788" y="2247678"/>
              <a:ext cx="374350" cy="515700"/>
            </a:xfrm>
            <a:prstGeom prst="rect">
              <a:avLst/>
            </a:prstGeom>
            <a:noFill/>
            <a:ln>
              <a:noFill/>
            </a:ln>
          </p:spPr>
        </p:pic>
        <p:cxnSp>
          <p:nvCxnSpPr>
            <p:cNvPr id="28" name="Google Shape;79;p14">
              <a:extLst>
                <a:ext uri="{FF2B5EF4-FFF2-40B4-BE49-F238E27FC236}">
                  <a16:creationId xmlns:a16="http://schemas.microsoft.com/office/drawing/2014/main" id="{3E8943DF-0DCF-D77F-F489-75C8F2428B46}"/>
                </a:ext>
              </a:extLst>
            </p:cNvPr>
            <p:cNvCxnSpPr>
              <a:cxnSpLocks/>
              <a:stCxn id="10" idx="3"/>
              <a:endCxn id="13" idx="1"/>
            </p:cNvCxnSpPr>
            <p:nvPr/>
          </p:nvCxnSpPr>
          <p:spPr>
            <a:xfrm rot="10800000" flipH="1">
              <a:off x="2907288" y="18274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29" name="Google Shape;80;p14">
              <a:extLst>
                <a:ext uri="{FF2B5EF4-FFF2-40B4-BE49-F238E27FC236}">
                  <a16:creationId xmlns:a16="http://schemas.microsoft.com/office/drawing/2014/main" id="{19318EF8-8854-79EC-62A0-4C107AA6A7B7}"/>
                </a:ext>
              </a:extLst>
            </p:cNvPr>
            <p:cNvCxnSpPr>
              <a:cxnSpLocks/>
              <a:stCxn id="10" idx="3"/>
              <a:endCxn id="14" idx="1"/>
            </p:cNvCxnSpPr>
            <p:nvPr/>
          </p:nvCxnSpPr>
          <p:spPr>
            <a:xfrm>
              <a:off x="2907288" y="1981091"/>
              <a:ext cx="542100" cy="1536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0" name="Google Shape;81;p14">
              <a:extLst>
                <a:ext uri="{FF2B5EF4-FFF2-40B4-BE49-F238E27FC236}">
                  <a16:creationId xmlns:a16="http://schemas.microsoft.com/office/drawing/2014/main" id="{594B26F2-5295-520F-F320-282BDDADB802}"/>
                </a:ext>
              </a:extLst>
            </p:cNvPr>
            <p:cNvCxnSpPr>
              <a:cxnSpLocks/>
              <a:stCxn id="12" idx="3"/>
              <a:endCxn id="15" idx="1"/>
            </p:cNvCxnSpPr>
            <p:nvPr/>
          </p:nvCxnSpPr>
          <p:spPr>
            <a:xfrm rot="10800000" flipH="1">
              <a:off x="2907288" y="2416878"/>
              <a:ext cx="542100" cy="1773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1" name="Google Shape;82;p14">
              <a:extLst>
                <a:ext uri="{FF2B5EF4-FFF2-40B4-BE49-F238E27FC236}">
                  <a16:creationId xmlns:a16="http://schemas.microsoft.com/office/drawing/2014/main" id="{CAE6495A-2AD1-A4A1-120D-D0592A9947DF}"/>
                </a:ext>
              </a:extLst>
            </p:cNvPr>
            <p:cNvCxnSpPr>
              <a:cxnSpLocks/>
              <a:stCxn id="12" idx="3"/>
              <a:endCxn id="16" idx="1"/>
            </p:cNvCxnSpPr>
            <p:nvPr/>
          </p:nvCxnSpPr>
          <p:spPr>
            <a:xfrm>
              <a:off x="2907288" y="2594178"/>
              <a:ext cx="542100" cy="1302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2" name="Google Shape;83;p14">
              <a:extLst>
                <a:ext uri="{FF2B5EF4-FFF2-40B4-BE49-F238E27FC236}">
                  <a16:creationId xmlns:a16="http://schemas.microsoft.com/office/drawing/2014/main" id="{B7B75AD4-A14E-0F11-2DC6-726ED7A23989}"/>
                </a:ext>
              </a:extLst>
            </p:cNvPr>
            <p:cNvCxnSpPr>
              <a:cxnSpLocks/>
              <a:stCxn id="11" idx="3"/>
              <a:endCxn id="17" idx="1"/>
            </p:cNvCxnSpPr>
            <p:nvPr/>
          </p:nvCxnSpPr>
          <p:spPr>
            <a:xfrm rot="10800000" flipH="1">
              <a:off x="2907288" y="3031485"/>
              <a:ext cx="542100" cy="1758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3" name="Google Shape;84;p14">
              <a:extLst>
                <a:ext uri="{FF2B5EF4-FFF2-40B4-BE49-F238E27FC236}">
                  <a16:creationId xmlns:a16="http://schemas.microsoft.com/office/drawing/2014/main" id="{34BC15E0-8939-B2A9-6F56-CC331A66F38A}"/>
                </a:ext>
              </a:extLst>
            </p:cNvPr>
            <p:cNvCxnSpPr>
              <a:cxnSpLocks/>
              <a:stCxn id="11" idx="3"/>
              <a:endCxn id="18" idx="1"/>
            </p:cNvCxnSpPr>
            <p:nvPr/>
          </p:nvCxnSpPr>
          <p:spPr>
            <a:xfrm>
              <a:off x="2907288" y="3207285"/>
              <a:ext cx="542100" cy="131700"/>
            </a:xfrm>
            <a:prstGeom prst="bentConnector3">
              <a:avLst>
                <a:gd name="adj1" fmla="val 49993"/>
              </a:avLst>
            </a:prstGeom>
            <a:noFill/>
            <a:ln w="9525" cap="flat" cmpd="sng">
              <a:solidFill>
                <a:srgbClr val="4A4A48"/>
              </a:solidFill>
              <a:prstDash val="solid"/>
              <a:round/>
              <a:headEnd type="none" w="med" len="med"/>
              <a:tailEnd type="stealth" w="med" len="med"/>
            </a:ln>
          </p:spPr>
        </p:cxnSp>
        <p:cxnSp>
          <p:nvCxnSpPr>
            <p:cNvPr id="34" name="Google Shape;85;p14">
              <a:extLst>
                <a:ext uri="{FF2B5EF4-FFF2-40B4-BE49-F238E27FC236}">
                  <a16:creationId xmlns:a16="http://schemas.microsoft.com/office/drawing/2014/main" id="{FB13330F-6774-18EF-EE02-AB20C49E54FD}"/>
                </a:ext>
              </a:extLst>
            </p:cNvPr>
            <p:cNvCxnSpPr>
              <a:cxnSpLocks/>
              <a:stCxn id="13" idx="3"/>
            </p:cNvCxnSpPr>
            <p:nvPr/>
          </p:nvCxnSpPr>
          <p:spPr>
            <a:xfrm>
              <a:off x="3965017" y="18275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5" name="Google Shape;86;p14">
              <a:extLst>
                <a:ext uri="{FF2B5EF4-FFF2-40B4-BE49-F238E27FC236}">
                  <a16:creationId xmlns:a16="http://schemas.microsoft.com/office/drawing/2014/main" id="{ABB40184-37FD-4F3C-5E4E-4585D83BA07E}"/>
                </a:ext>
              </a:extLst>
            </p:cNvPr>
            <p:cNvCxnSpPr>
              <a:cxnSpLocks/>
              <a:stCxn id="14" idx="3"/>
            </p:cNvCxnSpPr>
            <p:nvPr/>
          </p:nvCxnSpPr>
          <p:spPr>
            <a:xfrm>
              <a:off x="3965017" y="213482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6" name="Google Shape;87;p14">
              <a:extLst>
                <a:ext uri="{FF2B5EF4-FFF2-40B4-BE49-F238E27FC236}">
                  <a16:creationId xmlns:a16="http://schemas.microsoft.com/office/drawing/2014/main" id="{65C99D58-D62D-A66E-64B1-1079CB1605F9}"/>
                </a:ext>
              </a:extLst>
            </p:cNvPr>
            <p:cNvCxnSpPr>
              <a:cxnSpLocks/>
              <a:stCxn id="15" idx="3"/>
            </p:cNvCxnSpPr>
            <p:nvPr/>
          </p:nvCxnSpPr>
          <p:spPr>
            <a:xfrm>
              <a:off x="3965017" y="2416980"/>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7" name="Google Shape;88;p14">
              <a:extLst>
                <a:ext uri="{FF2B5EF4-FFF2-40B4-BE49-F238E27FC236}">
                  <a16:creationId xmlns:a16="http://schemas.microsoft.com/office/drawing/2014/main" id="{6BC68C50-4673-70AE-59A0-70990B298FCA}"/>
                </a:ext>
              </a:extLst>
            </p:cNvPr>
            <p:cNvCxnSpPr>
              <a:cxnSpLocks/>
              <a:stCxn id="16" idx="3"/>
            </p:cNvCxnSpPr>
            <p:nvPr/>
          </p:nvCxnSpPr>
          <p:spPr>
            <a:xfrm>
              <a:off x="3965017" y="2724303"/>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8" name="Google Shape;89;p14">
              <a:extLst>
                <a:ext uri="{FF2B5EF4-FFF2-40B4-BE49-F238E27FC236}">
                  <a16:creationId xmlns:a16="http://schemas.microsoft.com/office/drawing/2014/main" id="{04CBC589-D9C8-53E1-00A1-352152F37ACC}"/>
                </a:ext>
              </a:extLst>
            </p:cNvPr>
            <p:cNvCxnSpPr>
              <a:cxnSpLocks/>
              <a:stCxn id="17" idx="3"/>
            </p:cNvCxnSpPr>
            <p:nvPr/>
          </p:nvCxnSpPr>
          <p:spPr>
            <a:xfrm>
              <a:off x="3965017" y="3031606"/>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39" name="Google Shape;90;p14">
              <a:extLst>
                <a:ext uri="{FF2B5EF4-FFF2-40B4-BE49-F238E27FC236}">
                  <a16:creationId xmlns:a16="http://schemas.microsoft.com/office/drawing/2014/main" id="{F18283F8-9803-6435-5264-61C2260D7948}"/>
                </a:ext>
              </a:extLst>
            </p:cNvPr>
            <p:cNvCxnSpPr>
              <a:cxnSpLocks/>
              <a:stCxn id="18" idx="3"/>
            </p:cNvCxnSpPr>
            <p:nvPr/>
          </p:nvCxnSpPr>
          <p:spPr>
            <a:xfrm>
              <a:off x="3965017" y="3338929"/>
              <a:ext cx="290100" cy="6300"/>
            </a:xfrm>
            <a:prstGeom prst="straightConnector1">
              <a:avLst/>
            </a:prstGeom>
            <a:noFill/>
            <a:ln w="9525" cap="flat" cmpd="sng">
              <a:solidFill>
                <a:srgbClr val="4A4A48"/>
              </a:solidFill>
              <a:prstDash val="solid"/>
              <a:round/>
              <a:headEnd type="none" w="med" len="med"/>
              <a:tailEnd type="triangle" w="med" len="med"/>
            </a:ln>
          </p:spPr>
        </p:cxnSp>
        <p:cxnSp>
          <p:nvCxnSpPr>
            <p:cNvPr id="40" name="Google Shape;91;p14">
              <a:extLst>
                <a:ext uri="{FF2B5EF4-FFF2-40B4-BE49-F238E27FC236}">
                  <a16:creationId xmlns:a16="http://schemas.microsoft.com/office/drawing/2014/main" id="{F7C9DE16-CA32-F94A-F415-0AC867CA9317}"/>
                </a:ext>
              </a:extLst>
            </p:cNvPr>
            <p:cNvCxnSpPr/>
            <p:nvPr/>
          </p:nvCxnSpPr>
          <p:spPr>
            <a:xfrm flipH="1">
              <a:off x="4255113" y="1438128"/>
              <a:ext cx="8700" cy="2312100"/>
            </a:xfrm>
            <a:prstGeom prst="straightConnector1">
              <a:avLst/>
            </a:prstGeom>
            <a:noFill/>
            <a:ln w="9525" cap="flat" cmpd="sng">
              <a:solidFill>
                <a:srgbClr val="4A4A48"/>
              </a:solidFill>
              <a:prstDash val="solid"/>
              <a:round/>
              <a:headEnd type="none" w="med" len="med"/>
              <a:tailEnd type="none" w="med" len="med"/>
            </a:ln>
          </p:spPr>
        </p:cxnSp>
        <p:cxnSp>
          <p:nvCxnSpPr>
            <p:cNvPr id="41" name="Google Shape;92;p14">
              <a:extLst>
                <a:ext uri="{FF2B5EF4-FFF2-40B4-BE49-F238E27FC236}">
                  <a16:creationId xmlns:a16="http://schemas.microsoft.com/office/drawing/2014/main" id="{85BF686D-98AB-D88B-F04C-005DC28DEA53}"/>
                </a:ext>
              </a:extLst>
            </p:cNvPr>
            <p:cNvCxnSpPr>
              <a:cxnSpLocks/>
              <a:endCxn id="27" idx="1"/>
            </p:cNvCxnSpPr>
            <p:nvPr/>
          </p:nvCxnSpPr>
          <p:spPr>
            <a:xfrm rot="10800000" flipH="1">
              <a:off x="4259388" y="2505528"/>
              <a:ext cx="503400" cy="6600"/>
            </a:xfrm>
            <a:prstGeom prst="straightConnector1">
              <a:avLst/>
            </a:prstGeom>
            <a:noFill/>
            <a:ln w="9525" cap="flat" cmpd="sng">
              <a:solidFill>
                <a:srgbClr val="4A4A48"/>
              </a:solidFill>
              <a:prstDash val="solid"/>
              <a:round/>
              <a:headEnd type="none" w="med" len="med"/>
              <a:tailEnd type="triangle" w="med" len="med"/>
            </a:ln>
          </p:spPr>
        </p:cxnSp>
        <p:sp>
          <p:nvSpPr>
            <p:cNvPr id="42" name="Google Shape;93;p14">
              <a:extLst>
                <a:ext uri="{FF2B5EF4-FFF2-40B4-BE49-F238E27FC236}">
                  <a16:creationId xmlns:a16="http://schemas.microsoft.com/office/drawing/2014/main" id="{20EA7786-5AC3-10C4-2E49-E1055EAB21BE}"/>
                </a:ext>
              </a:extLst>
            </p:cNvPr>
            <p:cNvSpPr/>
            <p:nvPr/>
          </p:nvSpPr>
          <p:spPr>
            <a:xfrm>
              <a:off x="5625063" y="2151828"/>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V Results</a:t>
              </a:r>
              <a:endParaRPr sz="800">
                <a:solidFill>
                  <a:srgbClr val="1D1D1C"/>
                </a:solidFill>
                <a:latin typeface="Nunito"/>
                <a:ea typeface="Nunito"/>
                <a:cs typeface="Nunito"/>
                <a:sym typeface="Nunito"/>
              </a:endParaRPr>
            </a:p>
          </p:txBody>
        </p:sp>
        <p:sp>
          <p:nvSpPr>
            <p:cNvPr id="43" name="Google Shape;94;p14">
              <a:extLst>
                <a:ext uri="{FF2B5EF4-FFF2-40B4-BE49-F238E27FC236}">
                  <a16:creationId xmlns:a16="http://schemas.microsoft.com/office/drawing/2014/main" id="{4E20C542-1537-7C89-AF80-1511E020D833}"/>
                </a:ext>
              </a:extLst>
            </p:cNvPr>
            <p:cNvSpPr/>
            <p:nvPr/>
          </p:nvSpPr>
          <p:spPr>
            <a:xfrm>
              <a:off x="5628576" y="2569114"/>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K Results</a:t>
              </a:r>
              <a:endParaRPr sz="800">
                <a:solidFill>
                  <a:srgbClr val="1D1D1C"/>
                </a:solidFill>
                <a:latin typeface="Nunito"/>
                <a:ea typeface="Nunito"/>
                <a:cs typeface="Nunito"/>
                <a:sym typeface="Nunito"/>
              </a:endParaRPr>
            </a:p>
          </p:txBody>
        </p:sp>
        <p:sp>
          <p:nvSpPr>
            <p:cNvPr id="44" name="Google Shape;95;p14">
              <a:extLst>
                <a:ext uri="{FF2B5EF4-FFF2-40B4-BE49-F238E27FC236}">
                  <a16:creationId xmlns:a16="http://schemas.microsoft.com/office/drawing/2014/main" id="{C48298A0-C44A-007C-2C4C-52EE24BD0D99}"/>
                </a:ext>
              </a:extLst>
            </p:cNvPr>
            <p:cNvSpPr/>
            <p:nvPr/>
          </p:nvSpPr>
          <p:spPr>
            <a:xfrm>
              <a:off x="6493341" y="23697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Top N Results</a:t>
              </a:r>
              <a:endParaRPr sz="800">
                <a:solidFill>
                  <a:srgbClr val="1D1D1C"/>
                </a:solidFill>
                <a:latin typeface="Nunito"/>
                <a:ea typeface="Nunito"/>
                <a:cs typeface="Nunito"/>
                <a:sym typeface="Nunito"/>
              </a:endParaRPr>
            </a:p>
          </p:txBody>
        </p:sp>
        <p:sp>
          <p:nvSpPr>
            <p:cNvPr id="45" name="Google Shape;96;p14">
              <a:extLst>
                <a:ext uri="{FF2B5EF4-FFF2-40B4-BE49-F238E27FC236}">
                  <a16:creationId xmlns:a16="http://schemas.microsoft.com/office/drawing/2014/main" id="{2CF6BE42-804E-697A-3E24-476A86180721}"/>
                </a:ext>
              </a:extLst>
            </p:cNvPr>
            <p:cNvSpPr/>
            <p:nvPr/>
          </p:nvSpPr>
          <p:spPr>
            <a:xfrm>
              <a:off x="7319444" y="184534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Prompt</a:t>
              </a:r>
              <a:endParaRPr sz="800">
                <a:solidFill>
                  <a:srgbClr val="1D1D1C"/>
                </a:solidFill>
                <a:latin typeface="Nunito"/>
                <a:ea typeface="Nunito"/>
                <a:cs typeface="Nunito"/>
                <a:sym typeface="Nunito"/>
              </a:endParaRPr>
            </a:p>
          </p:txBody>
        </p:sp>
        <p:sp>
          <p:nvSpPr>
            <p:cNvPr id="46" name="Google Shape;97;p14">
              <a:extLst>
                <a:ext uri="{FF2B5EF4-FFF2-40B4-BE49-F238E27FC236}">
                  <a16:creationId xmlns:a16="http://schemas.microsoft.com/office/drawing/2014/main" id="{EE2F5452-10E3-2B1F-CC29-A06ACF142B1D}"/>
                </a:ext>
              </a:extLst>
            </p:cNvPr>
            <p:cNvSpPr/>
            <p:nvPr/>
          </p:nvSpPr>
          <p:spPr>
            <a:xfrm>
              <a:off x="7319419" y="2373072"/>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LLM</a:t>
              </a:r>
              <a:endParaRPr sz="800">
                <a:solidFill>
                  <a:srgbClr val="1D1D1C"/>
                </a:solidFill>
                <a:latin typeface="Nunito"/>
                <a:ea typeface="Nunito"/>
                <a:cs typeface="Nunito"/>
                <a:sym typeface="Nunito"/>
              </a:endParaRPr>
            </a:p>
          </p:txBody>
        </p:sp>
        <p:sp>
          <p:nvSpPr>
            <p:cNvPr id="47" name="Google Shape;98;p14">
              <a:extLst>
                <a:ext uri="{FF2B5EF4-FFF2-40B4-BE49-F238E27FC236}">
                  <a16:creationId xmlns:a16="http://schemas.microsoft.com/office/drawing/2014/main" id="{7E8432CD-088F-1B3F-D943-59008955F921}"/>
                </a:ext>
              </a:extLst>
            </p:cNvPr>
            <p:cNvSpPr/>
            <p:nvPr/>
          </p:nvSpPr>
          <p:spPr>
            <a:xfrm>
              <a:off x="8360238" y="2373078"/>
              <a:ext cx="6876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Response</a:t>
              </a:r>
              <a:endParaRPr sz="800">
                <a:solidFill>
                  <a:srgbClr val="1D1D1C"/>
                </a:solidFill>
                <a:latin typeface="Nunito"/>
                <a:ea typeface="Nunito"/>
                <a:cs typeface="Nunito"/>
                <a:sym typeface="Nunito"/>
              </a:endParaRPr>
            </a:p>
          </p:txBody>
        </p:sp>
        <p:sp>
          <p:nvSpPr>
            <p:cNvPr id="48" name="Google Shape;99;p14">
              <a:extLst>
                <a:ext uri="{FF2B5EF4-FFF2-40B4-BE49-F238E27FC236}">
                  <a16:creationId xmlns:a16="http://schemas.microsoft.com/office/drawing/2014/main" id="{D87FF039-D350-323E-4707-2199065EC39C}"/>
                </a:ext>
              </a:extLst>
            </p:cNvPr>
            <p:cNvSpPr/>
            <p:nvPr/>
          </p:nvSpPr>
          <p:spPr>
            <a:xfrm>
              <a:off x="7319444" y="2900797"/>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Query</a:t>
              </a:r>
              <a:endParaRPr sz="800">
                <a:solidFill>
                  <a:srgbClr val="1D1D1C"/>
                </a:solidFill>
                <a:latin typeface="Nunito"/>
                <a:ea typeface="Nunito"/>
                <a:cs typeface="Nunito"/>
                <a:sym typeface="Nunito"/>
              </a:endParaRPr>
            </a:p>
          </p:txBody>
        </p:sp>
        <p:sp>
          <p:nvSpPr>
            <p:cNvPr id="49" name="Google Shape;100;p14">
              <a:extLst>
                <a:ext uri="{FF2B5EF4-FFF2-40B4-BE49-F238E27FC236}">
                  <a16:creationId xmlns:a16="http://schemas.microsoft.com/office/drawing/2014/main" id="{319E8319-BB40-D837-5BA5-0C37FA6AC236}"/>
                </a:ext>
              </a:extLst>
            </p:cNvPr>
            <p:cNvSpPr/>
            <p:nvPr/>
          </p:nvSpPr>
          <p:spPr>
            <a:xfrm>
              <a:off x="43450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p:txBody>
        </p:sp>
        <p:sp>
          <p:nvSpPr>
            <p:cNvPr id="50" name="Google Shape;101;p14">
              <a:extLst>
                <a:ext uri="{FF2B5EF4-FFF2-40B4-BE49-F238E27FC236}">
                  <a16:creationId xmlns:a16="http://schemas.microsoft.com/office/drawing/2014/main" id="{A184C20D-1C97-E11F-0FD8-E4BE464D8C37}"/>
                </a:ext>
              </a:extLst>
            </p:cNvPr>
            <p:cNvSpPr/>
            <p:nvPr/>
          </p:nvSpPr>
          <p:spPr>
            <a:xfrm>
              <a:off x="5007588" y="3526576"/>
              <a:ext cx="559500" cy="2715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cxnSp>
          <p:nvCxnSpPr>
            <p:cNvPr id="51" name="Google Shape;102;p14">
              <a:extLst>
                <a:ext uri="{FF2B5EF4-FFF2-40B4-BE49-F238E27FC236}">
                  <a16:creationId xmlns:a16="http://schemas.microsoft.com/office/drawing/2014/main" id="{A6F692D0-70EC-C839-835B-4B70309D4326}"/>
                </a:ext>
              </a:extLst>
            </p:cNvPr>
            <p:cNvCxnSpPr>
              <a:cxnSpLocks/>
              <a:stCxn id="49" idx="0"/>
            </p:cNvCxnSpPr>
            <p:nvPr/>
          </p:nvCxnSpPr>
          <p:spPr>
            <a:xfrm rot="10800000">
              <a:off x="46248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2" name="Google Shape;103;p14">
              <a:extLst>
                <a:ext uri="{FF2B5EF4-FFF2-40B4-BE49-F238E27FC236}">
                  <a16:creationId xmlns:a16="http://schemas.microsoft.com/office/drawing/2014/main" id="{A1A0B06A-F81C-99E7-4BEB-2EAE2C1E4D39}"/>
                </a:ext>
              </a:extLst>
            </p:cNvPr>
            <p:cNvCxnSpPr>
              <a:cxnSpLocks/>
              <a:stCxn id="50" idx="0"/>
            </p:cNvCxnSpPr>
            <p:nvPr/>
          </p:nvCxnSpPr>
          <p:spPr>
            <a:xfrm rot="10800000">
              <a:off x="5287338" y="3266776"/>
              <a:ext cx="0" cy="259800"/>
            </a:xfrm>
            <a:prstGeom prst="straightConnector1">
              <a:avLst/>
            </a:prstGeom>
            <a:noFill/>
            <a:ln w="9525" cap="flat" cmpd="sng">
              <a:solidFill>
                <a:srgbClr val="4A4A48"/>
              </a:solidFill>
              <a:prstDash val="solid"/>
              <a:round/>
              <a:headEnd type="none" w="med" len="med"/>
              <a:tailEnd type="triangle" w="med" len="med"/>
            </a:ln>
          </p:spPr>
        </p:cxnSp>
        <p:cxnSp>
          <p:nvCxnSpPr>
            <p:cNvPr id="53" name="Google Shape;104;p14">
              <a:extLst>
                <a:ext uri="{FF2B5EF4-FFF2-40B4-BE49-F238E27FC236}">
                  <a16:creationId xmlns:a16="http://schemas.microsoft.com/office/drawing/2014/main" id="{4BC4B5BF-D210-143A-0695-7E657AB37FA9}"/>
                </a:ext>
              </a:extLst>
            </p:cNvPr>
            <p:cNvCxnSpPr/>
            <p:nvPr/>
          </p:nvCxnSpPr>
          <p:spPr>
            <a:xfrm>
              <a:off x="4389213" y="3265428"/>
              <a:ext cx="1203600" cy="8700"/>
            </a:xfrm>
            <a:prstGeom prst="straightConnector1">
              <a:avLst/>
            </a:prstGeom>
            <a:noFill/>
            <a:ln w="9525" cap="flat" cmpd="sng">
              <a:solidFill>
                <a:srgbClr val="4A4A48"/>
              </a:solidFill>
              <a:prstDash val="solid"/>
              <a:round/>
              <a:headEnd type="none" w="med" len="med"/>
              <a:tailEnd type="none" w="med" len="med"/>
            </a:ln>
          </p:spPr>
        </p:cxnSp>
        <p:cxnSp>
          <p:nvCxnSpPr>
            <p:cNvPr id="54" name="Google Shape;105;p14">
              <a:extLst>
                <a:ext uri="{FF2B5EF4-FFF2-40B4-BE49-F238E27FC236}">
                  <a16:creationId xmlns:a16="http://schemas.microsoft.com/office/drawing/2014/main" id="{7D09D37E-FF89-1592-F9AB-6C6B91B6E065}"/>
                </a:ext>
              </a:extLst>
            </p:cNvPr>
            <p:cNvCxnSpPr>
              <a:cxnSpLocks/>
              <a:endCxn id="27" idx="2"/>
            </p:cNvCxnSpPr>
            <p:nvPr/>
          </p:nvCxnSpPr>
          <p:spPr>
            <a:xfrm rot="10800000">
              <a:off x="4949963" y="2763378"/>
              <a:ext cx="4500" cy="519300"/>
            </a:xfrm>
            <a:prstGeom prst="straightConnector1">
              <a:avLst/>
            </a:prstGeom>
            <a:noFill/>
            <a:ln w="9525" cap="flat" cmpd="sng">
              <a:solidFill>
                <a:srgbClr val="4A4A48"/>
              </a:solidFill>
              <a:prstDash val="solid"/>
              <a:round/>
              <a:headEnd type="none" w="med" len="med"/>
              <a:tailEnd type="stealth" w="med" len="med"/>
            </a:ln>
          </p:spPr>
        </p:cxnSp>
        <p:cxnSp>
          <p:nvCxnSpPr>
            <p:cNvPr id="55" name="Google Shape;106;p14">
              <a:extLst>
                <a:ext uri="{FF2B5EF4-FFF2-40B4-BE49-F238E27FC236}">
                  <a16:creationId xmlns:a16="http://schemas.microsoft.com/office/drawing/2014/main" id="{BA874E59-3ED7-AF09-180D-A7C6239B4EB1}"/>
                </a:ext>
              </a:extLst>
            </p:cNvPr>
            <p:cNvCxnSpPr>
              <a:cxnSpLocks/>
              <a:stCxn id="27" idx="3"/>
              <a:endCxn id="42" idx="1"/>
            </p:cNvCxnSpPr>
            <p:nvPr/>
          </p:nvCxnSpPr>
          <p:spPr>
            <a:xfrm rot="10800000" flipH="1">
              <a:off x="5137138" y="2287428"/>
              <a:ext cx="487800" cy="2181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6" name="Google Shape;107;p14">
              <a:extLst>
                <a:ext uri="{FF2B5EF4-FFF2-40B4-BE49-F238E27FC236}">
                  <a16:creationId xmlns:a16="http://schemas.microsoft.com/office/drawing/2014/main" id="{67F89B4F-26A9-4F61-1B0A-615483E3973E}"/>
                </a:ext>
              </a:extLst>
            </p:cNvPr>
            <p:cNvCxnSpPr>
              <a:cxnSpLocks/>
              <a:stCxn id="27" idx="3"/>
              <a:endCxn id="43" idx="1"/>
            </p:cNvCxnSpPr>
            <p:nvPr/>
          </p:nvCxnSpPr>
          <p:spPr>
            <a:xfrm>
              <a:off x="5137138" y="2505528"/>
              <a:ext cx="491400" cy="199200"/>
            </a:xfrm>
            <a:prstGeom prst="bentConnector3">
              <a:avLst>
                <a:gd name="adj1" fmla="val 50004"/>
              </a:avLst>
            </a:prstGeom>
            <a:noFill/>
            <a:ln w="9525" cap="flat" cmpd="sng">
              <a:solidFill>
                <a:srgbClr val="4A4A48"/>
              </a:solidFill>
              <a:prstDash val="solid"/>
              <a:round/>
              <a:headEnd type="none" w="med" len="med"/>
              <a:tailEnd type="stealth" w="med" len="med"/>
            </a:ln>
          </p:spPr>
        </p:cxnSp>
        <p:cxnSp>
          <p:nvCxnSpPr>
            <p:cNvPr id="57" name="Google Shape;108;p14">
              <a:extLst>
                <a:ext uri="{FF2B5EF4-FFF2-40B4-BE49-F238E27FC236}">
                  <a16:creationId xmlns:a16="http://schemas.microsoft.com/office/drawing/2014/main" id="{6D132928-D043-E77A-B7B5-5E3032F6C50F}"/>
                </a:ext>
              </a:extLst>
            </p:cNvPr>
            <p:cNvCxnSpPr>
              <a:cxnSpLocks/>
              <a:stCxn id="42" idx="3"/>
              <a:endCxn id="44" idx="1"/>
            </p:cNvCxnSpPr>
            <p:nvPr/>
          </p:nvCxnSpPr>
          <p:spPr>
            <a:xfrm>
              <a:off x="6184563" y="2287578"/>
              <a:ext cx="308700" cy="217800"/>
            </a:xfrm>
            <a:prstGeom prst="bentConnector3">
              <a:avLst>
                <a:gd name="adj1" fmla="val 50013"/>
              </a:avLst>
            </a:prstGeom>
            <a:noFill/>
            <a:ln w="9525" cap="flat" cmpd="sng">
              <a:solidFill>
                <a:srgbClr val="4A4A48"/>
              </a:solidFill>
              <a:prstDash val="solid"/>
              <a:round/>
              <a:headEnd type="none" w="med" len="med"/>
              <a:tailEnd type="stealth" w="med" len="med"/>
            </a:ln>
          </p:spPr>
        </p:cxnSp>
        <p:cxnSp>
          <p:nvCxnSpPr>
            <p:cNvPr id="58" name="Google Shape;109;p14">
              <a:extLst>
                <a:ext uri="{FF2B5EF4-FFF2-40B4-BE49-F238E27FC236}">
                  <a16:creationId xmlns:a16="http://schemas.microsoft.com/office/drawing/2014/main" id="{D149B892-2391-7C5F-D599-EC9987AFD1E8}"/>
                </a:ext>
              </a:extLst>
            </p:cNvPr>
            <p:cNvCxnSpPr>
              <a:cxnSpLocks/>
              <a:stCxn id="43" idx="3"/>
              <a:endCxn id="44" idx="1"/>
            </p:cNvCxnSpPr>
            <p:nvPr/>
          </p:nvCxnSpPr>
          <p:spPr>
            <a:xfrm rot="10800000" flipH="1">
              <a:off x="6188076" y="2505664"/>
              <a:ext cx="305400" cy="199200"/>
            </a:xfrm>
            <a:prstGeom prst="bentConnector3">
              <a:avLst>
                <a:gd name="adj1" fmla="val 49978"/>
              </a:avLst>
            </a:prstGeom>
            <a:noFill/>
            <a:ln w="9525" cap="flat" cmpd="sng">
              <a:solidFill>
                <a:srgbClr val="4A4A48"/>
              </a:solidFill>
              <a:prstDash val="solid"/>
              <a:round/>
              <a:headEnd type="none" w="med" len="med"/>
              <a:tailEnd type="stealth" w="med" len="med"/>
            </a:ln>
          </p:spPr>
        </p:cxnSp>
        <p:cxnSp>
          <p:nvCxnSpPr>
            <p:cNvPr id="59" name="Google Shape;110;p14">
              <a:extLst>
                <a:ext uri="{FF2B5EF4-FFF2-40B4-BE49-F238E27FC236}">
                  <a16:creationId xmlns:a16="http://schemas.microsoft.com/office/drawing/2014/main" id="{4461F171-F5B0-B53E-DFC2-FD754DBAA872}"/>
                </a:ext>
              </a:extLst>
            </p:cNvPr>
            <p:cNvCxnSpPr>
              <a:cxnSpLocks/>
              <a:stCxn id="44" idx="3"/>
              <a:endCxn id="46" idx="1"/>
            </p:cNvCxnSpPr>
            <p:nvPr/>
          </p:nvCxnSpPr>
          <p:spPr>
            <a:xfrm>
              <a:off x="7052841" y="2505522"/>
              <a:ext cx="266700" cy="3300"/>
            </a:xfrm>
            <a:prstGeom prst="straightConnector1">
              <a:avLst/>
            </a:prstGeom>
            <a:noFill/>
            <a:ln w="9525" cap="flat" cmpd="sng">
              <a:solidFill>
                <a:srgbClr val="4A4A48"/>
              </a:solidFill>
              <a:prstDash val="solid"/>
              <a:round/>
              <a:headEnd type="none" w="med" len="med"/>
              <a:tailEnd type="stealth" w="med" len="med"/>
            </a:ln>
          </p:spPr>
        </p:cxnSp>
        <p:cxnSp>
          <p:nvCxnSpPr>
            <p:cNvPr id="60" name="Google Shape;111;p14">
              <a:extLst>
                <a:ext uri="{FF2B5EF4-FFF2-40B4-BE49-F238E27FC236}">
                  <a16:creationId xmlns:a16="http://schemas.microsoft.com/office/drawing/2014/main" id="{443B446F-09FB-0B56-D614-48F93B37B5D0}"/>
                </a:ext>
              </a:extLst>
            </p:cNvPr>
            <p:cNvCxnSpPr>
              <a:cxnSpLocks/>
              <a:stCxn id="45" idx="2"/>
              <a:endCxn id="46" idx="0"/>
            </p:cNvCxnSpPr>
            <p:nvPr/>
          </p:nvCxnSpPr>
          <p:spPr>
            <a:xfrm>
              <a:off x="7599194" y="211684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1" name="Google Shape;112;p14">
              <a:extLst>
                <a:ext uri="{FF2B5EF4-FFF2-40B4-BE49-F238E27FC236}">
                  <a16:creationId xmlns:a16="http://schemas.microsoft.com/office/drawing/2014/main" id="{BAC6FDE5-F901-F50E-32F1-69625D7145D2}"/>
                </a:ext>
              </a:extLst>
            </p:cNvPr>
            <p:cNvCxnSpPr>
              <a:cxnSpLocks/>
              <a:stCxn id="48" idx="0"/>
              <a:endCxn id="46" idx="2"/>
            </p:cNvCxnSpPr>
            <p:nvPr/>
          </p:nvCxnSpPr>
          <p:spPr>
            <a:xfrm rot="10800000">
              <a:off x="7599194" y="2644597"/>
              <a:ext cx="0" cy="256200"/>
            </a:xfrm>
            <a:prstGeom prst="straightConnector1">
              <a:avLst/>
            </a:prstGeom>
            <a:noFill/>
            <a:ln w="9525" cap="flat" cmpd="sng">
              <a:solidFill>
                <a:srgbClr val="4A4A48"/>
              </a:solidFill>
              <a:prstDash val="solid"/>
              <a:round/>
              <a:headEnd type="none" w="med" len="med"/>
              <a:tailEnd type="stealth" w="med" len="med"/>
            </a:ln>
          </p:spPr>
        </p:cxnSp>
        <p:cxnSp>
          <p:nvCxnSpPr>
            <p:cNvPr id="62" name="Google Shape;113;p14">
              <a:extLst>
                <a:ext uri="{FF2B5EF4-FFF2-40B4-BE49-F238E27FC236}">
                  <a16:creationId xmlns:a16="http://schemas.microsoft.com/office/drawing/2014/main" id="{772EFCAE-C598-3EEB-6C87-CB664BCBCFF3}"/>
                </a:ext>
              </a:extLst>
            </p:cNvPr>
            <p:cNvCxnSpPr>
              <a:cxnSpLocks/>
              <a:stCxn id="46" idx="3"/>
              <a:endCxn id="47" idx="1"/>
            </p:cNvCxnSpPr>
            <p:nvPr/>
          </p:nvCxnSpPr>
          <p:spPr>
            <a:xfrm>
              <a:off x="7878919" y="2508822"/>
              <a:ext cx="481200" cy="0"/>
            </a:xfrm>
            <a:prstGeom prst="straightConnector1">
              <a:avLst/>
            </a:prstGeom>
            <a:noFill/>
            <a:ln w="9525" cap="flat" cmpd="sng">
              <a:solidFill>
                <a:srgbClr val="4A4A48"/>
              </a:solidFill>
              <a:prstDash val="solid"/>
              <a:round/>
              <a:headEnd type="none" w="med" len="med"/>
              <a:tailEnd type="stealth" w="med" len="med"/>
            </a:ln>
          </p:spPr>
        </p:cxnSp>
        <p:cxnSp>
          <p:nvCxnSpPr>
            <p:cNvPr id="63" name="Google Shape;114;p14">
              <a:extLst>
                <a:ext uri="{FF2B5EF4-FFF2-40B4-BE49-F238E27FC236}">
                  <a16:creationId xmlns:a16="http://schemas.microsoft.com/office/drawing/2014/main" id="{17B82F8F-0DCE-3CDE-DCA6-57C4EECDC0F0}"/>
                </a:ext>
              </a:extLst>
            </p:cNvPr>
            <p:cNvCxnSpPr>
              <a:cxnSpLocks/>
              <a:stCxn id="48" idx="2"/>
              <a:endCxn id="50" idx="2"/>
            </p:cNvCxnSpPr>
            <p:nvPr/>
          </p:nvCxnSpPr>
          <p:spPr>
            <a:xfrm rot="5400000">
              <a:off x="6130394" y="2329297"/>
              <a:ext cx="625800" cy="2311800"/>
            </a:xfrm>
            <a:prstGeom prst="bentConnector3">
              <a:avLst>
                <a:gd name="adj1" fmla="val 138048"/>
              </a:avLst>
            </a:prstGeom>
            <a:noFill/>
            <a:ln w="9525" cap="flat" cmpd="sng">
              <a:solidFill>
                <a:srgbClr val="4A4A48"/>
              </a:solidFill>
              <a:prstDash val="solid"/>
              <a:round/>
              <a:headEnd type="none" w="med" len="med"/>
              <a:tailEnd type="stealth" w="med" len="med"/>
            </a:ln>
          </p:spPr>
        </p:cxnSp>
        <p:cxnSp>
          <p:nvCxnSpPr>
            <p:cNvPr id="64" name="Google Shape;115;p14">
              <a:extLst>
                <a:ext uri="{FF2B5EF4-FFF2-40B4-BE49-F238E27FC236}">
                  <a16:creationId xmlns:a16="http://schemas.microsoft.com/office/drawing/2014/main" id="{9D0B3624-30EF-0E2E-4EAE-47538E06191B}"/>
                </a:ext>
              </a:extLst>
            </p:cNvPr>
            <p:cNvCxnSpPr>
              <a:cxnSpLocks/>
              <a:stCxn id="48" idx="2"/>
              <a:endCxn id="49" idx="2"/>
            </p:cNvCxnSpPr>
            <p:nvPr/>
          </p:nvCxnSpPr>
          <p:spPr>
            <a:xfrm rot="5400000">
              <a:off x="5799044" y="1997947"/>
              <a:ext cx="625800" cy="2974500"/>
            </a:xfrm>
            <a:prstGeom prst="bentConnector3">
              <a:avLst>
                <a:gd name="adj1" fmla="val 138048"/>
              </a:avLst>
            </a:prstGeom>
            <a:noFill/>
            <a:ln w="9525" cap="flat" cmpd="sng">
              <a:solidFill>
                <a:srgbClr val="4A4A48"/>
              </a:solidFill>
              <a:prstDash val="solid"/>
              <a:round/>
              <a:headEnd type="none" w="med" len="med"/>
              <a:tailEnd type="stealth" w="med" len="med"/>
            </a:ln>
          </p:spPr>
        </p:cxnSp>
        <p:sp>
          <p:nvSpPr>
            <p:cNvPr id="65" name="Google Shape;116;p14">
              <a:extLst>
                <a:ext uri="{FF2B5EF4-FFF2-40B4-BE49-F238E27FC236}">
                  <a16:creationId xmlns:a16="http://schemas.microsoft.com/office/drawing/2014/main" id="{E19B703F-4086-FF59-08D1-D7837CFB7930}"/>
                </a:ext>
              </a:extLst>
            </p:cNvPr>
            <p:cNvSpPr txBox="1"/>
            <p:nvPr/>
          </p:nvSpPr>
          <p:spPr>
            <a:xfrm>
              <a:off x="2183043" y="3529103"/>
              <a:ext cx="7692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Chunks of Documents</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(Cleaned)</a:t>
              </a:r>
              <a:endParaRPr sz="800">
                <a:solidFill>
                  <a:srgbClr val="1D1D1C"/>
                </a:solidFill>
                <a:latin typeface="Nunito"/>
                <a:ea typeface="Nunito"/>
                <a:cs typeface="Nunito"/>
                <a:sym typeface="Nunito"/>
              </a:endParaRPr>
            </a:p>
          </p:txBody>
        </p:sp>
        <p:sp>
          <p:nvSpPr>
            <p:cNvPr id="66" name="Google Shape;117;p14">
              <a:extLst>
                <a:ext uri="{FF2B5EF4-FFF2-40B4-BE49-F238E27FC236}">
                  <a16:creationId xmlns:a16="http://schemas.microsoft.com/office/drawing/2014/main" id="{44DC437E-0FBB-7A25-681B-68BF5929F49C}"/>
                </a:ext>
              </a:extLst>
            </p:cNvPr>
            <p:cNvSpPr txBox="1"/>
            <p:nvPr/>
          </p:nvSpPr>
          <p:spPr>
            <a:xfrm>
              <a:off x="3125791" y="3592578"/>
              <a:ext cx="1116300" cy="554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Dense Vector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and </a:t>
              </a:r>
              <a:endParaRPr sz="800">
                <a:solidFill>
                  <a:srgbClr val="1D1D1C"/>
                </a:solidFill>
                <a:latin typeface="Nunito"/>
                <a:ea typeface="Nunito"/>
                <a:cs typeface="Nunito"/>
                <a:sym typeface="Nunito"/>
              </a:endParaRPr>
            </a:p>
            <a:p>
              <a:pPr marL="0" lvl="0" indent="0" algn="ctr" rtl="0">
                <a:spcBef>
                  <a:spcPts val="0"/>
                </a:spcBef>
                <a:spcAft>
                  <a:spcPts val="0"/>
                </a:spcAft>
                <a:buNone/>
              </a:pPr>
              <a:r>
                <a:rPr lang="en-GB" sz="800">
                  <a:solidFill>
                    <a:srgbClr val="1D1D1C"/>
                  </a:solidFill>
                  <a:latin typeface="Nunito"/>
                  <a:ea typeface="Nunito"/>
                  <a:cs typeface="Nunito"/>
                  <a:sym typeface="Nunito"/>
                </a:rPr>
                <a:t>Sparse Matrix</a:t>
              </a:r>
              <a:endParaRPr sz="800">
                <a:solidFill>
                  <a:srgbClr val="1D1D1C"/>
                </a:solidFill>
                <a:latin typeface="Nunito"/>
                <a:ea typeface="Nunito"/>
                <a:cs typeface="Nunito"/>
                <a:sym typeface="Nunito"/>
              </a:endParaRPr>
            </a:p>
          </p:txBody>
        </p:sp>
        <p:sp>
          <p:nvSpPr>
            <p:cNvPr id="67" name="Google Shape;118;p14">
              <a:extLst>
                <a:ext uri="{FF2B5EF4-FFF2-40B4-BE49-F238E27FC236}">
                  <a16:creationId xmlns:a16="http://schemas.microsoft.com/office/drawing/2014/main" id="{E13F877B-8B6A-4BA1-A4C4-45E0359EB3AD}"/>
                </a:ext>
              </a:extLst>
            </p:cNvPr>
            <p:cNvSpPr txBox="1"/>
            <p:nvPr/>
          </p:nvSpPr>
          <p:spPr>
            <a:xfrm>
              <a:off x="5104663" y="1765553"/>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Vector Search</a:t>
              </a:r>
              <a:endParaRPr sz="800">
                <a:solidFill>
                  <a:srgbClr val="1D1D1C"/>
                </a:solidFill>
                <a:latin typeface="Nunito"/>
                <a:ea typeface="Nunito"/>
                <a:cs typeface="Nunito"/>
                <a:sym typeface="Nunito"/>
              </a:endParaRPr>
            </a:p>
          </p:txBody>
        </p:sp>
        <p:sp>
          <p:nvSpPr>
            <p:cNvPr id="68" name="Google Shape;119;p14">
              <a:extLst>
                <a:ext uri="{FF2B5EF4-FFF2-40B4-BE49-F238E27FC236}">
                  <a16:creationId xmlns:a16="http://schemas.microsoft.com/office/drawing/2014/main" id="{E83948B0-CCEE-A028-9046-822BD8C5B313}"/>
                </a:ext>
              </a:extLst>
            </p:cNvPr>
            <p:cNvSpPr txBox="1"/>
            <p:nvPr/>
          </p:nvSpPr>
          <p:spPr>
            <a:xfrm>
              <a:off x="5038476" y="2623366"/>
              <a:ext cx="55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800">
                  <a:solidFill>
                    <a:srgbClr val="1D1D1C"/>
                  </a:solidFill>
                  <a:latin typeface="Nunito"/>
                  <a:ea typeface="Nunito"/>
                  <a:cs typeface="Nunito"/>
                  <a:sym typeface="Nunito"/>
                </a:rPr>
                <a:t>Text Search </a:t>
              </a:r>
              <a:endParaRPr sz="800">
                <a:solidFill>
                  <a:srgbClr val="1D1D1C"/>
                </a:solidFill>
                <a:latin typeface="Nunito"/>
                <a:ea typeface="Nunito"/>
                <a:cs typeface="Nunito"/>
                <a:sym typeface="Nunito"/>
              </a:endParaRPr>
            </a:p>
          </p:txBody>
        </p:sp>
        <p:sp>
          <p:nvSpPr>
            <p:cNvPr id="69" name="Google Shape;120;p14">
              <a:extLst>
                <a:ext uri="{FF2B5EF4-FFF2-40B4-BE49-F238E27FC236}">
                  <a16:creationId xmlns:a16="http://schemas.microsoft.com/office/drawing/2014/main" id="{F6DB3ED3-4417-6337-B1A2-BE5C6BE98769}"/>
                </a:ext>
              </a:extLst>
            </p:cNvPr>
            <p:cNvSpPr txBox="1"/>
            <p:nvPr/>
          </p:nvSpPr>
          <p:spPr>
            <a:xfrm>
              <a:off x="6163526" y="2004178"/>
              <a:ext cx="559500" cy="307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800">
                  <a:solidFill>
                    <a:srgbClr val="1D1D1C"/>
                  </a:solidFill>
                  <a:latin typeface="Nunito"/>
                  <a:ea typeface="Nunito"/>
                  <a:cs typeface="Nunito"/>
                  <a:sym typeface="Nunito"/>
                </a:rPr>
                <a:t>RRF </a:t>
              </a:r>
              <a:endParaRPr sz="800">
                <a:solidFill>
                  <a:srgbClr val="1D1D1C"/>
                </a:solidFill>
                <a:latin typeface="Nunito"/>
                <a:ea typeface="Nunito"/>
                <a:cs typeface="Nunito"/>
                <a:sym typeface="Nunito"/>
              </a:endParaRPr>
            </a:p>
          </p:txBody>
        </p:sp>
        <p:pic>
          <p:nvPicPr>
            <p:cNvPr id="70" name="Google Shape;121;p14">
              <a:extLst>
                <a:ext uri="{FF2B5EF4-FFF2-40B4-BE49-F238E27FC236}">
                  <a16:creationId xmlns:a16="http://schemas.microsoft.com/office/drawing/2014/main" id="{43CCDE38-2156-CFC4-460B-7AB9D7F65F13}"/>
                </a:ext>
              </a:extLst>
            </p:cNvPr>
            <p:cNvPicPr preferRelativeResize="0"/>
            <p:nvPr/>
          </p:nvPicPr>
          <p:blipFill rotWithShape="1">
            <a:blip r:embed="rId3">
              <a:alphaModFix/>
            </a:blip>
            <a:srcRect l="20160" r="20908"/>
            <a:stretch/>
          </p:blipFill>
          <p:spPr>
            <a:xfrm>
              <a:off x="430891" y="3495412"/>
              <a:ext cx="131063" cy="130942"/>
            </a:xfrm>
            <a:prstGeom prst="rect">
              <a:avLst/>
            </a:prstGeom>
            <a:noFill/>
            <a:ln>
              <a:noFill/>
            </a:ln>
          </p:spPr>
        </p:pic>
        <p:pic>
          <p:nvPicPr>
            <p:cNvPr id="71" name="Google Shape;122;p14">
              <a:extLst>
                <a:ext uri="{FF2B5EF4-FFF2-40B4-BE49-F238E27FC236}">
                  <a16:creationId xmlns:a16="http://schemas.microsoft.com/office/drawing/2014/main" id="{8D95A538-F864-8768-83C7-3F3C531D1B28}"/>
                </a:ext>
              </a:extLst>
            </p:cNvPr>
            <p:cNvPicPr preferRelativeResize="0"/>
            <p:nvPr/>
          </p:nvPicPr>
          <p:blipFill>
            <a:blip r:embed="rId4">
              <a:alphaModFix/>
            </a:blip>
            <a:stretch>
              <a:fillRect/>
            </a:stretch>
          </p:blipFill>
          <p:spPr>
            <a:xfrm>
              <a:off x="416949" y="3709535"/>
              <a:ext cx="143338" cy="160740"/>
            </a:xfrm>
            <a:prstGeom prst="rect">
              <a:avLst/>
            </a:prstGeom>
            <a:noFill/>
            <a:ln>
              <a:noFill/>
            </a:ln>
          </p:spPr>
        </p:pic>
        <p:pic>
          <p:nvPicPr>
            <p:cNvPr id="72" name="Google Shape;123;p14">
              <a:extLst>
                <a:ext uri="{FF2B5EF4-FFF2-40B4-BE49-F238E27FC236}">
                  <a16:creationId xmlns:a16="http://schemas.microsoft.com/office/drawing/2014/main" id="{CC64FE9F-3464-7A31-F30D-31274BB0E986}"/>
                </a:ext>
              </a:extLst>
            </p:cNvPr>
            <p:cNvPicPr preferRelativeResize="0"/>
            <p:nvPr/>
          </p:nvPicPr>
          <p:blipFill rotWithShape="1">
            <a:blip r:embed="rId5">
              <a:alphaModFix/>
            </a:blip>
            <a:srcRect l="12514" r="14895"/>
            <a:stretch/>
          </p:blipFill>
          <p:spPr>
            <a:xfrm>
              <a:off x="422608" y="3907345"/>
              <a:ext cx="143329" cy="221418"/>
            </a:xfrm>
            <a:prstGeom prst="rect">
              <a:avLst/>
            </a:prstGeom>
            <a:noFill/>
            <a:ln>
              <a:noFill/>
            </a:ln>
          </p:spPr>
        </p:pic>
        <p:sp>
          <p:nvSpPr>
            <p:cNvPr id="73" name="Google Shape;124;p14">
              <a:extLst>
                <a:ext uri="{FF2B5EF4-FFF2-40B4-BE49-F238E27FC236}">
                  <a16:creationId xmlns:a16="http://schemas.microsoft.com/office/drawing/2014/main" id="{BE0E322A-F14E-20A0-7E36-11873499EEF6}"/>
                </a:ext>
              </a:extLst>
            </p:cNvPr>
            <p:cNvSpPr txBox="1"/>
            <p:nvPr/>
          </p:nvSpPr>
          <p:spPr>
            <a:xfrm>
              <a:off x="595652" y="3416953"/>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video Indexer </a:t>
              </a:r>
              <a:endParaRPr sz="935">
                <a:solidFill>
                  <a:srgbClr val="1D1D1C"/>
                </a:solidFill>
                <a:latin typeface="Nunito"/>
                <a:ea typeface="Nunito"/>
                <a:cs typeface="Nunito"/>
                <a:sym typeface="Nunito"/>
              </a:endParaRPr>
            </a:p>
          </p:txBody>
        </p:sp>
        <p:sp>
          <p:nvSpPr>
            <p:cNvPr id="74" name="Google Shape;125;p14">
              <a:extLst>
                <a:ext uri="{FF2B5EF4-FFF2-40B4-BE49-F238E27FC236}">
                  <a16:creationId xmlns:a16="http://schemas.microsoft.com/office/drawing/2014/main" id="{ED6BBB95-0847-BA7E-0484-99F7B54FD687}"/>
                </a:ext>
              </a:extLst>
            </p:cNvPr>
            <p:cNvSpPr txBox="1"/>
            <p:nvPr/>
          </p:nvSpPr>
          <p:spPr>
            <a:xfrm>
              <a:off x="604582" y="3645987"/>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dirty="0">
                  <a:solidFill>
                    <a:srgbClr val="1D1D1C"/>
                  </a:solidFill>
                  <a:latin typeface="Nunito"/>
                  <a:ea typeface="Nunito"/>
                  <a:cs typeface="Nunito"/>
                  <a:sym typeface="Nunito"/>
                </a:rPr>
                <a:t>Azure Open AI</a:t>
              </a:r>
              <a:endParaRPr sz="935" dirty="0">
                <a:solidFill>
                  <a:srgbClr val="1D1D1C"/>
                </a:solidFill>
                <a:latin typeface="Nunito"/>
                <a:ea typeface="Nunito"/>
                <a:cs typeface="Nunito"/>
                <a:sym typeface="Nunito"/>
              </a:endParaRPr>
            </a:p>
          </p:txBody>
        </p:sp>
        <p:sp>
          <p:nvSpPr>
            <p:cNvPr id="75" name="Google Shape;126;p14">
              <a:extLst>
                <a:ext uri="{FF2B5EF4-FFF2-40B4-BE49-F238E27FC236}">
                  <a16:creationId xmlns:a16="http://schemas.microsoft.com/office/drawing/2014/main" id="{9F9C088E-99D2-579F-C60A-23D394C27953}"/>
                </a:ext>
              </a:extLst>
            </p:cNvPr>
            <p:cNvSpPr txBox="1"/>
            <p:nvPr/>
          </p:nvSpPr>
          <p:spPr>
            <a:xfrm>
              <a:off x="604583" y="3907361"/>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a:solidFill>
                    <a:srgbClr val="1D1D1C"/>
                  </a:solidFill>
                  <a:latin typeface="Nunito"/>
                  <a:ea typeface="Nunito"/>
                  <a:cs typeface="Nunito"/>
                  <a:sym typeface="Nunito"/>
                </a:rPr>
                <a:t>Azure Cosmos DB</a:t>
              </a:r>
              <a:endParaRPr sz="935">
                <a:solidFill>
                  <a:srgbClr val="1D1D1C"/>
                </a:solidFill>
                <a:latin typeface="Nunito"/>
                <a:ea typeface="Nunito"/>
                <a:cs typeface="Nunito"/>
                <a:sym typeface="Nunito"/>
              </a:endParaRPr>
            </a:p>
          </p:txBody>
        </p:sp>
        <p:sp>
          <p:nvSpPr>
            <p:cNvPr id="76" name="Google Shape;127;p14">
              <a:extLst>
                <a:ext uri="{FF2B5EF4-FFF2-40B4-BE49-F238E27FC236}">
                  <a16:creationId xmlns:a16="http://schemas.microsoft.com/office/drawing/2014/main" id="{09819570-E431-E923-0EDC-BE90072DBD72}"/>
                </a:ext>
              </a:extLst>
            </p:cNvPr>
            <p:cNvSpPr txBox="1"/>
            <p:nvPr/>
          </p:nvSpPr>
          <p:spPr>
            <a:xfrm>
              <a:off x="356340" y="3190219"/>
              <a:ext cx="1358700" cy="288000"/>
            </a:xfrm>
            <a:prstGeom prst="rect">
              <a:avLst/>
            </a:prstGeom>
            <a:noFill/>
            <a:ln>
              <a:noFill/>
            </a:ln>
          </p:spPr>
          <p:txBody>
            <a:bodyPr spcFirstLastPara="1" wrap="square" lIns="71275" tIns="71275" rIns="71275" bIns="71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935" b="1">
                  <a:solidFill>
                    <a:srgbClr val="1D1D1C"/>
                  </a:solidFill>
                  <a:latin typeface="Nunito"/>
                  <a:ea typeface="Nunito"/>
                  <a:cs typeface="Nunito"/>
                  <a:sym typeface="Nunito"/>
                </a:rPr>
                <a:t>Legend:</a:t>
              </a:r>
              <a:endParaRPr sz="935" b="1">
                <a:solidFill>
                  <a:srgbClr val="1D1D1C"/>
                </a:solidFill>
                <a:latin typeface="Nunito"/>
                <a:ea typeface="Nunito"/>
                <a:cs typeface="Nunito"/>
                <a:sym typeface="Nunito"/>
              </a:endParaRPr>
            </a:p>
          </p:txBody>
        </p:sp>
        <p:sp>
          <p:nvSpPr>
            <p:cNvPr id="77" name="Google Shape;128;p14">
              <a:extLst>
                <a:ext uri="{FF2B5EF4-FFF2-40B4-BE49-F238E27FC236}">
                  <a16:creationId xmlns:a16="http://schemas.microsoft.com/office/drawing/2014/main" id="{296246A1-4AD0-F395-7DCF-8291052281BA}"/>
                </a:ext>
              </a:extLst>
            </p:cNvPr>
            <p:cNvSpPr/>
            <p:nvPr/>
          </p:nvSpPr>
          <p:spPr>
            <a:xfrm>
              <a:off x="325731" y="3240903"/>
              <a:ext cx="1533600" cy="954600"/>
            </a:xfrm>
            <a:prstGeom prst="rect">
              <a:avLst/>
            </a:prstGeom>
            <a:noFill/>
            <a:ln w="9525" cap="flat" cmpd="sng">
              <a:solidFill>
                <a:srgbClr val="4A4A48"/>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solidFill>
                  <a:srgbClr val="FFFFFF"/>
                </a:solidFill>
                <a:latin typeface="Nunito"/>
                <a:ea typeface="Nunito"/>
                <a:cs typeface="Nunito"/>
                <a:sym typeface="Nunito"/>
              </a:endParaRPr>
            </a:p>
          </p:txBody>
        </p:sp>
      </p:grpSp>
      <p:sp>
        <p:nvSpPr>
          <p:cNvPr id="4" name="TextBox 3">
            <a:extLst>
              <a:ext uri="{FF2B5EF4-FFF2-40B4-BE49-F238E27FC236}">
                <a16:creationId xmlns:a16="http://schemas.microsoft.com/office/drawing/2014/main" id="{90431B8D-769B-3C80-C47A-C3F34A4A02AE}"/>
              </a:ext>
            </a:extLst>
          </p:cNvPr>
          <p:cNvSpPr txBox="1"/>
          <p:nvPr/>
        </p:nvSpPr>
        <p:spPr>
          <a:xfrm>
            <a:off x="917587" y="4306293"/>
            <a:ext cx="2431160" cy="307777"/>
          </a:xfrm>
          <a:prstGeom prst="rect">
            <a:avLst/>
          </a:prstGeom>
          <a:noFill/>
        </p:spPr>
        <p:txBody>
          <a:bodyPr wrap="square" rtlCol="0">
            <a:spAutoFit/>
          </a:bodyPr>
          <a:lstStyle/>
          <a:p>
            <a:pPr algn="ctr"/>
            <a:r>
              <a:rPr lang="en-US" b="1" dirty="0">
                <a:solidFill>
                  <a:srgbClr val="C00000"/>
                </a:solidFill>
                <a:latin typeface="Montserrat" panose="00000500000000000000" pitchFamily="2" charset="0"/>
              </a:rPr>
              <a:t>Video Indexing Flow </a:t>
            </a:r>
            <a:endParaRPr lang="en-US" sz="1200" b="1" dirty="0">
              <a:solidFill>
                <a:srgbClr val="C00000"/>
              </a:solidFill>
              <a:latin typeface="Montserrat" panose="00000500000000000000" pitchFamily="2" charset="0"/>
            </a:endParaRPr>
          </a:p>
        </p:txBody>
      </p:sp>
      <p:sp>
        <p:nvSpPr>
          <p:cNvPr id="7" name="Rectangle 6">
            <a:extLst>
              <a:ext uri="{FF2B5EF4-FFF2-40B4-BE49-F238E27FC236}">
                <a16:creationId xmlns:a16="http://schemas.microsoft.com/office/drawing/2014/main" id="{2C09F354-2E90-5898-E88F-85C904436B3C}"/>
              </a:ext>
            </a:extLst>
          </p:cNvPr>
          <p:cNvSpPr/>
          <p:nvPr/>
        </p:nvSpPr>
        <p:spPr>
          <a:xfrm>
            <a:off x="4261975" y="1234682"/>
            <a:ext cx="4812425" cy="3014010"/>
          </a:xfrm>
          <a:prstGeom prst="rect">
            <a:avLst/>
          </a:prstGeom>
          <a:solidFill>
            <a:srgbClr val="F5F2EE">
              <a:alpha val="65000"/>
            </a:srgb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9" name="Picture 8">
            <a:extLst>
              <a:ext uri="{FF2B5EF4-FFF2-40B4-BE49-F238E27FC236}">
                <a16:creationId xmlns:a16="http://schemas.microsoft.com/office/drawing/2014/main" id="{076C86EF-CD62-71E5-B1D9-4C266A16C2B9}"/>
              </a:ext>
            </a:extLst>
          </p:cNvPr>
          <p:cNvPicPr>
            <a:picLocks noChangeAspect="1"/>
          </p:cNvPicPr>
          <p:nvPr/>
        </p:nvPicPr>
        <p:blipFill>
          <a:blip r:embed="rId6"/>
          <a:stretch>
            <a:fillRect/>
          </a:stretch>
        </p:blipFill>
        <p:spPr>
          <a:xfrm>
            <a:off x="359751" y="2592900"/>
            <a:ext cx="273020" cy="273020"/>
          </a:xfrm>
          <a:prstGeom prst="rect">
            <a:avLst/>
          </a:prstGeom>
        </p:spPr>
      </p:pic>
    </p:spTree>
    <p:extLst>
      <p:ext uri="{BB962C8B-B14F-4D97-AF65-F5344CB8AC3E}">
        <p14:creationId xmlns:p14="http://schemas.microsoft.com/office/powerpoint/2010/main" val="365804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2.77778E-7 4.44444E-6 L 0.07274 0.00246 " pathEditMode="relative" rAng="0" ptsTypes="AA">
                                      <p:cBhvr>
                                        <p:cTn id="10" dur="1000" fill="hold"/>
                                        <p:tgtEl>
                                          <p:spTgt spid="9"/>
                                        </p:tgtEl>
                                        <p:attrNameLst>
                                          <p:attrName>ppt_x</p:attrName>
                                          <p:attrName>ppt_y</p:attrName>
                                        </p:attrNameLst>
                                      </p:cBhvr>
                                      <p:rCtr x="3628"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5;p56">
            <a:extLst>
              <a:ext uri="{FF2B5EF4-FFF2-40B4-BE49-F238E27FC236}">
                <a16:creationId xmlns:a16="http://schemas.microsoft.com/office/drawing/2014/main" id="{B8C4E23D-F2E2-4859-B3CB-69743BF54FA6}"/>
              </a:ext>
            </a:extLst>
          </p:cNvPr>
          <p:cNvSpPr txBox="1">
            <a:spLocks/>
          </p:cNvSpPr>
          <p:nvPr/>
        </p:nvSpPr>
        <p:spPr>
          <a:xfrm>
            <a:off x="582247" y="1343555"/>
            <a:ext cx="3951603" cy="156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r>
              <a:rPr lang="en-US" dirty="0"/>
              <a:t>Azure Video Indexer</a:t>
            </a:r>
            <a:br>
              <a:rPr lang="en-US" dirty="0"/>
            </a:br>
            <a:r>
              <a:rPr lang="en-US" dirty="0"/>
              <a:t>Video to Text </a:t>
            </a:r>
          </a:p>
        </p:txBody>
      </p:sp>
      <p:sp>
        <p:nvSpPr>
          <p:cNvPr id="4" name="Google Shape;436;p56">
            <a:extLst>
              <a:ext uri="{FF2B5EF4-FFF2-40B4-BE49-F238E27FC236}">
                <a16:creationId xmlns:a16="http://schemas.microsoft.com/office/drawing/2014/main" id="{488F3509-99FE-BA72-7088-CF6ED7BEFFA3}"/>
              </a:ext>
            </a:extLst>
          </p:cNvPr>
          <p:cNvSpPr txBox="1">
            <a:spLocks/>
          </p:cNvSpPr>
          <p:nvPr/>
        </p:nvSpPr>
        <p:spPr>
          <a:xfrm>
            <a:off x="645699" y="2382674"/>
            <a:ext cx="3824700" cy="73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US" dirty="0">
                <a:latin typeface="Montserrat" panose="00000500000000000000" pitchFamily="2" charset="0"/>
              </a:rPr>
              <a:t>Microsoft’s AI service that automatically </a:t>
            </a:r>
            <a:r>
              <a:rPr lang="en-US" b="1" dirty="0">
                <a:latin typeface="Montserrat" panose="00000500000000000000" pitchFamily="2" charset="0"/>
              </a:rPr>
              <a:t>analyzes video content</a:t>
            </a:r>
          </a:p>
          <a:p>
            <a:pPr marL="171450" indent="-171450">
              <a:buFont typeface="Arial" panose="020B0604020202020204" pitchFamily="34" charset="0"/>
              <a:buChar char="•"/>
            </a:pPr>
            <a:endParaRPr lang="en-US" dirty="0">
              <a:latin typeface="Montserrat" panose="00000500000000000000" pitchFamily="2" charset="0"/>
            </a:endParaRPr>
          </a:p>
          <a:p>
            <a:pPr marL="171450" indent="-171450">
              <a:buFont typeface="Arial" panose="020B0604020202020204" pitchFamily="34" charset="0"/>
              <a:buChar char="•"/>
            </a:pPr>
            <a:r>
              <a:rPr lang="en-US" dirty="0">
                <a:latin typeface="Montserrat" panose="00000500000000000000" pitchFamily="2" charset="0"/>
              </a:rPr>
              <a:t>Extracts useful information such as </a:t>
            </a:r>
            <a:r>
              <a:rPr lang="en-US" b="1" dirty="0">
                <a:latin typeface="Montserrat" panose="00000500000000000000" pitchFamily="2" charset="0"/>
              </a:rPr>
              <a:t>speech-to-text</a:t>
            </a:r>
            <a:r>
              <a:rPr lang="en-US" dirty="0">
                <a:latin typeface="Montserrat" panose="00000500000000000000" pitchFamily="2" charset="0"/>
              </a:rPr>
              <a:t> transcripts, speaker detection, and on-screen text through </a:t>
            </a:r>
            <a:r>
              <a:rPr lang="en-US" b="1" dirty="0">
                <a:latin typeface="Montserrat" panose="00000500000000000000" pitchFamily="2" charset="0"/>
              </a:rPr>
              <a:t>OCR</a:t>
            </a:r>
            <a:r>
              <a:rPr lang="en-US" dirty="0">
                <a:latin typeface="Montserrat" panose="00000500000000000000" pitchFamily="2" charset="0"/>
              </a:rPr>
              <a:t>.</a:t>
            </a:r>
          </a:p>
          <a:p>
            <a:endParaRPr lang="en-US" dirty="0"/>
          </a:p>
        </p:txBody>
      </p:sp>
      <p:pic>
        <p:nvPicPr>
          <p:cNvPr id="5" name="Picture 4">
            <a:extLst>
              <a:ext uri="{FF2B5EF4-FFF2-40B4-BE49-F238E27FC236}">
                <a16:creationId xmlns:a16="http://schemas.microsoft.com/office/drawing/2014/main" id="{5F6CE086-152F-F380-B73B-C4CE1721C4E7}"/>
              </a:ext>
            </a:extLst>
          </p:cNvPr>
          <p:cNvPicPr>
            <a:picLocks noChangeAspect="1"/>
          </p:cNvPicPr>
          <p:nvPr/>
        </p:nvPicPr>
        <p:blipFill>
          <a:blip r:embed="rId3"/>
          <a:stretch>
            <a:fillRect/>
          </a:stretch>
        </p:blipFill>
        <p:spPr>
          <a:xfrm>
            <a:off x="4673600" y="571451"/>
            <a:ext cx="4157355" cy="4000597"/>
          </a:xfrm>
          <a:prstGeom prst="rect">
            <a:avLst/>
          </a:prstGeom>
          <a:ln w="19050">
            <a:solidFill>
              <a:schemeClr val="bg2"/>
            </a:solidFill>
          </a:ln>
        </p:spPr>
      </p:pic>
      <p:grpSp>
        <p:nvGrpSpPr>
          <p:cNvPr id="11" name="Group 10">
            <a:extLst>
              <a:ext uri="{FF2B5EF4-FFF2-40B4-BE49-F238E27FC236}">
                <a16:creationId xmlns:a16="http://schemas.microsoft.com/office/drawing/2014/main" id="{BC20A6FE-4239-25CE-9052-484AEAB67FEF}"/>
              </a:ext>
            </a:extLst>
          </p:cNvPr>
          <p:cNvGrpSpPr/>
          <p:nvPr/>
        </p:nvGrpSpPr>
        <p:grpSpPr>
          <a:xfrm>
            <a:off x="892170" y="703753"/>
            <a:ext cx="2590469" cy="520470"/>
            <a:chOff x="892170" y="703753"/>
            <a:chExt cx="2590469" cy="520470"/>
          </a:xfrm>
        </p:grpSpPr>
        <p:pic>
          <p:nvPicPr>
            <p:cNvPr id="6" name="Picture 5">
              <a:extLst>
                <a:ext uri="{FF2B5EF4-FFF2-40B4-BE49-F238E27FC236}">
                  <a16:creationId xmlns:a16="http://schemas.microsoft.com/office/drawing/2014/main" id="{207E50BC-620F-EF60-D5BA-F08D85D76B35}"/>
                </a:ext>
              </a:extLst>
            </p:cNvPr>
            <p:cNvPicPr>
              <a:picLocks noChangeAspect="1"/>
            </p:cNvPicPr>
            <p:nvPr/>
          </p:nvPicPr>
          <p:blipFill>
            <a:blip r:embed="rId4"/>
            <a:stretch>
              <a:fillRect/>
            </a:stretch>
          </p:blipFill>
          <p:spPr>
            <a:xfrm>
              <a:off x="892170" y="715886"/>
              <a:ext cx="508337" cy="508337"/>
            </a:xfrm>
            <a:prstGeom prst="rect">
              <a:avLst/>
            </a:prstGeom>
          </p:spPr>
        </p:pic>
        <p:pic>
          <p:nvPicPr>
            <p:cNvPr id="7" name="Picture 6">
              <a:extLst>
                <a:ext uri="{FF2B5EF4-FFF2-40B4-BE49-F238E27FC236}">
                  <a16:creationId xmlns:a16="http://schemas.microsoft.com/office/drawing/2014/main" id="{5178F845-17B7-5DCF-BDB6-42856B12CF17}"/>
                </a:ext>
              </a:extLst>
            </p:cNvPr>
            <p:cNvPicPr>
              <a:picLocks noChangeAspect="1"/>
            </p:cNvPicPr>
            <p:nvPr/>
          </p:nvPicPr>
          <p:blipFill>
            <a:blip r:embed="rId5"/>
            <a:stretch>
              <a:fillRect/>
            </a:stretch>
          </p:blipFill>
          <p:spPr>
            <a:xfrm>
              <a:off x="3016300" y="703753"/>
              <a:ext cx="466339" cy="466339"/>
            </a:xfrm>
            <a:prstGeom prst="rect">
              <a:avLst/>
            </a:prstGeom>
          </p:spPr>
        </p:pic>
        <p:cxnSp>
          <p:nvCxnSpPr>
            <p:cNvPr id="8" name="Straight Arrow Connector 7">
              <a:extLst>
                <a:ext uri="{FF2B5EF4-FFF2-40B4-BE49-F238E27FC236}">
                  <a16:creationId xmlns:a16="http://schemas.microsoft.com/office/drawing/2014/main" id="{64F4F721-39A7-DC23-0D15-26A1BC1E4FC9}"/>
                </a:ext>
              </a:extLst>
            </p:cNvPr>
            <p:cNvCxnSpPr/>
            <p:nvPr/>
          </p:nvCxnSpPr>
          <p:spPr>
            <a:xfrm>
              <a:off x="1447800" y="970054"/>
              <a:ext cx="3175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2367420D-2832-1804-7B7F-A275BBEBCA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387" y="715884"/>
              <a:ext cx="968263" cy="50833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25714A1-67AE-76AB-45DB-6930F30EB831}"/>
                </a:ext>
              </a:extLst>
            </p:cNvPr>
            <p:cNvCxnSpPr/>
            <p:nvPr/>
          </p:nvCxnSpPr>
          <p:spPr>
            <a:xfrm>
              <a:off x="2559050" y="970053"/>
              <a:ext cx="3175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75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9810</TotalTime>
  <Words>7093</Words>
  <Application>Microsoft Office PowerPoint</Application>
  <PresentationFormat>On-screen Show (16:9)</PresentationFormat>
  <Paragraphs>1562</Paragraphs>
  <Slides>72</Slides>
  <Notes>69</Notes>
  <HiddenSlides>1</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72</vt:i4>
      </vt:variant>
    </vt:vector>
  </HeadingPairs>
  <TitlesOfParts>
    <vt:vector size="85" baseType="lpstr">
      <vt:lpstr>Nunito</vt:lpstr>
      <vt:lpstr>Wingdings</vt:lpstr>
      <vt:lpstr>Merriweather Light</vt:lpstr>
      <vt:lpstr>Bebas Neue</vt:lpstr>
      <vt:lpstr>Crimson Text</vt:lpstr>
      <vt:lpstr>Montserrat</vt:lpstr>
      <vt:lpstr>Josefin Sans</vt:lpstr>
      <vt:lpstr>Arial</vt:lpstr>
      <vt:lpstr>Montserrat Light</vt:lpstr>
      <vt:lpstr>Montserrat Medium</vt:lpstr>
      <vt:lpstr>Vidaloka</vt:lpstr>
      <vt:lpstr>Raleway</vt:lpstr>
      <vt:lpstr>Minimalist Business Slides XL by Slidesgo</vt:lpstr>
      <vt:lpstr> Video-Enhanced Learning Companion &amp; Co-Pilot   Video to Text Approach (2nd Gen)</vt:lpstr>
      <vt:lpstr>Introduction</vt:lpstr>
      <vt:lpstr>Introduction</vt:lpstr>
      <vt:lpstr>Background</vt:lpstr>
      <vt:lpstr>Gap in Learning Experience</vt:lpstr>
      <vt:lpstr>PowerPoint Presentation</vt:lpstr>
      <vt:lpstr>Baseline System (1st Generation ) </vt:lpstr>
      <vt:lpstr>Baseline System (1st Generation ) </vt:lpstr>
      <vt:lpstr>PowerPoint Presentation</vt:lpstr>
      <vt:lpstr>Baseline System (1st Generation ) </vt:lpstr>
      <vt:lpstr>Baseline System (1st Generation ) </vt:lpstr>
      <vt:lpstr>Baseline System (1st Generation ) </vt:lpstr>
      <vt:lpstr>Baseline System (1st Generation ) </vt:lpstr>
      <vt:lpstr>Baseline System (1st Generation ) </vt:lpstr>
      <vt:lpstr>Baseline System (1st Generation ) </vt:lpstr>
      <vt:lpstr>Baseline System (1st Generation ) </vt:lpstr>
      <vt:lpstr>Baseline System (1st Generation ) </vt:lpstr>
      <vt:lpstr>Baseline System (1st Generation ) </vt:lpstr>
      <vt:lpstr>Limitations of Baseline System</vt:lpstr>
      <vt:lpstr>Project Objectives</vt:lpstr>
      <vt:lpstr>Implementation</vt:lpstr>
      <vt:lpstr>Lecture Sample Videos for Testing</vt:lpstr>
      <vt:lpstr>1st Main Enhancement:</vt:lpstr>
      <vt:lpstr>PowerPoint Presentation</vt:lpstr>
      <vt:lpstr>Temporal Identifier Module</vt:lpstr>
      <vt:lpstr>PowerPoint Presentation</vt:lpstr>
      <vt:lpstr>PowerPoint Presentation</vt:lpstr>
      <vt:lpstr>PowerPoint Presentation</vt:lpstr>
      <vt:lpstr>PowerPoint Presentation</vt:lpstr>
      <vt:lpstr>PowerPoint Presentation</vt:lpstr>
      <vt:lpstr>2nd Main Enhancement:</vt:lpstr>
      <vt:lpstr>PowerPoint Presentation</vt:lpstr>
      <vt:lpstr>Single Document Module</vt:lpstr>
      <vt:lpstr>Single Document Module</vt:lpstr>
      <vt:lpstr>PowerPoint Presentation</vt:lpstr>
      <vt:lpstr>Single Document Module</vt:lpstr>
      <vt:lpstr>Single Document Module</vt:lpstr>
      <vt:lpstr>Single Document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vt:lpstr>
      <vt:lpstr>PowerPoint Presentation</vt:lpstr>
      <vt:lpstr>Temporal Identifier Quantitative Results</vt:lpstr>
      <vt:lpstr>Temporal Identifier Qualitative Results</vt:lpstr>
      <vt:lpstr>Temporal Identifier Qualitative Results</vt:lpstr>
      <vt:lpstr>Single Document Quantitative Results</vt:lpstr>
      <vt:lpstr>Single Document Qualitative Results</vt:lpstr>
      <vt:lpstr>Single Document Qualitative Results</vt:lpstr>
      <vt:lpstr>Multi Document Quantitative Results</vt:lpstr>
      <vt:lpstr>Multiple Document Qualitative Results</vt:lpstr>
      <vt:lpstr>Multiple Document Qualitative Results</vt:lpstr>
      <vt:lpstr>2nd Evaluation - User Evaluation</vt:lpstr>
      <vt:lpstr>Survey Procedure</vt:lpstr>
      <vt:lpstr>User Evaluation – Temporal </vt:lpstr>
      <vt:lpstr>User Evaluation – Single Docs</vt:lpstr>
      <vt:lpstr>PowerPoint Presentation</vt:lpstr>
      <vt:lpstr>User Evaluation – Overall </vt:lpstr>
      <vt:lpstr>Demonstration</vt:lpstr>
      <vt:lpstr>System Architecture </vt:lpstr>
      <vt:lpstr>PowerPoint Presentation</vt:lpstr>
      <vt:lpstr>Conclusion</vt:lpstr>
      <vt:lpstr>Future Development</vt:lpstr>
      <vt:lpstr>To Conclude the Main Contributions</vt:lpstr>
      <vt:lpstr>Other Applications  for this project</vt:lpstr>
      <vt:lpstr> Thank you!</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Nicole Imatong</dc:creator>
  <cp:lastModifiedBy>#NICOLE KAIRA ALMONTE IMATONG#</cp:lastModifiedBy>
  <cp:revision>3</cp:revision>
  <dcterms:modified xsi:type="dcterms:W3CDTF">2025-12-08T02:25:00Z</dcterms:modified>
</cp:coreProperties>
</file>